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9"/>
  </p:notesMasterIdLst>
  <p:sldIdLst>
    <p:sldId id="3308" r:id="rId2"/>
    <p:sldId id="3309" r:id="rId3"/>
    <p:sldId id="3310" r:id="rId4"/>
    <p:sldId id="3311" r:id="rId5"/>
    <p:sldId id="3312" r:id="rId6"/>
    <p:sldId id="3313" r:id="rId7"/>
    <p:sldId id="3314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95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178B3"/>
    <a:srgbClr val="2CB3EB"/>
    <a:srgbClr val="6CB5E3"/>
    <a:srgbClr val="CA252D"/>
    <a:srgbClr val="FC0D1B"/>
    <a:srgbClr val="FC375F"/>
    <a:srgbClr val="FDC654"/>
    <a:srgbClr val="0D49E0"/>
    <a:srgbClr val="FA7B87"/>
    <a:srgbClr val="FB4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8" autoAdjust="0"/>
    <p:restoredTop sz="95439" autoAdjust="0"/>
  </p:normalViewPr>
  <p:slideViewPr>
    <p:cSldViewPr snapToGrid="0" snapToObjects="1">
      <p:cViewPr varScale="1">
        <p:scale>
          <a:sx n="57" d="100"/>
          <a:sy n="57" d="100"/>
        </p:scale>
        <p:origin x="232" y="344"/>
      </p:cViewPr>
      <p:guideLst>
        <p:guide pos="14398"/>
        <p:guide orient="horz" pos="8160"/>
        <p:guide pos="958"/>
        <p:guide orient="horz" pos="4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BD-0342-AAAD-3B0B6EBA8C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836616"/>
        <c:axId val="560836944"/>
      </c:areaChart>
      <c:dateAx>
        <c:axId val="56083661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60836944"/>
        <c:crosses val="autoZero"/>
        <c:auto val="1"/>
        <c:lblOffset val="100"/>
        <c:baseTimeUnit val="months"/>
      </c:dateAx>
      <c:valAx>
        <c:axId val="5608369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60836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b="0" i="0">
          <a:latin typeface="Source Sans Pro Light" panose="020B0403030403020204" pitchFamily="34" charset="0"/>
          <a:ea typeface="Source Sans Pro Light" panose="020B0403030403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A252D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67-B84E-B19B-1B647772D4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836616"/>
        <c:axId val="560836944"/>
      </c:areaChart>
      <c:dateAx>
        <c:axId val="56083661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60836944"/>
        <c:crosses val="autoZero"/>
        <c:auto val="1"/>
        <c:lblOffset val="100"/>
        <c:baseTimeUnit val="months"/>
      </c:dateAx>
      <c:valAx>
        <c:axId val="5608369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60836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b="0" i="0">
          <a:latin typeface="Source Sans Pro Light" panose="020B0403030403020204" pitchFamily="34" charset="0"/>
          <a:ea typeface="Source Sans Pro Light" panose="020B0403030403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178B3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12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19-AA49-97A5-75764DAB66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836616"/>
        <c:axId val="560836944"/>
      </c:areaChart>
      <c:dateAx>
        <c:axId val="56083661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60836944"/>
        <c:crosses val="autoZero"/>
        <c:auto val="1"/>
        <c:lblOffset val="100"/>
        <c:baseTimeUnit val="months"/>
      </c:dateAx>
      <c:valAx>
        <c:axId val="5608369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60836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b="0" i="0">
          <a:latin typeface="Source Sans Pro Light" panose="020B0403030403020204" pitchFamily="34" charset="0"/>
          <a:ea typeface="Source Sans Pro Light" panose="020B0403030403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Source Sans Pro Light" panose="020B04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Source Sans Pro Light" panose="020B04030304030202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Source Sans Pro Light" panose="020B04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Source Sans Pro Light" panose="020B04030304030202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Source Sans Pro Light" panose="020B04030304030202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Source Sans Pro Light" panose="020B04030304030202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Source Sans Pro Light" panose="020B04030304030202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Source Sans Pro Light" panose="020B04030304030202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Source Sans Pro Light" panose="020B04030304030202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424833-AC50-3445-A70B-7C2D5768CC0A}"/>
              </a:ext>
            </a:extLst>
          </p:cNvPr>
          <p:cNvSpPr/>
          <p:nvPr userDrawn="1"/>
        </p:nvSpPr>
        <p:spPr>
          <a:xfrm>
            <a:off x="22389220" y="12623798"/>
            <a:ext cx="467605" cy="330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4221AD6-9D63-5D44-866D-2A99D8B279B8}" type="slidenum">
              <a:rPr lang="en-US" sz="2000" b="0" i="0" smtClean="0">
                <a:latin typeface="Source Sans Pro Light" panose="020B0403030403020204" pitchFamily="34" charset="0"/>
              </a:rPr>
              <a:t>‹#›</a:t>
            </a:fld>
            <a:endParaRPr lang="en-US" sz="2000" b="0" i="0" dirty="0">
              <a:latin typeface="Source Sans Pro Light" panose="020B0403030403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 spc="300">
          <a:solidFill>
            <a:schemeClr val="tx1"/>
          </a:solidFill>
          <a:latin typeface="Oswald" panose="02000503000000000000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B9B2DC-8F72-C84E-BE28-1BF78BCC9878}"/>
              </a:ext>
            </a:extLst>
          </p:cNvPr>
          <p:cNvSpPr/>
          <p:nvPr/>
        </p:nvSpPr>
        <p:spPr>
          <a:xfrm>
            <a:off x="4089130" y="3337683"/>
            <a:ext cx="6225944" cy="1975105"/>
          </a:xfrm>
          <a:prstGeom prst="rect">
            <a:avLst/>
          </a:prstGeom>
          <a:solidFill>
            <a:srgbClr val="51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AEEB5F-B844-9540-9FE3-93F5AC411D27}"/>
              </a:ext>
            </a:extLst>
          </p:cNvPr>
          <p:cNvSpPr/>
          <p:nvPr/>
        </p:nvSpPr>
        <p:spPr>
          <a:xfrm>
            <a:off x="4089130" y="5312788"/>
            <a:ext cx="6225944" cy="1975105"/>
          </a:xfrm>
          <a:prstGeom prst="rect">
            <a:avLst/>
          </a:prstGeom>
          <a:solidFill>
            <a:srgbClr val="FC0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A71191-BB1F-1F4A-9E52-502778602BD2}"/>
              </a:ext>
            </a:extLst>
          </p:cNvPr>
          <p:cNvSpPr/>
          <p:nvPr/>
        </p:nvSpPr>
        <p:spPr>
          <a:xfrm>
            <a:off x="4089129" y="7287893"/>
            <a:ext cx="6225944" cy="1975105"/>
          </a:xfrm>
          <a:prstGeom prst="rect">
            <a:avLst/>
          </a:prstGeom>
          <a:solidFill>
            <a:srgbClr val="6CB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8D512-41EC-7A4B-8E9C-D9634FD4E404}"/>
              </a:ext>
            </a:extLst>
          </p:cNvPr>
          <p:cNvSpPr/>
          <p:nvPr/>
        </p:nvSpPr>
        <p:spPr>
          <a:xfrm>
            <a:off x="4089129" y="9262998"/>
            <a:ext cx="6225944" cy="197510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D256B0B6-BDB8-D248-87D2-8F44EC62A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484" y="2521764"/>
            <a:ext cx="7394575" cy="10105922"/>
          </a:xfrm>
          <a:custGeom>
            <a:avLst/>
            <a:gdLst>
              <a:gd name="T0" fmla="*/ 2038 w 2251"/>
              <a:gd name="T1" fmla="*/ 2639 h 3075"/>
              <a:gd name="T2" fmla="*/ 211 w 2251"/>
              <a:gd name="T3" fmla="*/ 2639 h 3075"/>
              <a:gd name="T4" fmla="*/ 211 w 2251"/>
              <a:gd name="T5" fmla="*/ 250 h 3075"/>
              <a:gd name="T6" fmla="*/ 2038 w 2251"/>
              <a:gd name="T7" fmla="*/ 250 h 3075"/>
              <a:gd name="T8" fmla="*/ 2038 w 2251"/>
              <a:gd name="T9" fmla="*/ 2639 h 3075"/>
              <a:gd name="T10" fmla="*/ 1125 w 2251"/>
              <a:gd name="T11" fmla="*/ 2996 h 3075"/>
              <a:gd name="T12" fmla="*/ 1125 w 2251"/>
              <a:gd name="T13" fmla="*/ 2996 h 3075"/>
              <a:gd name="T14" fmla="*/ 1001 w 2251"/>
              <a:gd name="T15" fmla="*/ 2872 h 3075"/>
              <a:gd name="T16" fmla="*/ 1001 w 2251"/>
              <a:gd name="T17" fmla="*/ 2872 h 3075"/>
              <a:gd name="T18" fmla="*/ 1125 w 2251"/>
              <a:gd name="T19" fmla="*/ 2748 h 3075"/>
              <a:gd name="T20" fmla="*/ 1125 w 2251"/>
              <a:gd name="T21" fmla="*/ 2748 h 3075"/>
              <a:gd name="T22" fmla="*/ 1248 w 2251"/>
              <a:gd name="T23" fmla="*/ 2872 h 3075"/>
              <a:gd name="T24" fmla="*/ 1248 w 2251"/>
              <a:gd name="T25" fmla="*/ 2872 h 3075"/>
              <a:gd name="T26" fmla="*/ 1125 w 2251"/>
              <a:gd name="T27" fmla="*/ 2996 h 3075"/>
              <a:gd name="T28" fmla="*/ 2041 w 2251"/>
              <a:gd name="T29" fmla="*/ 0 h 3075"/>
              <a:gd name="T30" fmla="*/ 208 w 2251"/>
              <a:gd name="T31" fmla="*/ 0 h 3075"/>
              <a:gd name="T32" fmla="*/ 208 w 2251"/>
              <a:gd name="T33" fmla="*/ 0 h 3075"/>
              <a:gd name="T34" fmla="*/ 0 w 2251"/>
              <a:gd name="T35" fmla="*/ 208 h 3075"/>
              <a:gd name="T36" fmla="*/ 0 w 2251"/>
              <a:gd name="T37" fmla="*/ 2865 h 3075"/>
              <a:gd name="T38" fmla="*/ 0 w 2251"/>
              <a:gd name="T39" fmla="*/ 2865 h 3075"/>
              <a:gd name="T40" fmla="*/ 208 w 2251"/>
              <a:gd name="T41" fmla="*/ 3074 h 3075"/>
              <a:gd name="T42" fmla="*/ 2041 w 2251"/>
              <a:gd name="T43" fmla="*/ 3074 h 3075"/>
              <a:gd name="T44" fmla="*/ 2041 w 2251"/>
              <a:gd name="T45" fmla="*/ 3074 h 3075"/>
              <a:gd name="T46" fmla="*/ 2250 w 2251"/>
              <a:gd name="T47" fmla="*/ 2865 h 3075"/>
              <a:gd name="T48" fmla="*/ 2250 w 2251"/>
              <a:gd name="T49" fmla="*/ 208 h 3075"/>
              <a:gd name="T50" fmla="*/ 2250 w 2251"/>
              <a:gd name="T51" fmla="*/ 208 h 3075"/>
              <a:gd name="T52" fmla="*/ 2041 w 2251"/>
              <a:gd name="T53" fmla="*/ 0 h 3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251" h="3075">
                <a:moveTo>
                  <a:pt x="2038" y="2639"/>
                </a:moveTo>
                <a:lnTo>
                  <a:pt x="211" y="2639"/>
                </a:lnTo>
                <a:lnTo>
                  <a:pt x="211" y="250"/>
                </a:lnTo>
                <a:lnTo>
                  <a:pt x="2038" y="250"/>
                </a:lnTo>
                <a:lnTo>
                  <a:pt x="2038" y="2639"/>
                </a:lnTo>
                <a:close/>
                <a:moveTo>
                  <a:pt x="1125" y="2996"/>
                </a:moveTo>
                <a:lnTo>
                  <a:pt x="1125" y="2996"/>
                </a:lnTo>
                <a:cubicBezTo>
                  <a:pt x="1056" y="2996"/>
                  <a:pt x="1001" y="2940"/>
                  <a:pt x="1001" y="2872"/>
                </a:cubicBezTo>
                <a:lnTo>
                  <a:pt x="1001" y="2872"/>
                </a:lnTo>
                <a:cubicBezTo>
                  <a:pt x="1001" y="2804"/>
                  <a:pt x="1056" y="2748"/>
                  <a:pt x="1125" y="2748"/>
                </a:cubicBezTo>
                <a:lnTo>
                  <a:pt x="1125" y="2748"/>
                </a:lnTo>
                <a:cubicBezTo>
                  <a:pt x="1193" y="2748"/>
                  <a:pt x="1248" y="2804"/>
                  <a:pt x="1248" y="2872"/>
                </a:cubicBezTo>
                <a:lnTo>
                  <a:pt x="1248" y="2872"/>
                </a:lnTo>
                <a:cubicBezTo>
                  <a:pt x="1248" y="2940"/>
                  <a:pt x="1193" y="2996"/>
                  <a:pt x="1125" y="2996"/>
                </a:cubicBezTo>
                <a:close/>
                <a:moveTo>
                  <a:pt x="2041" y="0"/>
                </a:moveTo>
                <a:lnTo>
                  <a:pt x="208" y="0"/>
                </a:lnTo>
                <a:lnTo>
                  <a:pt x="208" y="0"/>
                </a:lnTo>
                <a:cubicBezTo>
                  <a:pt x="93" y="0"/>
                  <a:pt x="0" y="93"/>
                  <a:pt x="0" y="208"/>
                </a:cubicBezTo>
                <a:lnTo>
                  <a:pt x="0" y="2865"/>
                </a:lnTo>
                <a:lnTo>
                  <a:pt x="0" y="2865"/>
                </a:lnTo>
                <a:cubicBezTo>
                  <a:pt x="0" y="2981"/>
                  <a:pt x="93" y="3074"/>
                  <a:pt x="208" y="3074"/>
                </a:cubicBezTo>
                <a:lnTo>
                  <a:pt x="2041" y="3074"/>
                </a:lnTo>
                <a:lnTo>
                  <a:pt x="2041" y="3074"/>
                </a:lnTo>
                <a:cubicBezTo>
                  <a:pt x="2156" y="3074"/>
                  <a:pt x="2250" y="2981"/>
                  <a:pt x="2250" y="2865"/>
                </a:cubicBezTo>
                <a:lnTo>
                  <a:pt x="2250" y="208"/>
                </a:lnTo>
                <a:lnTo>
                  <a:pt x="2250" y="208"/>
                </a:lnTo>
                <a:cubicBezTo>
                  <a:pt x="2250" y="93"/>
                  <a:pt x="2156" y="0"/>
                  <a:pt x="2041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2B1977-08A3-B54D-BBF9-F36712FD4ED2}"/>
              </a:ext>
            </a:extLst>
          </p:cNvPr>
          <p:cNvSpPr/>
          <p:nvPr/>
        </p:nvSpPr>
        <p:spPr>
          <a:xfrm>
            <a:off x="1539380" y="3337683"/>
            <a:ext cx="1975104" cy="1975105"/>
          </a:xfrm>
          <a:prstGeom prst="rect">
            <a:avLst/>
          </a:prstGeom>
          <a:solidFill>
            <a:srgbClr val="51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BBD022-26E7-4541-B099-175495B60651}"/>
              </a:ext>
            </a:extLst>
          </p:cNvPr>
          <p:cNvSpPr/>
          <p:nvPr/>
        </p:nvSpPr>
        <p:spPr>
          <a:xfrm>
            <a:off x="1539380" y="5312787"/>
            <a:ext cx="1975104" cy="1975105"/>
          </a:xfrm>
          <a:prstGeom prst="rect">
            <a:avLst/>
          </a:prstGeom>
          <a:solidFill>
            <a:srgbClr val="FC0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5FBCCF-8E7D-FE45-BA39-19CBDBC5377C}"/>
              </a:ext>
            </a:extLst>
          </p:cNvPr>
          <p:cNvSpPr/>
          <p:nvPr/>
        </p:nvSpPr>
        <p:spPr>
          <a:xfrm>
            <a:off x="1539380" y="7287893"/>
            <a:ext cx="1975104" cy="1975105"/>
          </a:xfrm>
          <a:prstGeom prst="rect">
            <a:avLst/>
          </a:prstGeom>
          <a:solidFill>
            <a:srgbClr val="6CB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6D85F1-70D5-3045-8906-F09286064951}"/>
              </a:ext>
            </a:extLst>
          </p:cNvPr>
          <p:cNvSpPr/>
          <p:nvPr/>
        </p:nvSpPr>
        <p:spPr>
          <a:xfrm>
            <a:off x="1539380" y="9262997"/>
            <a:ext cx="1975104" cy="1975105"/>
          </a:xfrm>
          <a:prstGeom prst="rect">
            <a:avLst/>
          </a:prstGeom>
          <a:gradFill flip="none" rotWithShape="1">
            <a:gsLst>
              <a:gs pos="0">
                <a:srgbClr val="0D49E0"/>
              </a:gs>
              <a:gs pos="65000">
                <a:srgbClr val="FC375F"/>
              </a:gs>
              <a:gs pos="100000">
                <a:srgbClr val="FDC654"/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3" name="Freeform 25">
            <a:extLst>
              <a:ext uri="{FF2B5EF4-FFF2-40B4-BE49-F238E27FC236}">
                <a16:creationId xmlns:a16="http://schemas.microsoft.com/office/drawing/2014/main" id="{16271506-78C0-F54A-8C2C-75FC5F72D471}"/>
              </a:ext>
            </a:extLst>
          </p:cNvPr>
          <p:cNvSpPr>
            <a:spLocks/>
          </p:cNvSpPr>
          <p:nvPr/>
        </p:nvSpPr>
        <p:spPr bwMode="auto">
          <a:xfrm>
            <a:off x="1926520" y="7692118"/>
            <a:ext cx="1200821" cy="1166652"/>
          </a:xfrm>
          <a:custGeom>
            <a:avLst/>
            <a:gdLst>
              <a:gd name="T0" fmla="*/ 0 w 208"/>
              <a:gd name="T1" fmla="*/ 68 h 202"/>
              <a:gd name="T2" fmla="*/ 8 w 208"/>
              <a:gd name="T3" fmla="*/ 79 h 202"/>
              <a:gd name="T4" fmla="*/ 30 w 208"/>
              <a:gd name="T5" fmla="*/ 72 h 202"/>
              <a:gd name="T6" fmla="*/ 64 w 208"/>
              <a:gd name="T7" fmla="*/ 172 h 202"/>
              <a:gd name="T8" fmla="*/ 105 w 208"/>
              <a:gd name="T9" fmla="*/ 190 h 202"/>
              <a:gd name="T10" fmla="*/ 197 w 208"/>
              <a:gd name="T11" fmla="*/ 63 h 202"/>
              <a:gd name="T12" fmla="*/ 113 w 208"/>
              <a:gd name="T13" fmla="*/ 68 h 202"/>
              <a:gd name="T14" fmla="*/ 137 w 208"/>
              <a:gd name="T15" fmla="*/ 95 h 202"/>
              <a:gd name="T16" fmla="*/ 109 w 208"/>
              <a:gd name="T17" fmla="*/ 130 h 202"/>
              <a:gd name="T18" fmla="*/ 93 w 208"/>
              <a:gd name="T19" fmla="*/ 91 h 202"/>
              <a:gd name="T20" fmla="*/ 59 w 208"/>
              <a:gd name="T21" fmla="*/ 23 h 202"/>
              <a:gd name="T22" fmla="*/ 0 w 208"/>
              <a:gd name="T23" fmla="*/ 6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8" h="202">
                <a:moveTo>
                  <a:pt x="0" y="68"/>
                </a:moveTo>
                <a:cubicBezTo>
                  <a:pt x="8" y="79"/>
                  <a:pt x="8" y="79"/>
                  <a:pt x="8" y="79"/>
                </a:cubicBezTo>
                <a:cubicBezTo>
                  <a:pt x="8" y="79"/>
                  <a:pt x="24" y="66"/>
                  <a:pt x="30" y="72"/>
                </a:cubicBezTo>
                <a:cubicBezTo>
                  <a:pt x="36" y="79"/>
                  <a:pt x="57" y="157"/>
                  <a:pt x="64" y="172"/>
                </a:cubicBezTo>
                <a:cubicBezTo>
                  <a:pt x="70" y="185"/>
                  <a:pt x="87" y="202"/>
                  <a:pt x="105" y="190"/>
                </a:cubicBezTo>
                <a:cubicBezTo>
                  <a:pt x="124" y="178"/>
                  <a:pt x="186" y="125"/>
                  <a:pt x="197" y="63"/>
                </a:cubicBezTo>
                <a:cubicBezTo>
                  <a:pt x="208" y="0"/>
                  <a:pt x="122" y="13"/>
                  <a:pt x="113" y="68"/>
                </a:cubicBezTo>
                <a:cubicBezTo>
                  <a:pt x="136" y="54"/>
                  <a:pt x="148" y="73"/>
                  <a:pt x="137" y="95"/>
                </a:cubicBezTo>
                <a:cubicBezTo>
                  <a:pt x="125" y="116"/>
                  <a:pt x="114" y="130"/>
                  <a:pt x="109" y="130"/>
                </a:cubicBezTo>
                <a:cubicBezTo>
                  <a:pt x="103" y="130"/>
                  <a:pt x="99" y="116"/>
                  <a:pt x="93" y="91"/>
                </a:cubicBezTo>
                <a:cubicBezTo>
                  <a:pt x="86" y="65"/>
                  <a:pt x="86" y="17"/>
                  <a:pt x="59" y="23"/>
                </a:cubicBezTo>
                <a:cubicBezTo>
                  <a:pt x="34" y="28"/>
                  <a:pt x="0" y="68"/>
                  <a:pt x="0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Source Sans Pro Light" panose="020B0403030403020204" pitchFamily="34" charset="0"/>
            </a:endParaRPr>
          </a:p>
        </p:txBody>
      </p:sp>
      <p:sp>
        <p:nvSpPr>
          <p:cNvPr id="14" name="Freeform 1">
            <a:extLst>
              <a:ext uri="{FF2B5EF4-FFF2-40B4-BE49-F238E27FC236}">
                <a16:creationId xmlns:a16="http://schemas.microsoft.com/office/drawing/2014/main" id="{BE9279A9-5EE6-174D-BA3F-1590FDFE9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177" y="3715428"/>
            <a:ext cx="569510" cy="1219613"/>
          </a:xfrm>
          <a:custGeom>
            <a:avLst/>
            <a:gdLst>
              <a:gd name="T0" fmla="*/ 303 w 1401"/>
              <a:gd name="T1" fmla="*/ 582 h 3001"/>
              <a:gd name="T2" fmla="*/ 303 w 1401"/>
              <a:gd name="T3" fmla="*/ 994 h 3001"/>
              <a:gd name="T4" fmla="*/ 0 w 1401"/>
              <a:gd name="T5" fmla="*/ 994 h 3001"/>
              <a:gd name="T6" fmla="*/ 0 w 1401"/>
              <a:gd name="T7" fmla="*/ 1499 h 3001"/>
              <a:gd name="T8" fmla="*/ 303 w 1401"/>
              <a:gd name="T9" fmla="*/ 1499 h 3001"/>
              <a:gd name="T10" fmla="*/ 303 w 1401"/>
              <a:gd name="T11" fmla="*/ 3000 h 3001"/>
              <a:gd name="T12" fmla="*/ 924 w 1401"/>
              <a:gd name="T13" fmla="*/ 3000 h 3001"/>
              <a:gd name="T14" fmla="*/ 924 w 1401"/>
              <a:gd name="T15" fmla="*/ 1500 h 3001"/>
              <a:gd name="T16" fmla="*/ 1341 w 1401"/>
              <a:gd name="T17" fmla="*/ 1500 h 3001"/>
              <a:gd name="T18" fmla="*/ 1341 w 1401"/>
              <a:gd name="T19" fmla="*/ 1500 h 3001"/>
              <a:gd name="T20" fmla="*/ 1399 w 1401"/>
              <a:gd name="T21" fmla="*/ 993 h 3001"/>
              <a:gd name="T22" fmla="*/ 926 w 1401"/>
              <a:gd name="T23" fmla="*/ 993 h 3001"/>
              <a:gd name="T24" fmla="*/ 926 w 1401"/>
              <a:gd name="T25" fmla="*/ 647 h 3001"/>
              <a:gd name="T26" fmla="*/ 926 w 1401"/>
              <a:gd name="T27" fmla="*/ 647 h 3001"/>
              <a:gd name="T28" fmla="*/ 1061 w 1401"/>
              <a:gd name="T29" fmla="*/ 526 h 3001"/>
              <a:gd name="T30" fmla="*/ 1400 w 1401"/>
              <a:gd name="T31" fmla="*/ 526 h 3001"/>
              <a:gd name="T32" fmla="*/ 1400 w 1401"/>
              <a:gd name="T33" fmla="*/ 0 h 3001"/>
              <a:gd name="T34" fmla="*/ 939 w 1401"/>
              <a:gd name="T35" fmla="*/ 0 h 3001"/>
              <a:gd name="T36" fmla="*/ 939 w 1401"/>
              <a:gd name="T37" fmla="*/ 0 h 3001"/>
              <a:gd name="T38" fmla="*/ 303 w 1401"/>
              <a:gd name="T39" fmla="*/ 582 h 3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01" h="3001">
                <a:moveTo>
                  <a:pt x="303" y="582"/>
                </a:moveTo>
                <a:lnTo>
                  <a:pt x="303" y="994"/>
                </a:lnTo>
                <a:lnTo>
                  <a:pt x="0" y="994"/>
                </a:lnTo>
                <a:lnTo>
                  <a:pt x="0" y="1499"/>
                </a:lnTo>
                <a:lnTo>
                  <a:pt x="303" y="1499"/>
                </a:lnTo>
                <a:lnTo>
                  <a:pt x="303" y="3000"/>
                </a:lnTo>
                <a:lnTo>
                  <a:pt x="924" y="3000"/>
                </a:lnTo>
                <a:lnTo>
                  <a:pt x="924" y="1500"/>
                </a:lnTo>
                <a:lnTo>
                  <a:pt x="1341" y="1500"/>
                </a:lnTo>
                <a:lnTo>
                  <a:pt x="1341" y="1500"/>
                </a:lnTo>
                <a:cubicBezTo>
                  <a:pt x="1341" y="1500"/>
                  <a:pt x="1380" y="1257"/>
                  <a:pt x="1399" y="993"/>
                </a:cubicBezTo>
                <a:lnTo>
                  <a:pt x="926" y="993"/>
                </a:lnTo>
                <a:lnTo>
                  <a:pt x="926" y="647"/>
                </a:lnTo>
                <a:lnTo>
                  <a:pt x="926" y="647"/>
                </a:lnTo>
                <a:cubicBezTo>
                  <a:pt x="926" y="596"/>
                  <a:pt x="994" y="526"/>
                  <a:pt x="1061" y="526"/>
                </a:cubicBezTo>
                <a:lnTo>
                  <a:pt x="1400" y="526"/>
                </a:lnTo>
                <a:lnTo>
                  <a:pt x="1400" y="0"/>
                </a:lnTo>
                <a:lnTo>
                  <a:pt x="939" y="0"/>
                </a:lnTo>
                <a:lnTo>
                  <a:pt x="939" y="0"/>
                </a:lnTo>
                <a:cubicBezTo>
                  <a:pt x="287" y="0"/>
                  <a:pt x="303" y="506"/>
                  <a:pt x="303" y="5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6216D9C3-2E6A-FF44-BC17-1F8580438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598" y="5898309"/>
            <a:ext cx="1270667" cy="872815"/>
          </a:xfrm>
          <a:custGeom>
            <a:avLst/>
            <a:gdLst>
              <a:gd name="T0" fmla="*/ 1880 w 5013"/>
              <a:gd name="T1" fmla="*/ 2663 h 3446"/>
              <a:gd name="T2" fmla="*/ 1880 w 5013"/>
              <a:gd name="T3" fmla="*/ 783 h 3446"/>
              <a:gd name="T4" fmla="*/ 3446 w 5013"/>
              <a:gd name="T5" fmla="*/ 1723 h 3446"/>
              <a:gd name="T6" fmla="*/ 1880 w 5013"/>
              <a:gd name="T7" fmla="*/ 2663 h 3446"/>
              <a:gd name="T8" fmla="*/ 4799 w 5013"/>
              <a:gd name="T9" fmla="*/ 332 h 3446"/>
              <a:gd name="T10" fmla="*/ 4799 w 5013"/>
              <a:gd name="T11" fmla="*/ 332 h 3446"/>
              <a:gd name="T12" fmla="*/ 4215 w 5013"/>
              <a:gd name="T13" fmla="*/ 28 h 3446"/>
              <a:gd name="T14" fmla="*/ 4215 w 5013"/>
              <a:gd name="T15" fmla="*/ 28 h 3446"/>
              <a:gd name="T16" fmla="*/ 2507 w 5013"/>
              <a:gd name="T17" fmla="*/ 0 h 3446"/>
              <a:gd name="T18" fmla="*/ 2507 w 5013"/>
              <a:gd name="T19" fmla="*/ 0 h 3446"/>
              <a:gd name="T20" fmla="*/ 797 w 5013"/>
              <a:gd name="T21" fmla="*/ 28 h 3446"/>
              <a:gd name="T22" fmla="*/ 797 w 5013"/>
              <a:gd name="T23" fmla="*/ 28 h 3446"/>
              <a:gd name="T24" fmla="*/ 212 w 5013"/>
              <a:gd name="T25" fmla="*/ 332 h 3446"/>
              <a:gd name="T26" fmla="*/ 212 w 5013"/>
              <a:gd name="T27" fmla="*/ 332 h 3446"/>
              <a:gd name="T28" fmla="*/ 0 w 5013"/>
              <a:gd name="T29" fmla="*/ 1722 h 3446"/>
              <a:gd name="T30" fmla="*/ 0 w 5013"/>
              <a:gd name="T31" fmla="*/ 1723 h 3446"/>
              <a:gd name="T32" fmla="*/ 0 w 5013"/>
              <a:gd name="T33" fmla="*/ 1723 h 3446"/>
              <a:gd name="T34" fmla="*/ 0 w 5013"/>
              <a:gd name="T35" fmla="*/ 1724 h 3446"/>
              <a:gd name="T36" fmla="*/ 0 w 5013"/>
              <a:gd name="T37" fmla="*/ 1724 h 3446"/>
              <a:gd name="T38" fmla="*/ 212 w 5013"/>
              <a:gd name="T39" fmla="*/ 3111 h 3446"/>
              <a:gd name="T40" fmla="*/ 212 w 5013"/>
              <a:gd name="T41" fmla="*/ 3111 h 3446"/>
              <a:gd name="T42" fmla="*/ 797 w 5013"/>
              <a:gd name="T43" fmla="*/ 3418 h 3446"/>
              <a:gd name="T44" fmla="*/ 797 w 5013"/>
              <a:gd name="T45" fmla="*/ 3418 h 3446"/>
              <a:gd name="T46" fmla="*/ 2507 w 5013"/>
              <a:gd name="T47" fmla="*/ 3445 h 3446"/>
              <a:gd name="T48" fmla="*/ 2507 w 5013"/>
              <a:gd name="T49" fmla="*/ 3445 h 3446"/>
              <a:gd name="T50" fmla="*/ 4215 w 5013"/>
              <a:gd name="T51" fmla="*/ 3418 h 3446"/>
              <a:gd name="T52" fmla="*/ 4215 w 5013"/>
              <a:gd name="T53" fmla="*/ 3418 h 3446"/>
              <a:gd name="T54" fmla="*/ 4799 w 5013"/>
              <a:gd name="T55" fmla="*/ 3112 h 3446"/>
              <a:gd name="T56" fmla="*/ 4799 w 5013"/>
              <a:gd name="T57" fmla="*/ 3112 h 3446"/>
              <a:gd name="T58" fmla="*/ 5012 w 5013"/>
              <a:gd name="T59" fmla="*/ 1725 h 3446"/>
              <a:gd name="T60" fmla="*/ 5012 w 5013"/>
              <a:gd name="T61" fmla="*/ 1723 h 3446"/>
              <a:gd name="T62" fmla="*/ 5012 w 5013"/>
              <a:gd name="T63" fmla="*/ 1722 h 3446"/>
              <a:gd name="T64" fmla="*/ 5012 w 5013"/>
              <a:gd name="T65" fmla="*/ 1722 h 3446"/>
              <a:gd name="T66" fmla="*/ 4799 w 5013"/>
              <a:gd name="T67" fmla="*/ 332 h 3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13" h="3446">
                <a:moveTo>
                  <a:pt x="1880" y="2663"/>
                </a:moveTo>
                <a:lnTo>
                  <a:pt x="1880" y="783"/>
                </a:lnTo>
                <a:lnTo>
                  <a:pt x="3446" y="1723"/>
                </a:lnTo>
                <a:lnTo>
                  <a:pt x="1880" y="2663"/>
                </a:lnTo>
                <a:close/>
                <a:moveTo>
                  <a:pt x="4799" y="332"/>
                </a:moveTo>
                <a:lnTo>
                  <a:pt x="4799" y="332"/>
                </a:lnTo>
                <a:cubicBezTo>
                  <a:pt x="4663" y="90"/>
                  <a:pt x="4515" y="45"/>
                  <a:pt x="4215" y="28"/>
                </a:cubicBezTo>
                <a:lnTo>
                  <a:pt x="4215" y="28"/>
                </a:lnTo>
                <a:cubicBezTo>
                  <a:pt x="3915" y="8"/>
                  <a:pt x="3160" y="0"/>
                  <a:pt x="2507" y="0"/>
                </a:cubicBezTo>
                <a:lnTo>
                  <a:pt x="2507" y="0"/>
                </a:lnTo>
                <a:cubicBezTo>
                  <a:pt x="1852" y="0"/>
                  <a:pt x="1097" y="8"/>
                  <a:pt x="797" y="28"/>
                </a:cubicBezTo>
                <a:lnTo>
                  <a:pt x="797" y="28"/>
                </a:lnTo>
                <a:cubicBezTo>
                  <a:pt x="497" y="45"/>
                  <a:pt x="350" y="89"/>
                  <a:pt x="212" y="332"/>
                </a:cubicBezTo>
                <a:lnTo>
                  <a:pt x="212" y="332"/>
                </a:lnTo>
                <a:cubicBezTo>
                  <a:pt x="72" y="573"/>
                  <a:pt x="0" y="989"/>
                  <a:pt x="0" y="1722"/>
                </a:cubicBezTo>
                <a:lnTo>
                  <a:pt x="0" y="1723"/>
                </a:lnTo>
                <a:lnTo>
                  <a:pt x="0" y="1723"/>
                </a:lnTo>
                <a:lnTo>
                  <a:pt x="0" y="1724"/>
                </a:lnTo>
                <a:lnTo>
                  <a:pt x="0" y="1724"/>
                </a:lnTo>
                <a:cubicBezTo>
                  <a:pt x="0" y="2453"/>
                  <a:pt x="72" y="2873"/>
                  <a:pt x="212" y="3111"/>
                </a:cubicBezTo>
                <a:lnTo>
                  <a:pt x="212" y="3111"/>
                </a:lnTo>
                <a:cubicBezTo>
                  <a:pt x="350" y="3353"/>
                  <a:pt x="497" y="3397"/>
                  <a:pt x="797" y="3418"/>
                </a:cubicBezTo>
                <a:lnTo>
                  <a:pt x="797" y="3418"/>
                </a:lnTo>
                <a:cubicBezTo>
                  <a:pt x="1097" y="3435"/>
                  <a:pt x="1852" y="3445"/>
                  <a:pt x="2507" y="3445"/>
                </a:cubicBezTo>
                <a:lnTo>
                  <a:pt x="2507" y="3445"/>
                </a:lnTo>
                <a:cubicBezTo>
                  <a:pt x="3160" y="3445"/>
                  <a:pt x="3915" y="3435"/>
                  <a:pt x="4215" y="3418"/>
                </a:cubicBezTo>
                <a:lnTo>
                  <a:pt x="4215" y="3418"/>
                </a:lnTo>
                <a:cubicBezTo>
                  <a:pt x="4516" y="3397"/>
                  <a:pt x="4664" y="3354"/>
                  <a:pt x="4799" y="3112"/>
                </a:cubicBezTo>
                <a:lnTo>
                  <a:pt x="4799" y="3112"/>
                </a:lnTo>
                <a:cubicBezTo>
                  <a:pt x="4941" y="2873"/>
                  <a:pt x="5012" y="2453"/>
                  <a:pt x="5012" y="1725"/>
                </a:cubicBezTo>
                <a:lnTo>
                  <a:pt x="5012" y="1723"/>
                </a:lnTo>
                <a:lnTo>
                  <a:pt x="5012" y="1722"/>
                </a:lnTo>
                <a:lnTo>
                  <a:pt x="5012" y="1722"/>
                </a:lnTo>
                <a:cubicBezTo>
                  <a:pt x="5012" y="989"/>
                  <a:pt x="4941" y="573"/>
                  <a:pt x="4799" y="3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0EEEEC3-489D-284E-A081-E10E86543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198" y="9668817"/>
            <a:ext cx="1163464" cy="1163464"/>
          </a:xfrm>
          <a:custGeom>
            <a:avLst/>
            <a:gdLst>
              <a:gd name="connsiteX0" fmla="*/ 902928 w 1804628"/>
              <a:gd name="connsiteY0" fmla="*/ 620127 h 1804628"/>
              <a:gd name="connsiteX1" fmla="*/ 621192 w 1804628"/>
              <a:gd name="connsiteY1" fmla="*/ 902494 h 1804628"/>
              <a:gd name="connsiteX2" fmla="*/ 902928 w 1804628"/>
              <a:gd name="connsiteY2" fmla="*/ 1184502 h 1804628"/>
              <a:gd name="connsiteX3" fmla="*/ 1185024 w 1804628"/>
              <a:gd name="connsiteY3" fmla="*/ 902494 h 1804628"/>
              <a:gd name="connsiteX4" fmla="*/ 902928 w 1804628"/>
              <a:gd name="connsiteY4" fmla="*/ 620127 h 1804628"/>
              <a:gd name="connsiteX5" fmla="*/ 902928 w 1804628"/>
              <a:gd name="connsiteY5" fmla="*/ 450850 h 1804628"/>
              <a:gd name="connsiteX6" fmla="*/ 1353778 w 1804628"/>
              <a:gd name="connsiteY6" fmla="*/ 902494 h 1804628"/>
              <a:gd name="connsiteX7" fmla="*/ 902928 w 1804628"/>
              <a:gd name="connsiteY7" fmla="*/ 1353778 h 1804628"/>
              <a:gd name="connsiteX8" fmla="*/ 452438 w 1804628"/>
              <a:gd name="connsiteY8" fmla="*/ 902494 h 1804628"/>
              <a:gd name="connsiteX9" fmla="*/ 902928 w 1804628"/>
              <a:gd name="connsiteY9" fmla="*/ 450850 h 1804628"/>
              <a:gd name="connsiteX10" fmla="*/ 1387295 w 1804628"/>
              <a:gd name="connsiteY10" fmla="*/ 357188 h 1804628"/>
              <a:gd name="connsiteX11" fmla="*/ 1447440 w 1804628"/>
              <a:gd name="connsiteY11" fmla="*/ 416973 h 1804628"/>
              <a:gd name="connsiteX12" fmla="*/ 1387295 w 1804628"/>
              <a:gd name="connsiteY12" fmla="*/ 477478 h 1804628"/>
              <a:gd name="connsiteX13" fmla="*/ 1327150 w 1804628"/>
              <a:gd name="connsiteY13" fmla="*/ 416973 h 1804628"/>
              <a:gd name="connsiteX14" fmla="*/ 1387295 w 1804628"/>
              <a:gd name="connsiteY14" fmla="*/ 357188 h 1804628"/>
              <a:gd name="connsiteX15" fmla="*/ 563968 w 1804628"/>
              <a:gd name="connsiteY15" fmla="*/ 169262 h 1804628"/>
              <a:gd name="connsiteX16" fmla="*/ 168902 w 1804628"/>
              <a:gd name="connsiteY16" fmla="*/ 563969 h 1804628"/>
              <a:gd name="connsiteX17" fmla="*/ 168902 w 1804628"/>
              <a:gd name="connsiteY17" fmla="*/ 1241019 h 1804628"/>
              <a:gd name="connsiteX18" fmla="*/ 563968 w 1804628"/>
              <a:gd name="connsiteY18" fmla="*/ 1635365 h 1804628"/>
              <a:gd name="connsiteX19" fmla="*/ 1240659 w 1804628"/>
              <a:gd name="connsiteY19" fmla="*/ 1635365 h 1804628"/>
              <a:gd name="connsiteX20" fmla="*/ 1635365 w 1804628"/>
              <a:gd name="connsiteY20" fmla="*/ 1241019 h 1804628"/>
              <a:gd name="connsiteX21" fmla="*/ 1635365 w 1804628"/>
              <a:gd name="connsiteY21" fmla="*/ 563969 h 1804628"/>
              <a:gd name="connsiteX22" fmla="*/ 1240659 w 1804628"/>
              <a:gd name="connsiteY22" fmla="*/ 169262 h 1804628"/>
              <a:gd name="connsiteX23" fmla="*/ 563968 w 1804628"/>
              <a:gd name="connsiteY23" fmla="*/ 0 h 1804628"/>
              <a:gd name="connsiteX24" fmla="*/ 1240659 w 1804628"/>
              <a:gd name="connsiteY24" fmla="*/ 0 h 1804628"/>
              <a:gd name="connsiteX25" fmla="*/ 1804628 w 1804628"/>
              <a:gd name="connsiteY25" fmla="*/ 563969 h 1804628"/>
              <a:gd name="connsiteX26" fmla="*/ 1804628 w 1804628"/>
              <a:gd name="connsiteY26" fmla="*/ 1241019 h 1804628"/>
              <a:gd name="connsiteX27" fmla="*/ 1240659 w 1804628"/>
              <a:gd name="connsiteY27" fmla="*/ 1804628 h 1804628"/>
              <a:gd name="connsiteX28" fmla="*/ 563968 w 1804628"/>
              <a:gd name="connsiteY28" fmla="*/ 1804628 h 1804628"/>
              <a:gd name="connsiteX29" fmla="*/ 0 w 1804628"/>
              <a:gd name="connsiteY29" fmla="*/ 1241019 h 1804628"/>
              <a:gd name="connsiteX30" fmla="*/ 0 w 1804628"/>
              <a:gd name="connsiteY30" fmla="*/ 563969 h 1804628"/>
              <a:gd name="connsiteX31" fmla="*/ 563968 w 1804628"/>
              <a:gd name="connsiteY31" fmla="*/ 0 h 1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04628" h="1804628">
                <a:moveTo>
                  <a:pt x="902928" y="620127"/>
                </a:moveTo>
                <a:cubicBezTo>
                  <a:pt x="747847" y="620127"/>
                  <a:pt x="621192" y="746544"/>
                  <a:pt x="621192" y="902494"/>
                </a:cubicBezTo>
                <a:cubicBezTo>
                  <a:pt x="621192" y="1057724"/>
                  <a:pt x="747847" y="1184502"/>
                  <a:pt x="902928" y="1184502"/>
                </a:cubicBezTo>
                <a:cubicBezTo>
                  <a:pt x="1058369" y="1184502"/>
                  <a:pt x="1185024" y="1057724"/>
                  <a:pt x="1185024" y="902494"/>
                </a:cubicBezTo>
                <a:cubicBezTo>
                  <a:pt x="1185024" y="746544"/>
                  <a:pt x="1058369" y="620127"/>
                  <a:pt x="902928" y="620127"/>
                </a:cubicBezTo>
                <a:close/>
                <a:moveTo>
                  <a:pt x="902928" y="450850"/>
                </a:moveTo>
                <a:cubicBezTo>
                  <a:pt x="1152281" y="450850"/>
                  <a:pt x="1353778" y="653262"/>
                  <a:pt x="1353778" y="902494"/>
                </a:cubicBezTo>
                <a:cubicBezTo>
                  <a:pt x="1353778" y="1151367"/>
                  <a:pt x="1152281" y="1353778"/>
                  <a:pt x="902928" y="1353778"/>
                </a:cubicBezTo>
                <a:cubicBezTo>
                  <a:pt x="653935" y="1353778"/>
                  <a:pt x="452438" y="1151367"/>
                  <a:pt x="452438" y="902494"/>
                </a:cubicBezTo>
                <a:cubicBezTo>
                  <a:pt x="452438" y="653262"/>
                  <a:pt x="653935" y="450850"/>
                  <a:pt x="902928" y="450850"/>
                </a:cubicBezTo>
                <a:close/>
                <a:moveTo>
                  <a:pt x="1387295" y="357188"/>
                </a:moveTo>
                <a:cubicBezTo>
                  <a:pt x="1420789" y="357188"/>
                  <a:pt x="1447440" y="383839"/>
                  <a:pt x="1447440" y="416973"/>
                </a:cubicBezTo>
                <a:cubicBezTo>
                  <a:pt x="1447440" y="450467"/>
                  <a:pt x="1420789" y="477478"/>
                  <a:pt x="1387295" y="477478"/>
                </a:cubicBezTo>
                <a:cubicBezTo>
                  <a:pt x="1354161" y="477478"/>
                  <a:pt x="1327150" y="450467"/>
                  <a:pt x="1327150" y="416973"/>
                </a:cubicBezTo>
                <a:cubicBezTo>
                  <a:pt x="1327150" y="383839"/>
                  <a:pt x="1354161" y="357188"/>
                  <a:pt x="1387295" y="357188"/>
                </a:cubicBezTo>
                <a:close/>
                <a:moveTo>
                  <a:pt x="563968" y="169262"/>
                </a:moveTo>
                <a:cubicBezTo>
                  <a:pt x="346088" y="169262"/>
                  <a:pt x="168902" y="346088"/>
                  <a:pt x="168902" y="563969"/>
                </a:cubicBezTo>
                <a:lnTo>
                  <a:pt x="168902" y="1241019"/>
                </a:lnTo>
                <a:cubicBezTo>
                  <a:pt x="168902" y="1458540"/>
                  <a:pt x="346088" y="1635365"/>
                  <a:pt x="563968" y="1635365"/>
                </a:cubicBezTo>
                <a:lnTo>
                  <a:pt x="1240659" y="1635365"/>
                </a:lnTo>
                <a:cubicBezTo>
                  <a:pt x="1458540" y="1635365"/>
                  <a:pt x="1635365" y="1458540"/>
                  <a:pt x="1635365" y="1241019"/>
                </a:cubicBezTo>
                <a:lnTo>
                  <a:pt x="1635365" y="563969"/>
                </a:lnTo>
                <a:cubicBezTo>
                  <a:pt x="1635365" y="346088"/>
                  <a:pt x="1458540" y="169262"/>
                  <a:pt x="1240659" y="169262"/>
                </a:cubicBezTo>
                <a:close/>
                <a:moveTo>
                  <a:pt x="563968" y="0"/>
                </a:moveTo>
                <a:lnTo>
                  <a:pt x="1240659" y="0"/>
                </a:lnTo>
                <a:cubicBezTo>
                  <a:pt x="1552175" y="0"/>
                  <a:pt x="1804628" y="252453"/>
                  <a:pt x="1804628" y="563969"/>
                </a:cubicBezTo>
                <a:lnTo>
                  <a:pt x="1804628" y="1241019"/>
                </a:lnTo>
                <a:cubicBezTo>
                  <a:pt x="1804628" y="1552175"/>
                  <a:pt x="1552175" y="1804628"/>
                  <a:pt x="1240659" y="1804628"/>
                </a:cubicBezTo>
                <a:lnTo>
                  <a:pt x="563968" y="1804628"/>
                </a:lnTo>
                <a:cubicBezTo>
                  <a:pt x="252453" y="1804628"/>
                  <a:pt x="0" y="1552175"/>
                  <a:pt x="0" y="1241019"/>
                </a:cubicBezTo>
                <a:lnTo>
                  <a:pt x="0" y="563969"/>
                </a:lnTo>
                <a:cubicBezTo>
                  <a:pt x="0" y="252453"/>
                  <a:pt x="252453" y="0"/>
                  <a:pt x="5639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E0E822-A256-9245-A1DE-F1B30463F081}"/>
              </a:ext>
            </a:extLst>
          </p:cNvPr>
          <p:cNvSpPr txBox="1"/>
          <p:nvPr/>
        </p:nvSpPr>
        <p:spPr>
          <a:xfrm>
            <a:off x="6387399" y="598595"/>
            <a:ext cx="11602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TABLET INFOGRAPHIC SLIDE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2DD15C-7A4A-2645-8673-4EED613F4562}"/>
              </a:ext>
            </a:extLst>
          </p:cNvPr>
          <p:cNvSpPr txBox="1"/>
          <p:nvPr/>
        </p:nvSpPr>
        <p:spPr>
          <a:xfrm>
            <a:off x="4786791" y="4002069"/>
            <a:ext cx="287610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swald" panose="02000503000000000000" pitchFamily="2" charset="77"/>
              </a:rPr>
              <a:t>150,000 Likes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3819A5-A345-D94A-BCE9-481A3D70F74A}"/>
              </a:ext>
            </a:extLst>
          </p:cNvPr>
          <p:cNvSpPr txBox="1"/>
          <p:nvPr/>
        </p:nvSpPr>
        <p:spPr>
          <a:xfrm>
            <a:off x="4786791" y="5977172"/>
            <a:ext cx="328327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swald" panose="02000503000000000000" pitchFamily="2" charset="77"/>
              </a:rPr>
              <a:t>1,750,000 Views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FD664D-6342-9345-98B1-477142CE98FF}"/>
              </a:ext>
            </a:extLst>
          </p:cNvPr>
          <p:cNvSpPr txBox="1"/>
          <p:nvPr/>
        </p:nvSpPr>
        <p:spPr>
          <a:xfrm>
            <a:off x="4786791" y="7949656"/>
            <a:ext cx="294664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swald" panose="02000503000000000000" pitchFamily="2" charset="77"/>
              </a:rPr>
              <a:t>800,000 Views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60012E-E91A-3443-82B9-87B771901213}"/>
              </a:ext>
            </a:extLst>
          </p:cNvPr>
          <p:cNvSpPr txBox="1"/>
          <p:nvPr/>
        </p:nvSpPr>
        <p:spPr>
          <a:xfrm>
            <a:off x="4786791" y="9927383"/>
            <a:ext cx="400622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swald" panose="02000503000000000000" pitchFamily="2" charset="77"/>
              </a:rPr>
              <a:t>2,900,000 Followers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DE3251D-412E-6442-8342-2D839115C6A6}"/>
              </a:ext>
            </a:extLst>
          </p:cNvPr>
          <p:cNvGrpSpPr/>
          <p:nvPr/>
        </p:nvGrpSpPr>
        <p:grpSpPr>
          <a:xfrm>
            <a:off x="12548602" y="10004691"/>
            <a:ext cx="7394576" cy="1655180"/>
            <a:chOff x="12548602" y="10004691"/>
            <a:chExt cx="7394576" cy="1655180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3F10E86E-8882-084C-90E9-03D016F85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7270" y="10262937"/>
              <a:ext cx="7163985" cy="1111283"/>
            </a:xfrm>
            <a:custGeom>
              <a:avLst/>
              <a:gdLst>
                <a:gd name="connsiteX0" fmla="*/ 6862968 w 7163985"/>
                <a:gd name="connsiteY0" fmla="*/ 211946 h 1111283"/>
                <a:gd name="connsiteX1" fmla="*/ 6903670 w 7163985"/>
                <a:gd name="connsiteY1" fmla="*/ 211946 h 1111283"/>
                <a:gd name="connsiteX2" fmla="*/ 6917236 w 7163985"/>
                <a:gd name="connsiteY2" fmla="*/ 211946 h 1111283"/>
                <a:gd name="connsiteX3" fmla="*/ 6957938 w 7163985"/>
                <a:gd name="connsiteY3" fmla="*/ 211946 h 1111283"/>
                <a:gd name="connsiteX4" fmla="*/ 7080040 w 7163985"/>
                <a:gd name="connsiteY4" fmla="*/ 307330 h 1111283"/>
                <a:gd name="connsiteX5" fmla="*/ 7086824 w 7163985"/>
                <a:gd name="connsiteY5" fmla="*/ 314143 h 1111283"/>
                <a:gd name="connsiteX6" fmla="*/ 7161442 w 7163985"/>
                <a:gd name="connsiteY6" fmla="*/ 559417 h 1111283"/>
                <a:gd name="connsiteX7" fmla="*/ 7141092 w 7163985"/>
                <a:gd name="connsiteY7" fmla="*/ 607109 h 1111283"/>
                <a:gd name="connsiteX8" fmla="*/ 7086824 w 7163985"/>
                <a:gd name="connsiteY8" fmla="*/ 586670 h 1111283"/>
                <a:gd name="connsiteX9" fmla="*/ 7018988 w 7163985"/>
                <a:gd name="connsiteY9" fmla="*/ 348209 h 1111283"/>
                <a:gd name="connsiteX10" fmla="*/ 6998638 w 7163985"/>
                <a:gd name="connsiteY10" fmla="*/ 348209 h 1111283"/>
                <a:gd name="connsiteX11" fmla="*/ 7127524 w 7163985"/>
                <a:gd name="connsiteY11" fmla="*/ 750186 h 1111283"/>
                <a:gd name="connsiteX12" fmla="*/ 7025772 w 7163985"/>
                <a:gd name="connsiteY12" fmla="*/ 750186 h 1111283"/>
                <a:gd name="connsiteX13" fmla="*/ 7025772 w 7163985"/>
                <a:gd name="connsiteY13" fmla="*/ 1063591 h 1111283"/>
                <a:gd name="connsiteX14" fmla="*/ 6971504 w 7163985"/>
                <a:gd name="connsiteY14" fmla="*/ 1111283 h 1111283"/>
                <a:gd name="connsiteX15" fmla="*/ 6930804 w 7163985"/>
                <a:gd name="connsiteY15" fmla="*/ 1063591 h 1111283"/>
                <a:gd name="connsiteX16" fmla="*/ 6930804 w 7163985"/>
                <a:gd name="connsiteY16" fmla="*/ 750186 h 1111283"/>
                <a:gd name="connsiteX17" fmla="*/ 6890102 w 7163985"/>
                <a:gd name="connsiteY17" fmla="*/ 750186 h 1111283"/>
                <a:gd name="connsiteX18" fmla="*/ 6890102 w 7163985"/>
                <a:gd name="connsiteY18" fmla="*/ 1063591 h 1111283"/>
                <a:gd name="connsiteX19" fmla="*/ 6849402 w 7163985"/>
                <a:gd name="connsiteY19" fmla="*/ 1111283 h 1111283"/>
                <a:gd name="connsiteX20" fmla="*/ 6801918 w 7163985"/>
                <a:gd name="connsiteY20" fmla="*/ 1063591 h 1111283"/>
                <a:gd name="connsiteX21" fmla="*/ 6801918 w 7163985"/>
                <a:gd name="connsiteY21" fmla="*/ 750186 h 1111283"/>
                <a:gd name="connsiteX22" fmla="*/ 6700166 w 7163985"/>
                <a:gd name="connsiteY22" fmla="*/ 750186 h 1111283"/>
                <a:gd name="connsiteX23" fmla="*/ 6829052 w 7163985"/>
                <a:gd name="connsiteY23" fmla="*/ 348209 h 1111283"/>
                <a:gd name="connsiteX24" fmla="*/ 6808700 w 7163985"/>
                <a:gd name="connsiteY24" fmla="*/ 348209 h 1111283"/>
                <a:gd name="connsiteX25" fmla="*/ 6734082 w 7163985"/>
                <a:gd name="connsiteY25" fmla="*/ 586670 h 1111283"/>
                <a:gd name="connsiteX26" fmla="*/ 6679814 w 7163985"/>
                <a:gd name="connsiteY26" fmla="*/ 607109 h 1111283"/>
                <a:gd name="connsiteX27" fmla="*/ 6659464 w 7163985"/>
                <a:gd name="connsiteY27" fmla="*/ 559417 h 1111283"/>
                <a:gd name="connsiteX28" fmla="*/ 6734082 w 7163985"/>
                <a:gd name="connsiteY28" fmla="*/ 314143 h 1111283"/>
                <a:gd name="connsiteX29" fmla="*/ 6740866 w 7163985"/>
                <a:gd name="connsiteY29" fmla="*/ 307330 h 1111283"/>
                <a:gd name="connsiteX30" fmla="*/ 6862968 w 7163985"/>
                <a:gd name="connsiteY30" fmla="*/ 211946 h 1111283"/>
                <a:gd name="connsiteX31" fmla="*/ 6123228 w 7163985"/>
                <a:gd name="connsiteY31" fmla="*/ 211946 h 1111283"/>
                <a:gd name="connsiteX32" fmla="*/ 6163930 w 7163985"/>
                <a:gd name="connsiteY32" fmla="*/ 211946 h 1111283"/>
                <a:gd name="connsiteX33" fmla="*/ 6177496 w 7163985"/>
                <a:gd name="connsiteY33" fmla="*/ 211946 h 1111283"/>
                <a:gd name="connsiteX34" fmla="*/ 6218198 w 7163985"/>
                <a:gd name="connsiteY34" fmla="*/ 211946 h 1111283"/>
                <a:gd name="connsiteX35" fmla="*/ 6340300 w 7163985"/>
                <a:gd name="connsiteY35" fmla="*/ 307330 h 1111283"/>
                <a:gd name="connsiteX36" fmla="*/ 6347084 w 7163985"/>
                <a:gd name="connsiteY36" fmla="*/ 314143 h 1111283"/>
                <a:gd name="connsiteX37" fmla="*/ 6421702 w 7163985"/>
                <a:gd name="connsiteY37" fmla="*/ 559417 h 1111283"/>
                <a:gd name="connsiteX38" fmla="*/ 6401352 w 7163985"/>
                <a:gd name="connsiteY38" fmla="*/ 607109 h 1111283"/>
                <a:gd name="connsiteX39" fmla="*/ 6347084 w 7163985"/>
                <a:gd name="connsiteY39" fmla="*/ 586670 h 1111283"/>
                <a:gd name="connsiteX40" fmla="*/ 6279248 w 7163985"/>
                <a:gd name="connsiteY40" fmla="*/ 348209 h 1111283"/>
                <a:gd name="connsiteX41" fmla="*/ 6258898 w 7163985"/>
                <a:gd name="connsiteY41" fmla="*/ 348209 h 1111283"/>
                <a:gd name="connsiteX42" fmla="*/ 6387784 w 7163985"/>
                <a:gd name="connsiteY42" fmla="*/ 750186 h 1111283"/>
                <a:gd name="connsiteX43" fmla="*/ 6286032 w 7163985"/>
                <a:gd name="connsiteY43" fmla="*/ 750186 h 1111283"/>
                <a:gd name="connsiteX44" fmla="*/ 6286032 w 7163985"/>
                <a:gd name="connsiteY44" fmla="*/ 1063591 h 1111283"/>
                <a:gd name="connsiteX45" fmla="*/ 6231764 w 7163985"/>
                <a:gd name="connsiteY45" fmla="*/ 1111283 h 1111283"/>
                <a:gd name="connsiteX46" fmla="*/ 6191064 w 7163985"/>
                <a:gd name="connsiteY46" fmla="*/ 1063591 h 1111283"/>
                <a:gd name="connsiteX47" fmla="*/ 6191064 w 7163985"/>
                <a:gd name="connsiteY47" fmla="*/ 750186 h 1111283"/>
                <a:gd name="connsiteX48" fmla="*/ 6150362 w 7163985"/>
                <a:gd name="connsiteY48" fmla="*/ 750186 h 1111283"/>
                <a:gd name="connsiteX49" fmla="*/ 6150362 w 7163985"/>
                <a:gd name="connsiteY49" fmla="*/ 1063591 h 1111283"/>
                <a:gd name="connsiteX50" fmla="*/ 6109662 w 7163985"/>
                <a:gd name="connsiteY50" fmla="*/ 1111283 h 1111283"/>
                <a:gd name="connsiteX51" fmla="*/ 6062178 w 7163985"/>
                <a:gd name="connsiteY51" fmla="*/ 1063591 h 1111283"/>
                <a:gd name="connsiteX52" fmla="*/ 6062178 w 7163985"/>
                <a:gd name="connsiteY52" fmla="*/ 750186 h 1111283"/>
                <a:gd name="connsiteX53" fmla="*/ 5960426 w 7163985"/>
                <a:gd name="connsiteY53" fmla="*/ 750186 h 1111283"/>
                <a:gd name="connsiteX54" fmla="*/ 6089312 w 7163985"/>
                <a:gd name="connsiteY54" fmla="*/ 348209 h 1111283"/>
                <a:gd name="connsiteX55" fmla="*/ 6068960 w 7163985"/>
                <a:gd name="connsiteY55" fmla="*/ 348209 h 1111283"/>
                <a:gd name="connsiteX56" fmla="*/ 5994342 w 7163985"/>
                <a:gd name="connsiteY56" fmla="*/ 586670 h 1111283"/>
                <a:gd name="connsiteX57" fmla="*/ 5940074 w 7163985"/>
                <a:gd name="connsiteY57" fmla="*/ 607109 h 1111283"/>
                <a:gd name="connsiteX58" fmla="*/ 5919724 w 7163985"/>
                <a:gd name="connsiteY58" fmla="*/ 559417 h 1111283"/>
                <a:gd name="connsiteX59" fmla="*/ 5994342 w 7163985"/>
                <a:gd name="connsiteY59" fmla="*/ 314143 h 1111283"/>
                <a:gd name="connsiteX60" fmla="*/ 6001126 w 7163985"/>
                <a:gd name="connsiteY60" fmla="*/ 307330 h 1111283"/>
                <a:gd name="connsiteX61" fmla="*/ 6123228 w 7163985"/>
                <a:gd name="connsiteY61" fmla="*/ 211946 h 1111283"/>
                <a:gd name="connsiteX62" fmla="*/ 5383488 w 7163985"/>
                <a:gd name="connsiteY62" fmla="*/ 211946 h 1111283"/>
                <a:gd name="connsiteX63" fmla="*/ 5424190 w 7163985"/>
                <a:gd name="connsiteY63" fmla="*/ 211946 h 1111283"/>
                <a:gd name="connsiteX64" fmla="*/ 5437756 w 7163985"/>
                <a:gd name="connsiteY64" fmla="*/ 211946 h 1111283"/>
                <a:gd name="connsiteX65" fmla="*/ 5478458 w 7163985"/>
                <a:gd name="connsiteY65" fmla="*/ 211946 h 1111283"/>
                <a:gd name="connsiteX66" fmla="*/ 5600560 w 7163985"/>
                <a:gd name="connsiteY66" fmla="*/ 307330 h 1111283"/>
                <a:gd name="connsiteX67" fmla="*/ 5607344 w 7163985"/>
                <a:gd name="connsiteY67" fmla="*/ 314143 h 1111283"/>
                <a:gd name="connsiteX68" fmla="*/ 5681962 w 7163985"/>
                <a:gd name="connsiteY68" fmla="*/ 559417 h 1111283"/>
                <a:gd name="connsiteX69" fmla="*/ 5661612 w 7163985"/>
                <a:gd name="connsiteY69" fmla="*/ 607109 h 1111283"/>
                <a:gd name="connsiteX70" fmla="*/ 5607344 w 7163985"/>
                <a:gd name="connsiteY70" fmla="*/ 586670 h 1111283"/>
                <a:gd name="connsiteX71" fmla="*/ 5539508 w 7163985"/>
                <a:gd name="connsiteY71" fmla="*/ 348209 h 1111283"/>
                <a:gd name="connsiteX72" fmla="*/ 5519158 w 7163985"/>
                <a:gd name="connsiteY72" fmla="*/ 348209 h 1111283"/>
                <a:gd name="connsiteX73" fmla="*/ 5648044 w 7163985"/>
                <a:gd name="connsiteY73" fmla="*/ 750186 h 1111283"/>
                <a:gd name="connsiteX74" fmla="*/ 5546292 w 7163985"/>
                <a:gd name="connsiteY74" fmla="*/ 750186 h 1111283"/>
                <a:gd name="connsiteX75" fmla="*/ 5546292 w 7163985"/>
                <a:gd name="connsiteY75" fmla="*/ 1063591 h 1111283"/>
                <a:gd name="connsiteX76" fmla="*/ 5492024 w 7163985"/>
                <a:gd name="connsiteY76" fmla="*/ 1111283 h 1111283"/>
                <a:gd name="connsiteX77" fmla="*/ 5451324 w 7163985"/>
                <a:gd name="connsiteY77" fmla="*/ 1063591 h 1111283"/>
                <a:gd name="connsiteX78" fmla="*/ 5451324 w 7163985"/>
                <a:gd name="connsiteY78" fmla="*/ 750186 h 1111283"/>
                <a:gd name="connsiteX79" fmla="*/ 5410622 w 7163985"/>
                <a:gd name="connsiteY79" fmla="*/ 750186 h 1111283"/>
                <a:gd name="connsiteX80" fmla="*/ 5410622 w 7163985"/>
                <a:gd name="connsiteY80" fmla="*/ 1063591 h 1111283"/>
                <a:gd name="connsiteX81" fmla="*/ 5369922 w 7163985"/>
                <a:gd name="connsiteY81" fmla="*/ 1111283 h 1111283"/>
                <a:gd name="connsiteX82" fmla="*/ 5322438 w 7163985"/>
                <a:gd name="connsiteY82" fmla="*/ 1063591 h 1111283"/>
                <a:gd name="connsiteX83" fmla="*/ 5322438 w 7163985"/>
                <a:gd name="connsiteY83" fmla="*/ 750186 h 1111283"/>
                <a:gd name="connsiteX84" fmla="*/ 5220686 w 7163985"/>
                <a:gd name="connsiteY84" fmla="*/ 750186 h 1111283"/>
                <a:gd name="connsiteX85" fmla="*/ 5349572 w 7163985"/>
                <a:gd name="connsiteY85" fmla="*/ 348209 h 1111283"/>
                <a:gd name="connsiteX86" fmla="*/ 5329220 w 7163985"/>
                <a:gd name="connsiteY86" fmla="*/ 348209 h 1111283"/>
                <a:gd name="connsiteX87" fmla="*/ 5254602 w 7163985"/>
                <a:gd name="connsiteY87" fmla="*/ 586670 h 1111283"/>
                <a:gd name="connsiteX88" fmla="*/ 5200334 w 7163985"/>
                <a:gd name="connsiteY88" fmla="*/ 607109 h 1111283"/>
                <a:gd name="connsiteX89" fmla="*/ 5179984 w 7163985"/>
                <a:gd name="connsiteY89" fmla="*/ 559417 h 1111283"/>
                <a:gd name="connsiteX90" fmla="*/ 5254602 w 7163985"/>
                <a:gd name="connsiteY90" fmla="*/ 314143 h 1111283"/>
                <a:gd name="connsiteX91" fmla="*/ 5261386 w 7163985"/>
                <a:gd name="connsiteY91" fmla="*/ 307330 h 1111283"/>
                <a:gd name="connsiteX92" fmla="*/ 5383488 w 7163985"/>
                <a:gd name="connsiteY92" fmla="*/ 211946 h 1111283"/>
                <a:gd name="connsiteX93" fmla="*/ 4643748 w 7163985"/>
                <a:gd name="connsiteY93" fmla="*/ 211946 h 1111283"/>
                <a:gd name="connsiteX94" fmla="*/ 4684450 w 7163985"/>
                <a:gd name="connsiteY94" fmla="*/ 211946 h 1111283"/>
                <a:gd name="connsiteX95" fmla="*/ 4698016 w 7163985"/>
                <a:gd name="connsiteY95" fmla="*/ 211946 h 1111283"/>
                <a:gd name="connsiteX96" fmla="*/ 4738718 w 7163985"/>
                <a:gd name="connsiteY96" fmla="*/ 211946 h 1111283"/>
                <a:gd name="connsiteX97" fmla="*/ 4860820 w 7163985"/>
                <a:gd name="connsiteY97" fmla="*/ 307330 h 1111283"/>
                <a:gd name="connsiteX98" fmla="*/ 4867604 w 7163985"/>
                <a:gd name="connsiteY98" fmla="*/ 314143 h 1111283"/>
                <a:gd name="connsiteX99" fmla="*/ 4942222 w 7163985"/>
                <a:gd name="connsiteY99" fmla="*/ 559417 h 1111283"/>
                <a:gd name="connsiteX100" fmla="*/ 4921872 w 7163985"/>
                <a:gd name="connsiteY100" fmla="*/ 607109 h 1111283"/>
                <a:gd name="connsiteX101" fmla="*/ 4867604 w 7163985"/>
                <a:gd name="connsiteY101" fmla="*/ 586670 h 1111283"/>
                <a:gd name="connsiteX102" fmla="*/ 4799768 w 7163985"/>
                <a:gd name="connsiteY102" fmla="*/ 348209 h 1111283"/>
                <a:gd name="connsiteX103" fmla="*/ 4779418 w 7163985"/>
                <a:gd name="connsiteY103" fmla="*/ 348209 h 1111283"/>
                <a:gd name="connsiteX104" fmla="*/ 4908304 w 7163985"/>
                <a:gd name="connsiteY104" fmla="*/ 750186 h 1111283"/>
                <a:gd name="connsiteX105" fmla="*/ 4806552 w 7163985"/>
                <a:gd name="connsiteY105" fmla="*/ 750186 h 1111283"/>
                <a:gd name="connsiteX106" fmla="*/ 4806552 w 7163985"/>
                <a:gd name="connsiteY106" fmla="*/ 1063591 h 1111283"/>
                <a:gd name="connsiteX107" fmla="*/ 4752284 w 7163985"/>
                <a:gd name="connsiteY107" fmla="*/ 1111283 h 1111283"/>
                <a:gd name="connsiteX108" fmla="*/ 4711584 w 7163985"/>
                <a:gd name="connsiteY108" fmla="*/ 1063591 h 1111283"/>
                <a:gd name="connsiteX109" fmla="*/ 4711584 w 7163985"/>
                <a:gd name="connsiteY109" fmla="*/ 750186 h 1111283"/>
                <a:gd name="connsiteX110" fmla="*/ 4670882 w 7163985"/>
                <a:gd name="connsiteY110" fmla="*/ 750186 h 1111283"/>
                <a:gd name="connsiteX111" fmla="*/ 4670882 w 7163985"/>
                <a:gd name="connsiteY111" fmla="*/ 1063591 h 1111283"/>
                <a:gd name="connsiteX112" fmla="*/ 4630182 w 7163985"/>
                <a:gd name="connsiteY112" fmla="*/ 1111283 h 1111283"/>
                <a:gd name="connsiteX113" fmla="*/ 4582698 w 7163985"/>
                <a:gd name="connsiteY113" fmla="*/ 1063591 h 1111283"/>
                <a:gd name="connsiteX114" fmla="*/ 4582698 w 7163985"/>
                <a:gd name="connsiteY114" fmla="*/ 750186 h 1111283"/>
                <a:gd name="connsiteX115" fmla="*/ 4480946 w 7163985"/>
                <a:gd name="connsiteY115" fmla="*/ 750186 h 1111283"/>
                <a:gd name="connsiteX116" fmla="*/ 4609832 w 7163985"/>
                <a:gd name="connsiteY116" fmla="*/ 348209 h 1111283"/>
                <a:gd name="connsiteX117" fmla="*/ 4589480 w 7163985"/>
                <a:gd name="connsiteY117" fmla="*/ 348209 h 1111283"/>
                <a:gd name="connsiteX118" fmla="*/ 4514862 w 7163985"/>
                <a:gd name="connsiteY118" fmla="*/ 586670 h 1111283"/>
                <a:gd name="connsiteX119" fmla="*/ 4460594 w 7163985"/>
                <a:gd name="connsiteY119" fmla="*/ 607109 h 1111283"/>
                <a:gd name="connsiteX120" fmla="*/ 4440244 w 7163985"/>
                <a:gd name="connsiteY120" fmla="*/ 559417 h 1111283"/>
                <a:gd name="connsiteX121" fmla="*/ 4514862 w 7163985"/>
                <a:gd name="connsiteY121" fmla="*/ 314143 h 1111283"/>
                <a:gd name="connsiteX122" fmla="*/ 4521646 w 7163985"/>
                <a:gd name="connsiteY122" fmla="*/ 307330 h 1111283"/>
                <a:gd name="connsiteX123" fmla="*/ 4643748 w 7163985"/>
                <a:gd name="connsiteY123" fmla="*/ 211946 h 1111283"/>
                <a:gd name="connsiteX124" fmla="*/ 3904008 w 7163985"/>
                <a:gd name="connsiteY124" fmla="*/ 211946 h 1111283"/>
                <a:gd name="connsiteX125" fmla="*/ 3944710 w 7163985"/>
                <a:gd name="connsiteY125" fmla="*/ 211946 h 1111283"/>
                <a:gd name="connsiteX126" fmla="*/ 3958276 w 7163985"/>
                <a:gd name="connsiteY126" fmla="*/ 211946 h 1111283"/>
                <a:gd name="connsiteX127" fmla="*/ 3998978 w 7163985"/>
                <a:gd name="connsiteY127" fmla="*/ 211946 h 1111283"/>
                <a:gd name="connsiteX128" fmla="*/ 4121080 w 7163985"/>
                <a:gd name="connsiteY128" fmla="*/ 307330 h 1111283"/>
                <a:gd name="connsiteX129" fmla="*/ 4127864 w 7163985"/>
                <a:gd name="connsiteY129" fmla="*/ 314143 h 1111283"/>
                <a:gd name="connsiteX130" fmla="*/ 4202482 w 7163985"/>
                <a:gd name="connsiteY130" fmla="*/ 559417 h 1111283"/>
                <a:gd name="connsiteX131" fmla="*/ 4182132 w 7163985"/>
                <a:gd name="connsiteY131" fmla="*/ 607109 h 1111283"/>
                <a:gd name="connsiteX132" fmla="*/ 4127864 w 7163985"/>
                <a:gd name="connsiteY132" fmla="*/ 586670 h 1111283"/>
                <a:gd name="connsiteX133" fmla="*/ 4060028 w 7163985"/>
                <a:gd name="connsiteY133" fmla="*/ 348209 h 1111283"/>
                <a:gd name="connsiteX134" fmla="*/ 4039678 w 7163985"/>
                <a:gd name="connsiteY134" fmla="*/ 348209 h 1111283"/>
                <a:gd name="connsiteX135" fmla="*/ 4168564 w 7163985"/>
                <a:gd name="connsiteY135" fmla="*/ 750186 h 1111283"/>
                <a:gd name="connsiteX136" fmla="*/ 4066812 w 7163985"/>
                <a:gd name="connsiteY136" fmla="*/ 750186 h 1111283"/>
                <a:gd name="connsiteX137" fmla="*/ 4066812 w 7163985"/>
                <a:gd name="connsiteY137" fmla="*/ 1063591 h 1111283"/>
                <a:gd name="connsiteX138" fmla="*/ 4012544 w 7163985"/>
                <a:gd name="connsiteY138" fmla="*/ 1111283 h 1111283"/>
                <a:gd name="connsiteX139" fmla="*/ 3971844 w 7163985"/>
                <a:gd name="connsiteY139" fmla="*/ 1063591 h 1111283"/>
                <a:gd name="connsiteX140" fmla="*/ 3971844 w 7163985"/>
                <a:gd name="connsiteY140" fmla="*/ 750186 h 1111283"/>
                <a:gd name="connsiteX141" fmla="*/ 3931142 w 7163985"/>
                <a:gd name="connsiteY141" fmla="*/ 750186 h 1111283"/>
                <a:gd name="connsiteX142" fmla="*/ 3931142 w 7163985"/>
                <a:gd name="connsiteY142" fmla="*/ 1063591 h 1111283"/>
                <a:gd name="connsiteX143" fmla="*/ 3890442 w 7163985"/>
                <a:gd name="connsiteY143" fmla="*/ 1111283 h 1111283"/>
                <a:gd name="connsiteX144" fmla="*/ 3842958 w 7163985"/>
                <a:gd name="connsiteY144" fmla="*/ 1063591 h 1111283"/>
                <a:gd name="connsiteX145" fmla="*/ 3842958 w 7163985"/>
                <a:gd name="connsiteY145" fmla="*/ 750186 h 1111283"/>
                <a:gd name="connsiteX146" fmla="*/ 3741206 w 7163985"/>
                <a:gd name="connsiteY146" fmla="*/ 750186 h 1111283"/>
                <a:gd name="connsiteX147" fmla="*/ 3870092 w 7163985"/>
                <a:gd name="connsiteY147" fmla="*/ 348209 h 1111283"/>
                <a:gd name="connsiteX148" fmla="*/ 3849740 w 7163985"/>
                <a:gd name="connsiteY148" fmla="*/ 348209 h 1111283"/>
                <a:gd name="connsiteX149" fmla="*/ 3775122 w 7163985"/>
                <a:gd name="connsiteY149" fmla="*/ 586670 h 1111283"/>
                <a:gd name="connsiteX150" fmla="*/ 3720854 w 7163985"/>
                <a:gd name="connsiteY150" fmla="*/ 607109 h 1111283"/>
                <a:gd name="connsiteX151" fmla="*/ 3700504 w 7163985"/>
                <a:gd name="connsiteY151" fmla="*/ 559417 h 1111283"/>
                <a:gd name="connsiteX152" fmla="*/ 3775122 w 7163985"/>
                <a:gd name="connsiteY152" fmla="*/ 314143 h 1111283"/>
                <a:gd name="connsiteX153" fmla="*/ 3781906 w 7163985"/>
                <a:gd name="connsiteY153" fmla="*/ 307330 h 1111283"/>
                <a:gd name="connsiteX154" fmla="*/ 3904008 w 7163985"/>
                <a:gd name="connsiteY154" fmla="*/ 211946 h 1111283"/>
                <a:gd name="connsiteX155" fmla="*/ 3164268 w 7163985"/>
                <a:gd name="connsiteY155" fmla="*/ 211946 h 1111283"/>
                <a:gd name="connsiteX156" fmla="*/ 3204970 w 7163985"/>
                <a:gd name="connsiteY156" fmla="*/ 211946 h 1111283"/>
                <a:gd name="connsiteX157" fmla="*/ 3218536 w 7163985"/>
                <a:gd name="connsiteY157" fmla="*/ 211946 h 1111283"/>
                <a:gd name="connsiteX158" fmla="*/ 3259238 w 7163985"/>
                <a:gd name="connsiteY158" fmla="*/ 211946 h 1111283"/>
                <a:gd name="connsiteX159" fmla="*/ 3381340 w 7163985"/>
                <a:gd name="connsiteY159" fmla="*/ 307330 h 1111283"/>
                <a:gd name="connsiteX160" fmla="*/ 3388124 w 7163985"/>
                <a:gd name="connsiteY160" fmla="*/ 314143 h 1111283"/>
                <a:gd name="connsiteX161" fmla="*/ 3462742 w 7163985"/>
                <a:gd name="connsiteY161" fmla="*/ 559417 h 1111283"/>
                <a:gd name="connsiteX162" fmla="*/ 3442392 w 7163985"/>
                <a:gd name="connsiteY162" fmla="*/ 607109 h 1111283"/>
                <a:gd name="connsiteX163" fmla="*/ 3388124 w 7163985"/>
                <a:gd name="connsiteY163" fmla="*/ 586670 h 1111283"/>
                <a:gd name="connsiteX164" fmla="*/ 3320288 w 7163985"/>
                <a:gd name="connsiteY164" fmla="*/ 348209 h 1111283"/>
                <a:gd name="connsiteX165" fmla="*/ 3299938 w 7163985"/>
                <a:gd name="connsiteY165" fmla="*/ 348209 h 1111283"/>
                <a:gd name="connsiteX166" fmla="*/ 3428824 w 7163985"/>
                <a:gd name="connsiteY166" fmla="*/ 750186 h 1111283"/>
                <a:gd name="connsiteX167" fmla="*/ 3327072 w 7163985"/>
                <a:gd name="connsiteY167" fmla="*/ 750186 h 1111283"/>
                <a:gd name="connsiteX168" fmla="*/ 3327072 w 7163985"/>
                <a:gd name="connsiteY168" fmla="*/ 1063591 h 1111283"/>
                <a:gd name="connsiteX169" fmla="*/ 3272804 w 7163985"/>
                <a:gd name="connsiteY169" fmla="*/ 1111283 h 1111283"/>
                <a:gd name="connsiteX170" fmla="*/ 3232104 w 7163985"/>
                <a:gd name="connsiteY170" fmla="*/ 1063591 h 1111283"/>
                <a:gd name="connsiteX171" fmla="*/ 3232104 w 7163985"/>
                <a:gd name="connsiteY171" fmla="*/ 750186 h 1111283"/>
                <a:gd name="connsiteX172" fmla="*/ 3191402 w 7163985"/>
                <a:gd name="connsiteY172" fmla="*/ 750186 h 1111283"/>
                <a:gd name="connsiteX173" fmla="*/ 3191402 w 7163985"/>
                <a:gd name="connsiteY173" fmla="*/ 1063591 h 1111283"/>
                <a:gd name="connsiteX174" fmla="*/ 3150702 w 7163985"/>
                <a:gd name="connsiteY174" fmla="*/ 1111283 h 1111283"/>
                <a:gd name="connsiteX175" fmla="*/ 3103218 w 7163985"/>
                <a:gd name="connsiteY175" fmla="*/ 1063591 h 1111283"/>
                <a:gd name="connsiteX176" fmla="*/ 3103218 w 7163985"/>
                <a:gd name="connsiteY176" fmla="*/ 750186 h 1111283"/>
                <a:gd name="connsiteX177" fmla="*/ 3001466 w 7163985"/>
                <a:gd name="connsiteY177" fmla="*/ 750186 h 1111283"/>
                <a:gd name="connsiteX178" fmla="*/ 3130352 w 7163985"/>
                <a:gd name="connsiteY178" fmla="*/ 348209 h 1111283"/>
                <a:gd name="connsiteX179" fmla="*/ 3110000 w 7163985"/>
                <a:gd name="connsiteY179" fmla="*/ 348209 h 1111283"/>
                <a:gd name="connsiteX180" fmla="*/ 3035382 w 7163985"/>
                <a:gd name="connsiteY180" fmla="*/ 586670 h 1111283"/>
                <a:gd name="connsiteX181" fmla="*/ 2981114 w 7163985"/>
                <a:gd name="connsiteY181" fmla="*/ 607109 h 1111283"/>
                <a:gd name="connsiteX182" fmla="*/ 2960764 w 7163985"/>
                <a:gd name="connsiteY182" fmla="*/ 559417 h 1111283"/>
                <a:gd name="connsiteX183" fmla="*/ 3035382 w 7163985"/>
                <a:gd name="connsiteY183" fmla="*/ 314143 h 1111283"/>
                <a:gd name="connsiteX184" fmla="*/ 3042166 w 7163985"/>
                <a:gd name="connsiteY184" fmla="*/ 307330 h 1111283"/>
                <a:gd name="connsiteX185" fmla="*/ 3164268 w 7163985"/>
                <a:gd name="connsiteY185" fmla="*/ 211946 h 1111283"/>
                <a:gd name="connsiteX186" fmla="*/ 2424528 w 7163985"/>
                <a:gd name="connsiteY186" fmla="*/ 211946 h 1111283"/>
                <a:gd name="connsiteX187" fmla="*/ 2465230 w 7163985"/>
                <a:gd name="connsiteY187" fmla="*/ 211946 h 1111283"/>
                <a:gd name="connsiteX188" fmla="*/ 2478796 w 7163985"/>
                <a:gd name="connsiteY188" fmla="*/ 211946 h 1111283"/>
                <a:gd name="connsiteX189" fmla="*/ 2519498 w 7163985"/>
                <a:gd name="connsiteY189" fmla="*/ 211946 h 1111283"/>
                <a:gd name="connsiteX190" fmla="*/ 2641600 w 7163985"/>
                <a:gd name="connsiteY190" fmla="*/ 307330 h 1111283"/>
                <a:gd name="connsiteX191" fmla="*/ 2648384 w 7163985"/>
                <a:gd name="connsiteY191" fmla="*/ 314143 h 1111283"/>
                <a:gd name="connsiteX192" fmla="*/ 2723002 w 7163985"/>
                <a:gd name="connsiteY192" fmla="*/ 559417 h 1111283"/>
                <a:gd name="connsiteX193" fmla="*/ 2702652 w 7163985"/>
                <a:gd name="connsiteY193" fmla="*/ 607109 h 1111283"/>
                <a:gd name="connsiteX194" fmla="*/ 2648384 w 7163985"/>
                <a:gd name="connsiteY194" fmla="*/ 586670 h 1111283"/>
                <a:gd name="connsiteX195" fmla="*/ 2580548 w 7163985"/>
                <a:gd name="connsiteY195" fmla="*/ 348209 h 1111283"/>
                <a:gd name="connsiteX196" fmla="*/ 2560198 w 7163985"/>
                <a:gd name="connsiteY196" fmla="*/ 348209 h 1111283"/>
                <a:gd name="connsiteX197" fmla="*/ 2689084 w 7163985"/>
                <a:gd name="connsiteY197" fmla="*/ 750186 h 1111283"/>
                <a:gd name="connsiteX198" fmla="*/ 2587332 w 7163985"/>
                <a:gd name="connsiteY198" fmla="*/ 750186 h 1111283"/>
                <a:gd name="connsiteX199" fmla="*/ 2587332 w 7163985"/>
                <a:gd name="connsiteY199" fmla="*/ 1063591 h 1111283"/>
                <a:gd name="connsiteX200" fmla="*/ 2533064 w 7163985"/>
                <a:gd name="connsiteY200" fmla="*/ 1111283 h 1111283"/>
                <a:gd name="connsiteX201" fmla="*/ 2492364 w 7163985"/>
                <a:gd name="connsiteY201" fmla="*/ 1063591 h 1111283"/>
                <a:gd name="connsiteX202" fmla="*/ 2492364 w 7163985"/>
                <a:gd name="connsiteY202" fmla="*/ 750186 h 1111283"/>
                <a:gd name="connsiteX203" fmla="*/ 2451662 w 7163985"/>
                <a:gd name="connsiteY203" fmla="*/ 750186 h 1111283"/>
                <a:gd name="connsiteX204" fmla="*/ 2451662 w 7163985"/>
                <a:gd name="connsiteY204" fmla="*/ 1063591 h 1111283"/>
                <a:gd name="connsiteX205" fmla="*/ 2410962 w 7163985"/>
                <a:gd name="connsiteY205" fmla="*/ 1111283 h 1111283"/>
                <a:gd name="connsiteX206" fmla="*/ 2363478 w 7163985"/>
                <a:gd name="connsiteY206" fmla="*/ 1063591 h 1111283"/>
                <a:gd name="connsiteX207" fmla="*/ 2363478 w 7163985"/>
                <a:gd name="connsiteY207" fmla="*/ 750186 h 1111283"/>
                <a:gd name="connsiteX208" fmla="*/ 2261726 w 7163985"/>
                <a:gd name="connsiteY208" fmla="*/ 750186 h 1111283"/>
                <a:gd name="connsiteX209" fmla="*/ 2390612 w 7163985"/>
                <a:gd name="connsiteY209" fmla="*/ 348209 h 1111283"/>
                <a:gd name="connsiteX210" fmla="*/ 2370260 w 7163985"/>
                <a:gd name="connsiteY210" fmla="*/ 348209 h 1111283"/>
                <a:gd name="connsiteX211" fmla="*/ 2295642 w 7163985"/>
                <a:gd name="connsiteY211" fmla="*/ 586670 h 1111283"/>
                <a:gd name="connsiteX212" fmla="*/ 2241374 w 7163985"/>
                <a:gd name="connsiteY212" fmla="*/ 607109 h 1111283"/>
                <a:gd name="connsiteX213" fmla="*/ 2221024 w 7163985"/>
                <a:gd name="connsiteY213" fmla="*/ 559417 h 1111283"/>
                <a:gd name="connsiteX214" fmla="*/ 2295642 w 7163985"/>
                <a:gd name="connsiteY214" fmla="*/ 314143 h 1111283"/>
                <a:gd name="connsiteX215" fmla="*/ 2302426 w 7163985"/>
                <a:gd name="connsiteY215" fmla="*/ 307330 h 1111283"/>
                <a:gd name="connsiteX216" fmla="*/ 2424528 w 7163985"/>
                <a:gd name="connsiteY216" fmla="*/ 211946 h 1111283"/>
                <a:gd name="connsiteX217" fmla="*/ 1684788 w 7163985"/>
                <a:gd name="connsiteY217" fmla="*/ 211946 h 1111283"/>
                <a:gd name="connsiteX218" fmla="*/ 1725490 w 7163985"/>
                <a:gd name="connsiteY218" fmla="*/ 211946 h 1111283"/>
                <a:gd name="connsiteX219" fmla="*/ 1739056 w 7163985"/>
                <a:gd name="connsiteY219" fmla="*/ 211946 h 1111283"/>
                <a:gd name="connsiteX220" fmla="*/ 1779758 w 7163985"/>
                <a:gd name="connsiteY220" fmla="*/ 211946 h 1111283"/>
                <a:gd name="connsiteX221" fmla="*/ 1901860 w 7163985"/>
                <a:gd name="connsiteY221" fmla="*/ 307330 h 1111283"/>
                <a:gd name="connsiteX222" fmla="*/ 1908644 w 7163985"/>
                <a:gd name="connsiteY222" fmla="*/ 314143 h 1111283"/>
                <a:gd name="connsiteX223" fmla="*/ 1983262 w 7163985"/>
                <a:gd name="connsiteY223" fmla="*/ 559417 h 1111283"/>
                <a:gd name="connsiteX224" fmla="*/ 1962912 w 7163985"/>
                <a:gd name="connsiteY224" fmla="*/ 607109 h 1111283"/>
                <a:gd name="connsiteX225" fmla="*/ 1908644 w 7163985"/>
                <a:gd name="connsiteY225" fmla="*/ 586670 h 1111283"/>
                <a:gd name="connsiteX226" fmla="*/ 1840808 w 7163985"/>
                <a:gd name="connsiteY226" fmla="*/ 348209 h 1111283"/>
                <a:gd name="connsiteX227" fmla="*/ 1820458 w 7163985"/>
                <a:gd name="connsiteY227" fmla="*/ 348209 h 1111283"/>
                <a:gd name="connsiteX228" fmla="*/ 1949344 w 7163985"/>
                <a:gd name="connsiteY228" fmla="*/ 750186 h 1111283"/>
                <a:gd name="connsiteX229" fmla="*/ 1847592 w 7163985"/>
                <a:gd name="connsiteY229" fmla="*/ 750186 h 1111283"/>
                <a:gd name="connsiteX230" fmla="*/ 1847592 w 7163985"/>
                <a:gd name="connsiteY230" fmla="*/ 1063591 h 1111283"/>
                <a:gd name="connsiteX231" fmla="*/ 1793324 w 7163985"/>
                <a:gd name="connsiteY231" fmla="*/ 1111283 h 1111283"/>
                <a:gd name="connsiteX232" fmla="*/ 1752624 w 7163985"/>
                <a:gd name="connsiteY232" fmla="*/ 1063591 h 1111283"/>
                <a:gd name="connsiteX233" fmla="*/ 1752624 w 7163985"/>
                <a:gd name="connsiteY233" fmla="*/ 750186 h 1111283"/>
                <a:gd name="connsiteX234" fmla="*/ 1711922 w 7163985"/>
                <a:gd name="connsiteY234" fmla="*/ 750186 h 1111283"/>
                <a:gd name="connsiteX235" fmla="*/ 1711922 w 7163985"/>
                <a:gd name="connsiteY235" fmla="*/ 1063591 h 1111283"/>
                <a:gd name="connsiteX236" fmla="*/ 1671222 w 7163985"/>
                <a:gd name="connsiteY236" fmla="*/ 1111283 h 1111283"/>
                <a:gd name="connsiteX237" fmla="*/ 1623738 w 7163985"/>
                <a:gd name="connsiteY237" fmla="*/ 1063591 h 1111283"/>
                <a:gd name="connsiteX238" fmla="*/ 1623738 w 7163985"/>
                <a:gd name="connsiteY238" fmla="*/ 750186 h 1111283"/>
                <a:gd name="connsiteX239" fmla="*/ 1521986 w 7163985"/>
                <a:gd name="connsiteY239" fmla="*/ 750186 h 1111283"/>
                <a:gd name="connsiteX240" fmla="*/ 1650872 w 7163985"/>
                <a:gd name="connsiteY240" fmla="*/ 348209 h 1111283"/>
                <a:gd name="connsiteX241" fmla="*/ 1630520 w 7163985"/>
                <a:gd name="connsiteY241" fmla="*/ 348209 h 1111283"/>
                <a:gd name="connsiteX242" fmla="*/ 1555902 w 7163985"/>
                <a:gd name="connsiteY242" fmla="*/ 586670 h 1111283"/>
                <a:gd name="connsiteX243" fmla="*/ 1501634 w 7163985"/>
                <a:gd name="connsiteY243" fmla="*/ 607109 h 1111283"/>
                <a:gd name="connsiteX244" fmla="*/ 1481284 w 7163985"/>
                <a:gd name="connsiteY244" fmla="*/ 559417 h 1111283"/>
                <a:gd name="connsiteX245" fmla="*/ 1555902 w 7163985"/>
                <a:gd name="connsiteY245" fmla="*/ 314143 h 1111283"/>
                <a:gd name="connsiteX246" fmla="*/ 1562686 w 7163985"/>
                <a:gd name="connsiteY246" fmla="*/ 307330 h 1111283"/>
                <a:gd name="connsiteX247" fmla="*/ 1684788 w 7163985"/>
                <a:gd name="connsiteY247" fmla="*/ 211946 h 1111283"/>
                <a:gd name="connsiteX248" fmla="*/ 945048 w 7163985"/>
                <a:gd name="connsiteY248" fmla="*/ 211946 h 1111283"/>
                <a:gd name="connsiteX249" fmla="*/ 985750 w 7163985"/>
                <a:gd name="connsiteY249" fmla="*/ 211946 h 1111283"/>
                <a:gd name="connsiteX250" fmla="*/ 999316 w 7163985"/>
                <a:gd name="connsiteY250" fmla="*/ 211946 h 1111283"/>
                <a:gd name="connsiteX251" fmla="*/ 1040018 w 7163985"/>
                <a:gd name="connsiteY251" fmla="*/ 211946 h 1111283"/>
                <a:gd name="connsiteX252" fmla="*/ 1162120 w 7163985"/>
                <a:gd name="connsiteY252" fmla="*/ 307330 h 1111283"/>
                <a:gd name="connsiteX253" fmla="*/ 1168904 w 7163985"/>
                <a:gd name="connsiteY253" fmla="*/ 314143 h 1111283"/>
                <a:gd name="connsiteX254" fmla="*/ 1243522 w 7163985"/>
                <a:gd name="connsiteY254" fmla="*/ 559417 h 1111283"/>
                <a:gd name="connsiteX255" fmla="*/ 1223172 w 7163985"/>
                <a:gd name="connsiteY255" fmla="*/ 607109 h 1111283"/>
                <a:gd name="connsiteX256" fmla="*/ 1168904 w 7163985"/>
                <a:gd name="connsiteY256" fmla="*/ 586670 h 1111283"/>
                <a:gd name="connsiteX257" fmla="*/ 1101068 w 7163985"/>
                <a:gd name="connsiteY257" fmla="*/ 348209 h 1111283"/>
                <a:gd name="connsiteX258" fmla="*/ 1080718 w 7163985"/>
                <a:gd name="connsiteY258" fmla="*/ 348209 h 1111283"/>
                <a:gd name="connsiteX259" fmla="*/ 1209604 w 7163985"/>
                <a:gd name="connsiteY259" fmla="*/ 750186 h 1111283"/>
                <a:gd name="connsiteX260" fmla="*/ 1107852 w 7163985"/>
                <a:gd name="connsiteY260" fmla="*/ 750186 h 1111283"/>
                <a:gd name="connsiteX261" fmla="*/ 1107852 w 7163985"/>
                <a:gd name="connsiteY261" fmla="*/ 1063591 h 1111283"/>
                <a:gd name="connsiteX262" fmla="*/ 1053584 w 7163985"/>
                <a:gd name="connsiteY262" fmla="*/ 1111283 h 1111283"/>
                <a:gd name="connsiteX263" fmla="*/ 1012884 w 7163985"/>
                <a:gd name="connsiteY263" fmla="*/ 1063591 h 1111283"/>
                <a:gd name="connsiteX264" fmla="*/ 1012884 w 7163985"/>
                <a:gd name="connsiteY264" fmla="*/ 750186 h 1111283"/>
                <a:gd name="connsiteX265" fmla="*/ 972182 w 7163985"/>
                <a:gd name="connsiteY265" fmla="*/ 750186 h 1111283"/>
                <a:gd name="connsiteX266" fmla="*/ 972182 w 7163985"/>
                <a:gd name="connsiteY266" fmla="*/ 1063591 h 1111283"/>
                <a:gd name="connsiteX267" fmla="*/ 931482 w 7163985"/>
                <a:gd name="connsiteY267" fmla="*/ 1111283 h 1111283"/>
                <a:gd name="connsiteX268" fmla="*/ 883998 w 7163985"/>
                <a:gd name="connsiteY268" fmla="*/ 1063591 h 1111283"/>
                <a:gd name="connsiteX269" fmla="*/ 883998 w 7163985"/>
                <a:gd name="connsiteY269" fmla="*/ 750186 h 1111283"/>
                <a:gd name="connsiteX270" fmla="*/ 782246 w 7163985"/>
                <a:gd name="connsiteY270" fmla="*/ 750186 h 1111283"/>
                <a:gd name="connsiteX271" fmla="*/ 911132 w 7163985"/>
                <a:gd name="connsiteY271" fmla="*/ 348209 h 1111283"/>
                <a:gd name="connsiteX272" fmla="*/ 890780 w 7163985"/>
                <a:gd name="connsiteY272" fmla="*/ 348209 h 1111283"/>
                <a:gd name="connsiteX273" fmla="*/ 816162 w 7163985"/>
                <a:gd name="connsiteY273" fmla="*/ 586670 h 1111283"/>
                <a:gd name="connsiteX274" fmla="*/ 761894 w 7163985"/>
                <a:gd name="connsiteY274" fmla="*/ 607109 h 1111283"/>
                <a:gd name="connsiteX275" fmla="*/ 741544 w 7163985"/>
                <a:gd name="connsiteY275" fmla="*/ 559417 h 1111283"/>
                <a:gd name="connsiteX276" fmla="*/ 816162 w 7163985"/>
                <a:gd name="connsiteY276" fmla="*/ 314143 h 1111283"/>
                <a:gd name="connsiteX277" fmla="*/ 822946 w 7163985"/>
                <a:gd name="connsiteY277" fmla="*/ 307330 h 1111283"/>
                <a:gd name="connsiteX278" fmla="*/ 945048 w 7163985"/>
                <a:gd name="connsiteY278" fmla="*/ 211946 h 1111283"/>
                <a:gd name="connsiteX279" fmla="*/ 205308 w 7163985"/>
                <a:gd name="connsiteY279" fmla="*/ 211946 h 1111283"/>
                <a:gd name="connsiteX280" fmla="*/ 246010 w 7163985"/>
                <a:gd name="connsiteY280" fmla="*/ 211946 h 1111283"/>
                <a:gd name="connsiteX281" fmla="*/ 259576 w 7163985"/>
                <a:gd name="connsiteY281" fmla="*/ 211946 h 1111283"/>
                <a:gd name="connsiteX282" fmla="*/ 300278 w 7163985"/>
                <a:gd name="connsiteY282" fmla="*/ 211946 h 1111283"/>
                <a:gd name="connsiteX283" fmla="*/ 422380 w 7163985"/>
                <a:gd name="connsiteY283" fmla="*/ 307330 h 1111283"/>
                <a:gd name="connsiteX284" fmla="*/ 429164 w 7163985"/>
                <a:gd name="connsiteY284" fmla="*/ 314143 h 1111283"/>
                <a:gd name="connsiteX285" fmla="*/ 503782 w 7163985"/>
                <a:gd name="connsiteY285" fmla="*/ 559417 h 1111283"/>
                <a:gd name="connsiteX286" fmla="*/ 483432 w 7163985"/>
                <a:gd name="connsiteY286" fmla="*/ 607109 h 1111283"/>
                <a:gd name="connsiteX287" fmla="*/ 429164 w 7163985"/>
                <a:gd name="connsiteY287" fmla="*/ 586670 h 1111283"/>
                <a:gd name="connsiteX288" fmla="*/ 361328 w 7163985"/>
                <a:gd name="connsiteY288" fmla="*/ 348209 h 1111283"/>
                <a:gd name="connsiteX289" fmla="*/ 340978 w 7163985"/>
                <a:gd name="connsiteY289" fmla="*/ 348209 h 1111283"/>
                <a:gd name="connsiteX290" fmla="*/ 469864 w 7163985"/>
                <a:gd name="connsiteY290" fmla="*/ 750186 h 1111283"/>
                <a:gd name="connsiteX291" fmla="*/ 368112 w 7163985"/>
                <a:gd name="connsiteY291" fmla="*/ 750186 h 1111283"/>
                <a:gd name="connsiteX292" fmla="*/ 368112 w 7163985"/>
                <a:gd name="connsiteY292" fmla="*/ 1063591 h 1111283"/>
                <a:gd name="connsiteX293" fmla="*/ 313844 w 7163985"/>
                <a:gd name="connsiteY293" fmla="*/ 1111283 h 1111283"/>
                <a:gd name="connsiteX294" fmla="*/ 273144 w 7163985"/>
                <a:gd name="connsiteY294" fmla="*/ 1063591 h 1111283"/>
                <a:gd name="connsiteX295" fmla="*/ 273144 w 7163985"/>
                <a:gd name="connsiteY295" fmla="*/ 750186 h 1111283"/>
                <a:gd name="connsiteX296" fmla="*/ 232442 w 7163985"/>
                <a:gd name="connsiteY296" fmla="*/ 750186 h 1111283"/>
                <a:gd name="connsiteX297" fmla="*/ 232442 w 7163985"/>
                <a:gd name="connsiteY297" fmla="*/ 1063591 h 1111283"/>
                <a:gd name="connsiteX298" fmla="*/ 191742 w 7163985"/>
                <a:gd name="connsiteY298" fmla="*/ 1111283 h 1111283"/>
                <a:gd name="connsiteX299" fmla="*/ 144258 w 7163985"/>
                <a:gd name="connsiteY299" fmla="*/ 1063591 h 1111283"/>
                <a:gd name="connsiteX300" fmla="*/ 144258 w 7163985"/>
                <a:gd name="connsiteY300" fmla="*/ 750186 h 1111283"/>
                <a:gd name="connsiteX301" fmla="*/ 42506 w 7163985"/>
                <a:gd name="connsiteY301" fmla="*/ 750186 h 1111283"/>
                <a:gd name="connsiteX302" fmla="*/ 171392 w 7163985"/>
                <a:gd name="connsiteY302" fmla="*/ 348209 h 1111283"/>
                <a:gd name="connsiteX303" fmla="*/ 151040 w 7163985"/>
                <a:gd name="connsiteY303" fmla="*/ 348209 h 1111283"/>
                <a:gd name="connsiteX304" fmla="*/ 76422 w 7163985"/>
                <a:gd name="connsiteY304" fmla="*/ 586670 h 1111283"/>
                <a:gd name="connsiteX305" fmla="*/ 22154 w 7163985"/>
                <a:gd name="connsiteY305" fmla="*/ 607109 h 1111283"/>
                <a:gd name="connsiteX306" fmla="*/ 1804 w 7163985"/>
                <a:gd name="connsiteY306" fmla="*/ 559417 h 1111283"/>
                <a:gd name="connsiteX307" fmla="*/ 76422 w 7163985"/>
                <a:gd name="connsiteY307" fmla="*/ 314143 h 1111283"/>
                <a:gd name="connsiteX308" fmla="*/ 83206 w 7163985"/>
                <a:gd name="connsiteY308" fmla="*/ 307330 h 1111283"/>
                <a:gd name="connsiteX309" fmla="*/ 205308 w 7163985"/>
                <a:gd name="connsiteY309" fmla="*/ 211946 h 1111283"/>
                <a:gd name="connsiteX310" fmla="*/ 6910452 w 7163985"/>
                <a:gd name="connsiteY310" fmla="*/ 0 h 1111283"/>
                <a:gd name="connsiteX311" fmla="*/ 7013562 w 7163985"/>
                <a:gd name="connsiteY311" fmla="*/ 98813 h 1111283"/>
                <a:gd name="connsiteX312" fmla="*/ 6910452 w 7163985"/>
                <a:gd name="connsiteY312" fmla="*/ 197626 h 1111283"/>
                <a:gd name="connsiteX313" fmla="*/ 6807344 w 7163985"/>
                <a:gd name="connsiteY313" fmla="*/ 98813 h 1111283"/>
                <a:gd name="connsiteX314" fmla="*/ 6910452 w 7163985"/>
                <a:gd name="connsiteY314" fmla="*/ 0 h 1111283"/>
                <a:gd name="connsiteX315" fmla="*/ 6170712 w 7163985"/>
                <a:gd name="connsiteY315" fmla="*/ 0 h 1111283"/>
                <a:gd name="connsiteX316" fmla="*/ 6273822 w 7163985"/>
                <a:gd name="connsiteY316" fmla="*/ 98813 h 1111283"/>
                <a:gd name="connsiteX317" fmla="*/ 6170712 w 7163985"/>
                <a:gd name="connsiteY317" fmla="*/ 197626 h 1111283"/>
                <a:gd name="connsiteX318" fmla="*/ 6067604 w 7163985"/>
                <a:gd name="connsiteY318" fmla="*/ 98813 h 1111283"/>
                <a:gd name="connsiteX319" fmla="*/ 6170712 w 7163985"/>
                <a:gd name="connsiteY319" fmla="*/ 0 h 1111283"/>
                <a:gd name="connsiteX320" fmla="*/ 5430972 w 7163985"/>
                <a:gd name="connsiteY320" fmla="*/ 0 h 1111283"/>
                <a:gd name="connsiteX321" fmla="*/ 5534082 w 7163985"/>
                <a:gd name="connsiteY321" fmla="*/ 98813 h 1111283"/>
                <a:gd name="connsiteX322" fmla="*/ 5430972 w 7163985"/>
                <a:gd name="connsiteY322" fmla="*/ 197626 h 1111283"/>
                <a:gd name="connsiteX323" fmla="*/ 5327864 w 7163985"/>
                <a:gd name="connsiteY323" fmla="*/ 98813 h 1111283"/>
                <a:gd name="connsiteX324" fmla="*/ 5430972 w 7163985"/>
                <a:gd name="connsiteY324" fmla="*/ 0 h 1111283"/>
                <a:gd name="connsiteX325" fmla="*/ 4691232 w 7163985"/>
                <a:gd name="connsiteY325" fmla="*/ 0 h 1111283"/>
                <a:gd name="connsiteX326" fmla="*/ 4794342 w 7163985"/>
                <a:gd name="connsiteY326" fmla="*/ 98813 h 1111283"/>
                <a:gd name="connsiteX327" fmla="*/ 4691232 w 7163985"/>
                <a:gd name="connsiteY327" fmla="*/ 197626 h 1111283"/>
                <a:gd name="connsiteX328" fmla="*/ 4588124 w 7163985"/>
                <a:gd name="connsiteY328" fmla="*/ 98813 h 1111283"/>
                <a:gd name="connsiteX329" fmla="*/ 4691232 w 7163985"/>
                <a:gd name="connsiteY329" fmla="*/ 0 h 1111283"/>
                <a:gd name="connsiteX330" fmla="*/ 3951492 w 7163985"/>
                <a:gd name="connsiteY330" fmla="*/ 0 h 1111283"/>
                <a:gd name="connsiteX331" fmla="*/ 4054602 w 7163985"/>
                <a:gd name="connsiteY331" fmla="*/ 98813 h 1111283"/>
                <a:gd name="connsiteX332" fmla="*/ 3951492 w 7163985"/>
                <a:gd name="connsiteY332" fmla="*/ 197626 h 1111283"/>
                <a:gd name="connsiteX333" fmla="*/ 3848384 w 7163985"/>
                <a:gd name="connsiteY333" fmla="*/ 98813 h 1111283"/>
                <a:gd name="connsiteX334" fmla="*/ 3951492 w 7163985"/>
                <a:gd name="connsiteY334" fmla="*/ 0 h 1111283"/>
                <a:gd name="connsiteX335" fmla="*/ 3211752 w 7163985"/>
                <a:gd name="connsiteY335" fmla="*/ 0 h 1111283"/>
                <a:gd name="connsiteX336" fmla="*/ 3314862 w 7163985"/>
                <a:gd name="connsiteY336" fmla="*/ 98813 h 1111283"/>
                <a:gd name="connsiteX337" fmla="*/ 3211752 w 7163985"/>
                <a:gd name="connsiteY337" fmla="*/ 197626 h 1111283"/>
                <a:gd name="connsiteX338" fmla="*/ 3108644 w 7163985"/>
                <a:gd name="connsiteY338" fmla="*/ 98813 h 1111283"/>
                <a:gd name="connsiteX339" fmla="*/ 3211752 w 7163985"/>
                <a:gd name="connsiteY339" fmla="*/ 0 h 1111283"/>
                <a:gd name="connsiteX340" fmla="*/ 2472012 w 7163985"/>
                <a:gd name="connsiteY340" fmla="*/ 0 h 1111283"/>
                <a:gd name="connsiteX341" fmla="*/ 2575122 w 7163985"/>
                <a:gd name="connsiteY341" fmla="*/ 98813 h 1111283"/>
                <a:gd name="connsiteX342" fmla="*/ 2472012 w 7163985"/>
                <a:gd name="connsiteY342" fmla="*/ 197626 h 1111283"/>
                <a:gd name="connsiteX343" fmla="*/ 2368904 w 7163985"/>
                <a:gd name="connsiteY343" fmla="*/ 98813 h 1111283"/>
                <a:gd name="connsiteX344" fmla="*/ 2472012 w 7163985"/>
                <a:gd name="connsiteY344" fmla="*/ 0 h 1111283"/>
                <a:gd name="connsiteX345" fmla="*/ 1732272 w 7163985"/>
                <a:gd name="connsiteY345" fmla="*/ 0 h 1111283"/>
                <a:gd name="connsiteX346" fmla="*/ 1835382 w 7163985"/>
                <a:gd name="connsiteY346" fmla="*/ 98813 h 1111283"/>
                <a:gd name="connsiteX347" fmla="*/ 1732272 w 7163985"/>
                <a:gd name="connsiteY347" fmla="*/ 197626 h 1111283"/>
                <a:gd name="connsiteX348" fmla="*/ 1629164 w 7163985"/>
                <a:gd name="connsiteY348" fmla="*/ 98813 h 1111283"/>
                <a:gd name="connsiteX349" fmla="*/ 1732272 w 7163985"/>
                <a:gd name="connsiteY349" fmla="*/ 0 h 1111283"/>
                <a:gd name="connsiteX350" fmla="*/ 992532 w 7163985"/>
                <a:gd name="connsiteY350" fmla="*/ 0 h 1111283"/>
                <a:gd name="connsiteX351" fmla="*/ 1095642 w 7163985"/>
                <a:gd name="connsiteY351" fmla="*/ 98813 h 1111283"/>
                <a:gd name="connsiteX352" fmla="*/ 992532 w 7163985"/>
                <a:gd name="connsiteY352" fmla="*/ 197626 h 1111283"/>
                <a:gd name="connsiteX353" fmla="*/ 889424 w 7163985"/>
                <a:gd name="connsiteY353" fmla="*/ 98813 h 1111283"/>
                <a:gd name="connsiteX354" fmla="*/ 992532 w 7163985"/>
                <a:gd name="connsiteY354" fmla="*/ 0 h 1111283"/>
                <a:gd name="connsiteX355" fmla="*/ 252792 w 7163985"/>
                <a:gd name="connsiteY355" fmla="*/ 0 h 1111283"/>
                <a:gd name="connsiteX356" fmla="*/ 355902 w 7163985"/>
                <a:gd name="connsiteY356" fmla="*/ 98813 h 1111283"/>
                <a:gd name="connsiteX357" fmla="*/ 252792 w 7163985"/>
                <a:gd name="connsiteY357" fmla="*/ 197626 h 1111283"/>
                <a:gd name="connsiteX358" fmla="*/ 149684 w 7163985"/>
                <a:gd name="connsiteY358" fmla="*/ 98813 h 1111283"/>
                <a:gd name="connsiteX359" fmla="*/ 252792 w 7163985"/>
                <a:gd name="connsiteY359" fmla="*/ 0 h 11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</a:cxnLst>
              <a:rect l="l" t="t" r="r" b="b"/>
              <a:pathLst>
                <a:path w="7163985" h="1111283">
                  <a:moveTo>
                    <a:pt x="6862968" y="211946"/>
                  </a:moveTo>
                  <a:cubicBezTo>
                    <a:pt x="6890102" y="211946"/>
                    <a:pt x="6883320" y="211946"/>
                    <a:pt x="6903670" y="211946"/>
                  </a:cubicBezTo>
                  <a:cubicBezTo>
                    <a:pt x="6910452" y="211946"/>
                    <a:pt x="6917236" y="211946"/>
                    <a:pt x="6917236" y="211946"/>
                  </a:cubicBezTo>
                  <a:cubicBezTo>
                    <a:pt x="6944370" y="211946"/>
                    <a:pt x="6937586" y="211946"/>
                    <a:pt x="6957938" y="211946"/>
                  </a:cubicBezTo>
                  <a:cubicBezTo>
                    <a:pt x="6985072" y="211946"/>
                    <a:pt x="7052906" y="232385"/>
                    <a:pt x="7080040" y="307330"/>
                  </a:cubicBezTo>
                  <a:cubicBezTo>
                    <a:pt x="7080040" y="307330"/>
                    <a:pt x="7080040" y="307330"/>
                    <a:pt x="7086824" y="314143"/>
                  </a:cubicBezTo>
                  <a:cubicBezTo>
                    <a:pt x="7086824" y="314143"/>
                    <a:pt x="7086824" y="314143"/>
                    <a:pt x="7161442" y="559417"/>
                  </a:cubicBezTo>
                  <a:cubicBezTo>
                    <a:pt x="7168224" y="579857"/>
                    <a:pt x="7161442" y="600296"/>
                    <a:pt x="7141092" y="607109"/>
                  </a:cubicBezTo>
                  <a:cubicBezTo>
                    <a:pt x="7120740" y="613922"/>
                    <a:pt x="7100390" y="600296"/>
                    <a:pt x="7086824" y="586670"/>
                  </a:cubicBezTo>
                  <a:cubicBezTo>
                    <a:pt x="7086824" y="586670"/>
                    <a:pt x="7086824" y="586670"/>
                    <a:pt x="7018988" y="348209"/>
                  </a:cubicBezTo>
                  <a:cubicBezTo>
                    <a:pt x="7018988" y="348209"/>
                    <a:pt x="7018988" y="348209"/>
                    <a:pt x="6998638" y="348209"/>
                  </a:cubicBezTo>
                  <a:cubicBezTo>
                    <a:pt x="6998638" y="348209"/>
                    <a:pt x="6998638" y="348209"/>
                    <a:pt x="7127524" y="750186"/>
                  </a:cubicBezTo>
                  <a:cubicBezTo>
                    <a:pt x="7127524" y="750186"/>
                    <a:pt x="7127524" y="750186"/>
                    <a:pt x="7025772" y="750186"/>
                  </a:cubicBezTo>
                  <a:cubicBezTo>
                    <a:pt x="7025772" y="750186"/>
                    <a:pt x="7025772" y="750186"/>
                    <a:pt x="7025772" y="1063591"/>
                  </a:cubicBezTo>
                  <a:cubicBezTo>
                    <a:pt x="7025772" y="1090843"/>
                    <a:pt x="6998638" y="1111283"/>
                    <a:pt x="6971504" y="1111283"/>
                  </a:cubicBezTo>
                  <a:cubicBezTo>
                    <a:pt x="6944370" y="1111283"/>
                    <a:pt x="6930804" y="1090843"/>
                    <a:pt x="6930804" y="1063591"/>
                  </a:cubicBezTo>
                  <a:cubicBezTo>
                    <a:pt x="6930804" y="1063591"/>
                    <a:pt x="6930804" y="1063591"/>
                    <a:pt x="6930804" y="750186"/>
                  </a:cubicBezTo>
                  <a:cubicBezTo>
                    <a:pt x="6930804" y="750186"/>
                    <a:pt x="6930804" y="750186"/>
                    <a:pt x="6890102" y="750186"/>
                  </a:cubicBezTo>
                  <a:cubicBezTo>
                    <a:pt x="6890102" y="750186"/>
                    <a:pt x="6890102" y="750186"/>
                    <a:pt x="6890102" y="1063591"/>
                  </a:cubicBezTo>
                  <a:cubicBezTo>
                    <a:pt x="6890102" y="1090843"/>
                    <a:pt x="6876536" y="1111283"/>
                    <a:pt x="6849402" y="1111283"/>
                  </a:cubicBezTo>
                  <a:cubicBezTo>
                    <a:pt x="6822268" y="1111283"/>
                    <a:pt x="6801918" y="1090843"/>
                    <a:pt x="6801918" y="1063591"/>
                  </a:cubicBezTo>
                  <a:cubicBezTo>
                    <a:pt x="6801918" y="1063591"/>
                    <a:pt x="6801918" y="1063591"/>
                    <a:pt x="6801918" y="750186"/>
                  </a:cubicBezTo>
                  <a:cubicBezTo>
                    <a:pt x="6801918" y="750186"/>
                    <a:pt x="6801918" y="750186"/>
                    <a:pt x="6700166" y="750186"/>
                  </a:cubicBezTo>
                  <a:cubicBezTo>
                    <a:pt x="6700166" y="750186"/>
                    <a:pt x="6700166" y="750186"/>
                    <a:pt x="6829052" y="348209"/>
                  </a:cubicBezTo>
                  <a:cubicBezTo>
                    <a:pt x="6829052" y="348209"/>
                    <a:pt x="6829052" y="348209"/>
                    <a:pt x="6808700" y="348209"/>
                  </a:cubicBezTo>
                  <a:cubicBezTo>
                    <a:pt x="6808700" y="348209"/>
                    <a:pt x="6808700" y="348209"/>
                    <a:pt x="6734082" y="586670"/>
                  </a:cubicBezTo>
                  <a:cubicBezTo>
                    <a:pt x="6727300" y="600296"/>
                    <a:pt x="6706948" y="613922"/>
                    <a:pt x="6679814" y="607109"/>
                  </a:cubicBezTo>
                  <a:cubicBezTo>
                    <a:pt x="6666248" y="600296"/>
                    <a:pt x="6652680" y="579857"/>
                    <a:pt x="6659464" y="559417"/>
                  </a:cubicBezTo>
                  <a:cubicBezTo>
                    <a:pt x="6659464" y="559417"/>
                    <a:pt x="6659464" y="559417"/>
                    <a:pt x="6734082" y="314143"/>
                  </a:cubicBezTo>
                  <a:cubicBezTo>
                    <a:pt x="6734082" y="314143"/>
                    <a:pt x="6734082" y="314143"/>
                    <a:pt x="6740866" y="307330"/>
                  </a:cubicBezTo>
                  <a:cubicBezTo>
                    <a:pt x="6768000" y="232385"/>
                    <a:pt x="6835834" y="211946"/>
                    <a:pt x="6862968" y="211946"/>
                  </a:cubicBezTo>
                  <a:close/>
                  <a:moveTo>
                    <a:pt x="6123228" y="211946"/>
                  </a:moveTo>
                  <a:cubicBezTo>
                    <a:pt x="6150362" y="211946"/>
                    <a:pt x="6143580" y="211946"/>
                    <a:pt x="6163930" y="211946"/>
                  </a:cubicBezTo>
                  <a:cubicBezTo>
                    <a:pt x="6170712" y="211946"/>
                    <a:pt x="6177496" y="211946"/>
                    <a:pt x="6177496" y="211946"/>
                  </a:cubicBezTo>
                  <a:cubicBezTo>
                    <a:pt x="6204630" y="211946"/>
                    <a:pt x="6197846" y="211946"/>
                    <a:pt x="6218198" y="211946"/>
                  </a:cubicBezTo>
                  <a:cubicBezTo>
                    <a:pt x="6245332" y="211946"/>
                    <a:pt x="6313166" y="232385"/>
                    <a:pt x="6340300" y="307330"/>
                  </a:cubicBezTo>
                  <a:cubicBezTo>
                    <a:pt x="6340300" y="307330"/>
                    <a:pt x="6340300" y="307330"/>
                    <a:pt x="6347084" y="314143"/>
                  </a:cubicBezTo>
                  <a:cubicBezTo>
                    <a:pt x="6347084" y="314143"/>
                    <a:pt x="6347084" y="314143"/>
                    <a:pt x="6421702" y="559417"/>
                  </a:cubicBezTo>
                  <a:cubicBezTo>
                    <a:pt x="6428484" y="579857"/>
                    <a:pt x="6421702" y="600296"/>
                    <a:pt x="6401352" y="607109"/>
                  </a:cubicBezTo>
                  <a:cubicBezTo>
                    <a:pt x="6381000" y="613922"/>
                    <a:pt x="6360650" y="600296"/>
                    <a:pt x="6347084" y="586670"/>
                  </a:cubicBezTo>
                  <a:cubicBezTo>
                    <a:pt x="6347084" y="586670"/>
                    <a:pt x="6347084" y="586670"/>
                    <a:pt x="6279248" y="348209"/>
                  </a:cubicBezTo>
                  <a:cubicBezTo>
                    <a:pt x="6279248" y="348209"/>
                    <a:pt x="6279248" y="348209"/>
                    <a:pt x="6258898" y="348209"/>
                  </a:cubicBezTo>
                  <a:cubicBezTo>
                    <a:pt x="6258898" y="348209"/>
                    <a:pt x="6258898" y="348209"/>
                    <a:pt x="6387784" y="750186"/>
                  </a:cubicBezTo>
                  <a:cubicBezTo>
                    <a:pt x="6387784" y="750186"/>
                    <a:pt x="6387784" y="750186"/>
                    <a:pt x="6286032" y="750186"/>
                  </a:cubicBezTo>
                  <a:cubicBezTo>
                    <a:pt x="6286032" y="750186"/>
                    <a:pt x="6286032" y="750186"/>
                    <a:pt x="6286032" y="1063591"/>
                  </a:cubicBezTo>
                  <a:cubicBezTo>
                    <a:pt x="6286032" y="1090843"/>
                    <a:pt x="6258898" y="1111283"/>
                    <a:pt x="6231764" y="1111283"/>
                  </a:cubicBezTo>
                  <a:cubicBezTo>
                    <a:pt x="6204630" y="1111283"/>
                    <a:pt x="6191064" y="1090843"/>
                    <a:pt x="6191064" y="1063591"/>
                  </a:cubicBezTo>
                  <a:cubicBezTo>
                    <a:pt x="6191064" y="1063591"/>
                    <a:pt x="6191064" y="1063591"/>
                    <a:pt x="6191064" y="750186"/>
                  </a:cubicBezTo>
                  <a:cubicBezTo>
                    <a:pt x="6191064" y="750186"/>
                    <a:pt x="6191064" y="750186"/>
                    <a:pt x="6150362" y="750186"/>
                  </a:cubicBezTo>
                  <a:cubicBezTo>
                    <a:pt x="6150362" y="750186"/>
                    <a:pt x="6150362" y="750186"/>
                    <a:pt x="6150362" y="1063591"/>
                  </a:cubicBezTo>
                  <a:cubicBezTo>
                    <a:pt x="6150362" y="1090843"/>
                    <a:pt x="6136796" y="1111283"/>
                    <a:pt x="6109662" y="1111283"/>
                  </a:cubicBezTo>
                  <a:cubicBezTo>
                    <a:pt x="6082528" y="1111283"/>
                    <a:pt x="6062178" y="1090843"/>
                    <a:pt x="6062178" y="1063591"/>
                  </a:cubicBezTo>
                  <a:cubicBezTo>
                    <a:pt x="6062178" y="1063591"/>
                    <a:pt x="6062178" y="1063591"/>
                    <a:pt x="6062178" y="750186"/>
                  </a:cubicBezTo>
                  <a:cubicBezTo>
                    <a:pt x="6062178" y="750186"/>
                    <a:pt x="6062178" y="750186"/>
                    <a:pt x="5960426" y="750186"/>
                  </a:cubicBezTo>
                  <a:cubicBezTo>
                    <a:pt x="5960426" y="750186"/>
                    <a:pt x="5960426" y="750186"/>
                    <a:pt x="6089312" y="348209"/>
                  </a:cubicBezTo>
                  <a:cubicBezTo>
                    <a:pt x="6089312" y="348209"/>
                    <a:pt x="6089312" y="348209"/>
                    <a:pt x="6068960" y="348209"/>
                  </a:cubicBezTo>
                  <a:cubicBezTo>
                    <a:pt x="6068960" y="348209"/>
                    <a:pt x="6068960" y="348209"/>
                    <a:pt x="5994342" y="586670"/>
                  </a:cubicBezTo>
                  <a:cubicBezTo>
                    <a:pt x="5987560" y="600296"/>
                    <a:pt x="5967208" y="613922"/>
                    <a:pt x="5940074" y="607109"/>
                  </a:cubicBezTo>
                  <a:cubicBezTo>
                    <a:pt x="5926508" y="600296"/>
                    <a:pt x="5912940" y="579857"/>
                    <a:pt x="5919724" y="559417"/>
                  </a:cubicBezTo>
                  <a:cubicBezTo>
                    <a:pt x="5919724" y="559417"/>
                    <a:pt x="5919724" y="559417"/>
                    <a:pt x="5994342" y="314143"/>
                  </a:cubicBezTo>
                  <a:cubicBezTo>
                    <a:pt x="5994342" y="314143"/>
                    <a:pt x="5994342" y="314143"/>
                    <a:pt x="6001126" y="307330"/>
                  </a:cubicBezTo>
                  <a:cubicBezTo>
                    <a:pt x="6028260" y="232385"/>
                    <a:pt x="6096094" y="211946"/>
                    <a:pt x="6123228" y="211946"/>
                  </a:cubicBezTo>
                  <a:close/>
                  <a:moveTo>
                    <a:pt x="5383488" y="211946"/>
                  </a:moveTo>
                  <a:cubicBezTo>
                    <a:pt x="5410622" y="211946"/>
                    <a:pt x="5403840" y="211946"/>
                    <a:pt x="5424190" y="211946"/>
                  </a:cubicBezTo>
                  <a:cubicBezTo>
                    <a:pt x="5430972" y="211946"/>
                    <a:pt x="5437756" y="211946"/>
                    <a:pt x="5437756" y="211946"/>
                  </a:cubicBezTo>
                  <a:cubicBezTo>
                    <a:pt x="5464890" y="211946"/>
                    <a:pt x="5458106" y="211946"/>
                    <a:pt x="5478458" y="211946"/>
                  </a:cubicBezTo>
                  <a:cubicBezTo>
                    <a:pt x="5505592" y="211946"/>
                    <a:pt x="5573426" y="232385"/>
                    <a:pt x="5600560" y="307330"/>
                  </a:cubicBezTo>
                  <a:cubicBezTo>
                    <a:pt x="5600560" y="307330"/>
                    <a:pt x="5600560" y="307330"/>
                    <a:pt x="5607344" y="314143"/>
                  </a:cubicBezTo>
                  <a:cubicBezTo>
                    <a:pt x="5607344" y="314143"/>
                    <a:pt x="5607344" y="314143"/>
                    <a:pt x="5681962" y="559417"/>
                  </a:cubicBezTo>
                  <a:cubicBezTo>
                    <a:pt x="5688744" y="579857"/>
                    <a:pt x="5681962" y="600296"/>
                    <a:pt x="5661612" y="607109"/>
                  </a:cubicBezTo>
                  <a:cubicBezTo>
                    <a:pt x="5641260" y="613922"/>
                    <a:pt x="5620910" y="600296"/>
                    <a:pt x="5607344" y="586670"/>
                  </a:cubicBezTo>
                  <a:cubicBezTo>
                    <a:pt x="5607344" y="586670"/>
                    <a:pt x="5607344" y="586670"/>
                    <a:pt x="5539508" y="348209"/>
                  </a:cubicBezTo>
                  <a:cubicBezTo>
                    <a:pt x="5539508" y="348209"/>
                    <a:pt x="5539508" y="348209"/>
                    <a:pt x="5519158" y="348209"/>
                  </a:cubicBezTo>
                  <a:cubicBezTo>
                    <a:pt x="5519158" y="348209"/>
                    <a:pt x="5519158" y="348209"/>
                    <a:pt x="5648044" y="750186"/>
                  </a:cubicBezTo>
                  <a:cubicBezTo>
                    <a:pt x="5648044" y="750186"/>
                    <a:pt x="5648044" y="750186"/>
                    <a:pt x="5546292" y="750186"/>
                  </a:cubicBezTo>
                  <a:cubicBezTo>
                    <a:pt x="5546292" y="750186"/>
                    <a:pt x="5546292" y="750186"/>
                    <a:pt x="5546292" y="1063591"/>
                  </a:cubicBezTo>
                  <a:cubicBezTo>
                    <a:pt x="5546292" y="1090843"/>
                    <a:pt x="5519158" y="1111283"/>
                    <a:pt x="5492024" y="1111283"/>
                  </a:cubicBezTo>
                  <a:cubicBezTo>
                    <a:pt x="5464890" y="1111283"/>
                    <a:pt x="5451324" y="1090843"/>
                    <a:pt x="5451324" y="1063591"/>
                  </a:cubicBezTo>
                  <a:cubicBezTo>
                    <a:pt x="5451324" y="1063591"/>
                    <a:pt x="5451324" y="1063591"/>
                    <a:pt x="5451324" y="750186"/>
                  </a:cubicBezTo>
                  <a:cubicBezTo>
                    <a:pt x="5451324" y="750186"/>
                    <a:pt x="5451324" y="750186"/>
                    <a:pt x="5410622" y="750186"/>
                  </a:cubicBezTo>
                  <a:cubicBezTo>
                    <a:pt x="5410622" y="750186"/>
                    <a:pt x="5410622" y="750186"/>
                    <a:pt x="5410622" y="1063591"/>
                  </a:cubicBezTo>
                  <a:cubicBezTo>
                    <a:pt x="5410622" y="1090843"/>
                    <a:pt x="5397056" y="1111283"/>
                    <a:pt x="5369922" y="1111283"/>
                  </a:cubicBezTo>
                  <a:cubicBezTo>
                    <a:pt x="5342788" y="1111283"/>
                    <a:pt x="5322438" y="1090843"/>
                    <a:pt x="5322438" y="1063591"/>
                  </a:cubicBezTo>
                  <a:cubicBezTo>
                    <a:pt x="5322438" y="1063591"/>
                    <a:pt x="5322438" y="1063591"/>
                    <a:pt x="5322438" y="750186"/>
                  </a:cubicBezTo>
                  <a:cubicBezTo>
                    <a:pt x="5322438" y="750186"/>
                    <a:pt x="5322438" y="750186"/>
                    <a:pt x="5220686" y="750186"/>
                  </a:cubicBezTo>
                  <a:cubicBezTo>
                    <a:pt x="5220686" y="750186"/>
                    <a:pt x="5220686" y="750186"/>
                    <a:pt x="5349572" y="348209"/>
                  </a:cubicBezTo>
                  <a:cubicBezTo>
                    <a:pt x="5349572" y="348209"/>
                    <a:pt x="5349572" y="348209"/>
                    <a:pt x="5329220" y="348209"/>
                  </a:cubicBezTo>
                  <a:cubicBezTo>
                    <a:pt x="5329220" y="348209"/>
                    <a:pt x="5329220" y="348209"/>
                    <a:pt x="5254602" y="586670"/>
                  </a:cubicBezTo>
                  <a:cubicBezTo>
                    <a:pt x="5247820" y="600296"/>
                    <a:pt x="5227468" y="613922"/>
                    <a:pt x="5200334" y="607109"/>
                  </a:cubicBezTo>
                  <a:cubicBezTo>
                    <a:pt x="5186768" y="600296"/>
                    <a:pt x="5173200" y="579857"/>
                    <a:pt x="5179984" y="559417"/>
                  </a:cubicBezTo>
                  <a:cubicBezTo>
                    <a:pt x="5179984" y="559417"/>
                    <a:pt x="5179984" y="559417"/>
                    <a:pt x="5254602" y="314143"/>
                  </a:cubicBezTo>
                  <a:cubicBezTo>
                    <a:pt x="5254602" y="314143"/>
                    <a:pt x="5254602" y="314143"/>
                    <a:pt x="5261386" y="307330"/>
                  </a:cubicBezTo>
                  <a:cubicBezTo>
                    <a:pt x="5288520" y="232385"/>
                    <a:pt x="5356354" y="211946"/>
                    <a:pt x="5383488" y="211946"/>
                  </a:cubicBezTo>
                  <a:close/>
                  <a:moveTo>
                    <a:pt x="4643748" y="211946"/>
                  </a:moveTo>
                  <a:cubicBezTo>
                    <a:pt x="4670882" y="211946"/>
                    <a:pt x="4664100" y="211946"/>
                    <a:pt x="4684450" y="211946"/>
                  </a:cubicBezTo>
                  <a:cubicBezTo>
                    <a:pt x="4691232" y="211946"/>
                    <a:pt x="4698016" y="211946"/>
                    <a:pt x="4698016" y="211946"/>
                  </a:cubicBezTo>
                  <a:cubicBezTo>
                    <a:pt x="4725150" y="211946"/>
                    <a:pt x="4718366" y="211946"/>
                    <a:pt x="4738718" y="211946"/>
                  </a:cubicBezTo>
                  <a:cubicBezTo>
                    <a:pt x="4765852" y="211946"/>
                    <a:pt x="4833686" y="232385"/>
                    <a:pt x="4860820" y="307330"/>
                  </a:cubicBezTo>
                  <a:cubicBezTo>
                    <a:pt x="4860820" y="307330"/>
                    <a:pt x="4860820" y="307330"/>
                    <a:pt x="4867604" y="314143"/>
                  </a:cubicBezTo>
                  <a:cubicBezTo>
                    <a:pt x="4867604" y="314143"/>
                    <a:pt x="4867604" y="314143"/>
                    <a:pt x="4942222" y="559417"/>
                  </a:cubicBezTo>
                  <a:cubicBezTo>
                    <a:pt x="4949004" y="579857"/>
                    <a:pt x="4942222" y="600296"/>
                    <a:pt x="4921872" y="607109"/>
                  </a:cubicBezTo>
                  <a:cubicBezTo>
                    <a:pt x="4901520" y="613922"/>
                    <a:pt x="4881170" y="600296"/>
                    <a:pt x="4867604" y="586670"/>
                  </a:cubicBezTo>
                  <a:cubicBezTo>
                    <a:pt x="4867604" y="586670"/>
                    <a:pt x="4867604" y="586670"/>
                    <a:pt x="4799768" y="348209"/>
                  </a:cubicBezTo>
                  <a:cubicBezTo>
                    <a:pt x="4799768" y="348209"/>
                    <a:pt x="4799768" y="348209"/>
                    <a:pt x="4779418" y="348209"/>
                  </a:cubicBezTo>
                  <a:cubicBezTo>
                    <a:pt x="4779418" y="348209"/>
                    <a:pt x="4779418" y="348209"/>
                    <a:pt x="4908304" y="750186"/>
                  </a:cubicBezTo>
                  <a:cubicBezTo>
                    <a:pt x="4908304" y="750186"/>
                    <a:pt x="4908304" y="750186"/>
                    <a:pt x="4806552" y="750186"/>
                  </a:cubicBezTo>
                  <a:cubicBezTo>
                    <a:pt x="4806552" y="750186"/>
                    <a:pt x="4806552" y="750186"/>
                    <a:pt x="4806552" y="1063591"/>
                  </a:cubicBezTo>
                  <a:cubicBezTo>
                    <a:pt x="4806552" y="1090843"/>
                    <a:pt x="4779418" y="1111283"/>
                    <a:pt x="4752284" y="1111283"/>
                  </a:cubicBezTo>
                  <a:cubicBezTo>
                    <a:pt x="4725150" y="1111283"/>
                    <a:pt x="4711584" y="1090843"/>
                    <a:pt x="4711584" y="1063591"/>
                  </a:cubicBezTo>
                  <a:cubicBezTo>
                    <a:pt x="4711584" y="1063591"/>
                    <a:pt x="4711584" y="1063591"/>
                    <a:pt x="4711584" y="750186"/>
                  </a:cubicBezTo>
                  <a:cubicBezTo>
                    <a:pt x="4711584" y="750186"/>
                    <a:pt x="4711584" y="750186"/>
                    <a:pt x="4670882" y="750186"/>
                  </a:cubicBezTo>
                  <a:cubicBezTo>
                    <a:pt x="4670882" y="750186"/>
                    <a:pt x="4670882" y="750186"/>
                    <a:pt x="4670882" y="1063591"/>
                  </a:cubicBezTo>
                  <a:cubicBezTo>
                    <a:pt x="4670882" y="1090843"/>
                    <a:pt x="4657316" y="1111283"/>
                    <a:pt x="4630182" y="1111283"/>
                  </a:cubicBezTo>
                  <a:cubicBezTo>
                    <a:pt x="4603048" y="1111283"/>
                    <a:pt x="4582698" y="1090843"/>
                    <a:pt x="4582698" y="1063591"/>
                  </a:cubicBezTo>
                  <a:cubicBezTo>
                    <a:pt x="4582698" y="1063591"/>
                    <a:pt x="4582698" y="1063591"/>
                    <a:pt x="4582698" y="750186"/>
                  </a:cubicBezTo>
                  <a:cubicBezTo>
                    <a:pt x="4582698" y="750186"/>
                    <a:pt x="4582698" y="750186"/>
                    <a:pt x="4480946" y="750186"/>
                  </a:cubicBezTo>
                  <a:cubicBezTo>
                    <a:pt x="4480946" y="750186"/>
                    <a:pt x="4480946" y="750186"/>
                    <a:pt x="4609832" y="348209"/>
                  </a:cubicBezTo>
                  <a:cubicBezTo>
                    <a:pt x="4609832" y="348209"/>
                    <a:pt x="4609832" y="348209"/>
                    <a:pt x="4589480" y="348209"/>
                  </a:cubicBezTo>
                  <a:cubicBezTo>
                    <a:pt x="4589480" y="348209"/>
                    <a:pt x="4589480" y="348209"/>
                    <a:pt x="4514862" y="586670"/>
                  </a:cubicBezTo>
                  <a:cubicBezTo>
                    <a:pt x="4508080" y="600296"/>
                    <a:pt x="4487728" y="613922"/>
                    <a:pt x="4460594" y="607109"/>
                  </a:cubicBezTo>
                  <a:cubicBezTo>
                    <a:pt x="4447028" y="600296"/>
                    <a:pt x="4433460" y="579857"/>
                    <a:pt x="4440244" y="559417"/>
                  </a:cubicBezTo>
                  <a:cubicBezTo>
                    <a:pt x="4440244" y="559417"/>
                    <a:pt x="4440244" y="559417"/>
                    <a:pt x="4514862" y="314143"/>
                  </a:cubicBezTo>
                  <a:cubicBezTo>
                    <a:pt x="4514862" y="314143"/>
                    <a:pt x="4514862" y="314143"/>
                    <a:pt x="4521646" y="307330"/>
                  </a:cubicBezTo>
                  <a:cubicBezTo>
                    <a:pt x="4548780" y="232385"/>
                    <a:pt x="4616614" y="211946"/>
                    <a:pt x="4643748" y="211946"/>
                  </a:cubicBezTo>
                  <a:close/>
                  <a:moveTo>
                    <a:pt x="3904008" y="211946"/>
                  </a:moveTo>
                  <a:cubicBezTo>
                    <a:pt x="3931142" y="211946"/>
                    <a:pt x="3924360" y="211946"/>
                    <a:pt x="3944710" y="211946"/>
                  </a:cubicBezTo>
                  <a:cubicBezTo>
                    <a:pt x="3951492" y="211946"/>
                    <a:pt x="3958276" y="211946"/>
                    <a:pt x="3958276" y="211946"/>
                  </a:cubicBezTo>
                  <a:cubicBezTo>
                    <a:pt x="3985410" y="211946"/>
                    <a:pt x="3978626" y="211946"/>
                    <a:pt x="3998978" y="211946"/>
                  </a:cubicBezTo>
                  <a:cubicBezTo>
                    <a:pt x="4026112" y="211946"/>
                    <a:pt x="4093946" y="232385"/>
                    <a:pt x="4121080" y="307330"/>
                  </a:cubicBezTo>
                  <a:cubicBezTo>
                    <a:pt x="4121080" y="307330"/>
                    <a:pt x="4121080" y="307330"/>
                    <a:pt x="4127864" y="314143"/>
                  </a:cubicBezTo>
                  <a:cubicBezTo>
                    <a:pt x="4127864" y="314143"/>
                    <a:pt x="4127864" y="314143"/>
                    <a:pt x="4202482" y="559417"/>
                  </a:cubicBezTo>
                  <a:cubicBezTo>
                    <a:pt x="4209264" y="579857"/>
                    <a:pt x="4202482" y="600296"/>
                    <a:pt x="4182132" y="607109"/>
                  </a:cubicBezTo>
                  <a:cubicBezTo>
                    <a:pt x="4161780" y="613922"/>
                    <a:pt x="4141430" y="600296"/>
                    <a:pt x="4127864" y="586670"/>
                  </a:cubicBezTo>
                  <a:cubicBezTo>
                    <a:pt x="4127864" y="586670"/>
                    <a:pt x="4127864" y="586670"/>
                    <a:pt x="4060028" y="348209"/>
                  </a:cubicBezTo>
                  <a:cubicBezTo>
                    <a:pt x="4060028" y="348209"/>
                    <a:pt x="4060028" y="348209"/>
                    <a:pt x="4039678" y="348209"/>
                  </a:cubicBezTo>
                  <a:cubicBezTo>
                    <a:pt x="4039678" y="348209"/>
                    <a:pt x="4039678" y="348209"/>
                    <a:pt x="4168564" y="750186"/>
                  </a:cubicBezTo>
                  <a:cubicBezTo>
                    <a:pt x="4168564" y="750186"/>
                    <a:pt x="4168564" y="750186"/>
                    <a:pt x="4066812" y="750186"/>
                  </a:cubicBezTo>
                  <a:cubicBezTo>
                    <a:pt x="4066812" y="750186"/>
                    <a:pt x="4066812" y="750186"/>
                    <a:pt x="4066812" y="1063591"/>
                  </a:cubicBezTo>
                  <a:cubicBezTo>
                    <a:pt x="4066812" y="1090843"/>
                    <a:pt x="4039678" y="1111283"/>
                    <a:pt x="4012544" y="1111283"/>
                  </a:cubicBezTo>
                  <a:cubicBezTo>
                    <a:pt x="3985410" y="1111283"/>
                    <a:pt x="3971844" y="1090843"/>
                    <a:pt x="3971844" y="1063591"/>
                  </a:cubicBezTo>
                  <a:cubicBezTo>
                    <a:pt x="3971844" y="1063591"/>
                    <a:pt x="3971844" y="1063591"/>
                    <a:pt x="3971844" y="750186"/>
                  </a:cubicBezTo>
                  <a:cubicBezTo>
                    <a:pt x="3971844" y="750186"/>
                    <a:pt x="3971844" y="750186"/>
                    <a:pt x="3931142" y="750186"/>
                  </a:cubicBezTo>
                  <a:cubicBezTo>
                    <a:pt x="3931142" y="750186"/>
                    <a:pt x="3931142" y="750186"/>
                    <a:pt x="3931142" y="1063591"/>
                  </a:cubicBezTo>
                  <a:cubicBezTo>
                    <a:pt x="3931142" y="1090843"/>
                    <a:pt x="3917576" y="1111283"/>
                    <a:pt x="3890442" y="1111283"/>
                  </a:cubicBezTo>
                  <a:cubicBezTo>
                    <a:pt x="3863308" y="1111283"/>
                    <a:pt x="3842958" y="1090843"/>
                    <a:pt x="3842958" y="1063591"/>
                  </a:cubicBezTo>
                  <a:cubicBezTo>
                    <a:pt x="3842958" y="1063591"/>
                    <a:pt x="3842958" y="1063591"/>
                    <a:pt x="3842958" y="750186"/>
                  </a:cubicBezTo>
                  <a:cubicBezTo>
                    <a:pt x="3842958" y="750186"/>
                    <a:pt x="3842958" y="750186"/>
                    <a:pt x="3741206" y="750186"/>
                  </a:cubicBezTo>
                  <a:cubicBezTo>
                    <a:pt x="3741206" y="750186"/>
                    <a:pt x="3741206" y="750186"/>
                    <a:pt x="3870092" y="348209"/>
                  </a:cubicBezTo>
                  <a:cubicBezTo>
                    <a:pt x="3870092" y="348209"/>
                    <a:pt x="3870092" y="348209"/>
                    <a:pt x="3849740" y="348209"/>
                  </a:cubicBezTo>
                  <a:cubicBezTo>
                    <a:pt x="3849740" y="348209"/>
                    <a:pt x="3849740" y="348209"/>
                    <a:pt x="3775122" y="586670"/>
                  </a:cubicBezTo>
                  <a:cubicBezTo>
                    <a:pt x="3768340" y="600296"/>
                    <a:pt x="3747988" y="613922"/>
                    <a:pt x="3720854" y="607109"/>
                  </a:cubicBezTo>
                  <a:cubicBezTo>
                    <a:pt x="3707288" y="600296"/>
                    <a:pt x="3693720" y="579857"/>
                    <a:pt x="3700504" y="559417"/>
                  </a:cubicBezTo>
                  <a:cubicBezTo>
                    <a:pt x="3700504" y="559417"/>
                    <a:pt x="3700504" y="559417"/>
                    <a:pt x="3775122" y="314143"/>
                  </a:cubicBezTo>
                  <a:cubicBezTo>
                    <a:pt x="3775122" y="314143"/>
                    <a:pt x="3775122" y="314143"/>
                    <a:pt x="3781906" y="307330"/>
                  </a:cubicBezTo>
                  <a:cubicBezTo>
                    <a:pt x="3809040" y="232385"/>
                    <a:pt x="3876874" y="211946"/>
                    <a:pt x="3904008" y="211946"/>
                  </a:cubicBezTo>
                  <a:close/>
                  <a:moveTo>
                    <a:pt x="3164268" y="211946"/>
                  </a:moveTo>
                  <a:cubicBezTo>
                    <a:pt x="3191402" y="211946"/>
                    <a:pt x="3184620" y="211946"/>
                    <a:pt x="3204970" y="211946"/>
                  </a:cubicBezTo>
                  <a:cubicBezTo>
                    <a:pt x="3211752" y="211946"/>
                    <a:pt x="3218536" y="211946"/>
                    <a:pt x="3218536" y="211946"/>
                  </a:cubicBezTo>
                  <a:cubicBezTo>
                    <a:pt x="3245670" y="211946"/>
                    <a:pt x="3238886" y="211946"/>
                    <a:pt x="3259238" y="211946"/>
                  </a:cubicBezTo>
                  <a:cubicBezTo>
                    <a:pt x="3286372" y="211946"/>
                    <a:pt x="3354206" y="232385"/>
                    <a:pt x="3381340" y="307330"/>
                  </a:cubicBezTo>
                  <a:cubicBezTo>
                    <a:pt x="3381340" y="307330"/>
                    <a:pt x="3381340" y="307330"/>
                    <a:pt x="3388124" y="314143"/>
                  </a:cubicBezTo>
                  <a:cubicBezTo>
                    <a:pt x="3388124" y="314143"/>
                    <a:pt x="3388124" y="314143"/>
                    <a:pt x="3462742" y="559417"/>
                  </a:cubicBezTo>
                  <a:cubicBezTo>
                    <a:pt x="3469524" y="579857"/>
                    <a:pt x="3462742" y="600296"/>
                    <a:pt x="3442392" y="607109"/>
                  </a:cubicBezTo>
                  <a:cubicBezTo>
                    <a:pt x="3422040" y="613922"/>
                    <a:pt x="3401690" y="600296"/>
                    <a:pt x="3388124" y="586670"/>
                  </a:cubicBezTo>
                  <a:cubicBezTo>
                    <a:pt x="3388124" y="586670"/>
                    <a:pt x="3388124" y="586670"/>
                    <a:pt x="3320288" y="348209"/>
                  </a:cubicBezTo>
                  <a:cubicBezTo>
                    <a:pt x="3320288" y="348209"/>
                    <a:pt x="3320288" y="348209"/>
                    <a:pt x="3299938" y="348209"/>
                  </a:cubicBezTo>
                  <a:cubicBezTo>
                    <a:pt x="3299938" y="348209"/>
                    <a:pt x="3299938" y="348209"/>
                    <a:pt x="3428824" y="750186"/>
                  </a:cubicBezTo>
                  <a:cubicBezTo>
                    <a:pt x="3428824" y="750186"/>
                    <a:pt x="3428824" y="750186"/>
                    <a:pt x="3327072" y="750186"/>
                  </a:cubicBezTo>
                  <a:cubicBezTo>
                    <a:pt x="3327072" y="750186"/>
                    <a:pt x="3327072" y="750186"/>
                    <a:pt x="3327072" y="1063591"/>
                  </a:cubicBezTo>
                  <a:cubicBezTo>
                    <a:pt x="3327072" y="1090843"/>
                    <a:pt x="3299938" y="1111283"/>
                    <a:pt x="3272804" y="1111283"/>
                  </a:cubicBezTo>
                  <a:cubicBezTo>
                    <a:pt x="3245670" y="1111283"/>
                    <a:pt x="3232104" y="1090843"/>
                    <a:pt x="3232104" y="1063591"/>
                  </a:cubicBezTo>
                  <a:cubicBezTo>
                    <a:pt x="3232104" y="1063591"/>
                    <a:pt x="3232104" y="1063591"/>
                    <a:pt x="3232104" y="750186"/>
                  </a:cubicBezTo>
                  <a:cubicBezTo>
                    <a:pt x="3232104" y="750186"/>
                    <a:pt x="3232104" y="750186"/>
                    <a:pt x="3191402" y="750186"/>
                  </a:cubicBezTo>
                  <a:cubicBezTo>
                    <a:pt x="3191402" y="750186"/>
                    <a:pt x="3191402" y="750186"/>
                    <a:pt x="3191402" y="1063591"/>
                  </a:cubicBezTo>
                  <a:cubicBezTo>
                    <a:pt x="3191402" y="1090843"/>
                    <a:pt x="3177836" y="1111283"/>
                    <a:pt x="3150702" y="1111283"/>
                  </a:cubicBezTo>
                  <a:cubicBezTo>
                    <a:pt x="3123568" y="1111283"/>
                    <a:pt x="3103218" y="1090843"/>
                    <a:pt x="3103218" y="1063591"/>
                  </a:cubicBezTo>
                  <a:cubicBezTo>
                    <a:pt x="3103218" y="1063591"/>
                    <a:pt x="3103218" y="1063591"/>
                    <a:pt x="3103218" y="750186"/>
                  </a:cubicBezTo>
                  <a:cubicBezTo>
                    <a:pt x="3103218" y="750186"/>
                    <a:pt x="3103218" y="750186"/>
                    <a:pt x="3001466" y="750186"/>
                  </a:cubicBezTo>
                  <a:cubicBezTo>
                    <a:pt x="3001466" y="750186"/>
                    <a:pt x="3001466" y="750186"/>
                    <a:pt x="3130352" y="348209"/>
                  </a:cubicBezTo>
                  <a:cubicBezTo>
                    <a:pt x="3130352" y="348209"/>
                    <a:pt x="3130352" y="348209"/>
                    <a:pt x="3110000" y="348209"/>
                  </a:cubicBezTo>
                  <a:cubicBezTo>
                    <a:pt x="3110000" y="348209"/>
                    <a:pt x="3110000" y="348209"/>
                    <a:pt x="3035382" y="586670"/>
                  </a:cubicBezTo>
                  <a:cubicBezTo>
                    <a:pt x="3028600" y="600296"/>
                    <a:pt x="3008248" y="613922"/>
                    <a:pt x="2981114" y="607109"/>
                  </a:cubicBezTo>
                  <a:cubicBezTo>
                    <a:pt x="2967548" y="600296"/>
                    <a:pt x="2953980" y="579857"/>
                    <a:pt x="2960764" y="559417"/>
                  </a:cubicBezTo>
                  <a:cubicBezTo>
                    <a:pt x="2960764" y="559417"/>
                    <a:pt x="2960764" y="559417"/>
                    <a:pt x="3035382" y="314143"/>
                  </a:cubicBezTo>
                  <a:cubicBezTo>
                    <a:pt x="3035382" y="314143"/>
                    <a:pt x="3035382" y="314143"/>
                    <a:pt x="3042166" y="307330"/>
                  </a:cubicBezTo>
                  <a:cubicBezTo>
                    <a:pt x="3069300" y="232385"/>
                    <a:pt x="3137134" y="211946"/>
                    <a:pt x="3164268" y="211946"/>
                  </a:cubicBezTo>
                  <a:close/>
                  <a:moveTo>
                    <a:pt x="2424528" y="211946"/>
                  </a:moveTo>
                  <a:cubicBezTo>
                    <a:pt x="2451662" y="211946"/>
                    <a:pt x="2444880" y="211946"/>
                    <a:pt x="2465230" y="211946"/>
                  </a:cubicBezTo>
                  <a:cubicBezTo>
                    <a:pt x="2472012" y="211946"/>
                    <a:pt x="2478796" y="211946"/>
                    <a:pt x="2478796" y="211946"/>
                  </a:cubicBezTo>
                  <a:cubicBezTo>
                    <a:pt x="2505930" y="211946"/>
                    <a:pt x="2499146" y="211946"/>
                    <a:pt x="2519498" y="211946"/>
                  </a:cubicBezTo>
                  <a:cubicBezTo>
                    <a:pt x="2546632" y="211946"/>
                    <a:pt x="2614466" y="232385"/>
                    <a:pt x="2641600" y="307330"/>
                  </a:cubicBezTo>
                  <a:cubicBezTo>
                    <a:pt x="2641600" y="307330"/>
                    <a:pt x="2641600" y="307330"/>
                    <a:pt x="2648384" y="314143"/>
                  </a:cubicBezTo>
                  <a:cubicBezTo>
                    <a:pt x="2648384" y="314143"/>
                    <a:pt x="2648384" y="314143"/>
                    <a:pt x="2723002" y="559417"/>
                  </a:cubicBezTo>
                  <a:cubicBezTo>
                    <a:pt x="2729784" y="579857"/>
                    <a:pt x="2723002" y="600296"/>
                    <a:pt x="2702652" y="607109"/>
                  </a:cubicBezTo>
                  <a:cubicBezTo>
                    <a:pt x="2682300" y="613922"/>
                    <a:pt x="2661950" y="600296"/>
                    <a:pt x="2648384" y="586670"/>
                  </a:cubicBezTo>
                  <a:cubicBezTo>
                    <a:pt x="2648384" y="586670"/>
                    <a:pt x="2648384" y="586670"/>
                    <a:pt x="2580548" y="348209"/>
                  </a:cubicBezTo>
                  <a:cubicBezTo>
                    <a:pt x="2580548" y="348209"/>
                    <a:pt x="2580548" y="348209"/>
                    <a:pt x="2560198" y="348209"/>
                  </a:cubicBezTo>
                  <a:cubicBezTo>
                    <a:pt x="2560198" y="348209"/>
                    <a:pt x="2560198" y="348209"/>
                    <a:pt x="2689084" y="750186"/>
                  </a:cubicBezTo>
                  <a:cubicBezTo>
                    <a:pt x="2689084" y="750186"/>
                    <a:pt x="2689084" y="750186"/>
                    <a:pt x="2587332" y="750186"/>
                  </a:cubicBezTo>
                  <a:cubicBezTo>
                    <a:pt x="2587332" y="750186"/>
                    <a:pt x="2587332" y="750186"/>
                    <a:pt x="2587332" y="1063591"/>
                  </a:cubicBezTo>
                  <a:cubicBezTo>
                    <a:pt x="2587332" y="1090843"/>
                    <a:pt x="2560198" y="1111283"/>
                    <a:pt x="2533064" y="1111283"/>
                  </a:cubicBezTo>
                  <a:cubicBezTo>
                    <a:pt x="2505930" y="1111283"/>
                    <a:pt x="2492364" y="1090843"/>
                    <a:pt x="2492364" y="1063591"/>
                  </a:cubicBezTo>
                  <a:cubicBezTo>
                    <a:pt x="2492364" y="1063591"/>
                    <a:pt x="2492364" y="1063591"/>
                    <a:pt x="2492364" y="750186"/>
                  </a:cubicBezTo>
                  <a:cubicBezTo>
                    <a:pt x="2492364" y="750186"/>
                    <a:pt x="2492364" y="750186"/>
                    <a:pt x="2451662" y="750186"/>
                  </a:cubicBezTo>
                  <a:cubicBezTo>
                    <a:pt x="2451662" y="750186"/>
                    <a:pt x="2451662" y="750186"/>
                    <a:pt x="2451662" y="1063591"/>
                  </a:cubicBezTo>
                  <a:cubicBezTo>
                    <a:pt x="2451662" y="1090843"/>
                    <a:pt x="2438096" y="1111283"/>
                    <a:pt x="2410962" y="1111283"/>
                  </a:cubicBezTo>
                  <a:cubicBezTo>
                    <a:pt x="2383828" y="1111283"/>
                    <a:pt x="2363478" y="1090843"/>
                    <a:pt x="2363478" y="1063591"/>
                  </a:cubicBezTo>
                  <a:cubicBezTo>
                    <a:pt x="2363478" y="1063591"/>
                    <a:pt x="2363478" y="1063591"/>
                    <a:pt x="2363478" y="750186"/>
                  </a:cubicBezTo>
                  <a:cubicBezTo>
                    <a:pt x="2363478" y="750186"/>
                    <a:pt x="2363478" y="750186"/>
                    <a:pt x="2261726" y="750186"/>
                  </a:cubicBezTo>
                  <a:cubicBezTo>
                    <a:pt x="2261726" y="750186"/>
                    <a:pt x="2261726" y="750186"/>
                    <a:pt x="2390612" y="348209"/>
                  </a:cubicBezTo>
                  <a:cubicBezTo>
                    <a:pt x="2390612" y="348209"/>
                    <a:pt x="2390612" y="348209"/>
                    <a:pt x="2370260" y="348209"/>
                  </a:cubicBezTo>
                  <a:cubicBezTo>
                    <a:pt x="2370260" y="348209"/>
                    <a:pt x="2370260" y="348209"/>
                    <a:pt x="2295642" y="586670"/>
                  </a:cubicBezTo>
                  <a:cubicBezTo>
                    <a:pt x="2288860" y="600296"/>
                    <a:pt x="2268508" y="613922"/>
                    <a:pt x="2241374" y="607109"/>
                  </a:cubicBezTo>
                  <a:cubicBezTo>
                    <a:pt x="2227808" y="600296"/>
                    <a:pt x="2214240" y="579857"/>
                    <a:pt x="2221024" y="559417"/>
                  </a:cubicBezTo>
                  <a:cubicBezTo>
                    <a:pt x="2221024" y="559417"/>
                    <a:pt x="2221024" y="559417"/>
                    <a:pt x="2295642" y="314143"/>
                  </a:cubicBezTo>
                  <a:cubicBezTo>
                    <a:pt x="2295642" y="314143"/>
                    <a:pt x="2295642" y="314143"/>
                    <a:pt x="2302426" y="307330"/>
                  </a:cubicBezTo>
                  <a:cubicBezTo>
                    <a:pt x="2329560" y="232385"/>
                    <a:pt x="2397394" y="211946"/>
                    <a:pt x="2424528" y="211946"/>
                  </a:cubicBezTo>
                  <a:close/>
                  <a:moveTo>
                    <a:pt x="1684788" y="211946"/>
                  </a:moveTo>
                  <a:cubicBezTo>
                    <a:pt x="1711922" y="211946"/>
                    <a:pt x="1705140" y="211946"/>
                    <a:pt x="1725490" y="211946"/>
                  </a:cubicBezTo>
                  <a:cubicBezTo>
                    <a:pt x="1732272" y="211946"/>
                    <a:pt x="1739056" y="211946"/>
                    <a:pt x="1739056" y="211946"/>
                  </a:cubicBezTo>
                  <a:cubicBezTo>
                    <a:pt x="1766190" y="211946"/>
                    <a:pt x="1759406" y="211946"/>
                    <a:pt x="1779758" y="211946"/>
                  </a:cubicBezTo>
                  <a:cubicBezTo>
                    <a:pt x="1806892" y="211946"/>
                    <a:pt x="1874726" y="232385"/>
                    <a:pt x="1901860" y="307330"/>
                  </a:cubicBezTo>
                  <a:cubicBezTo>
                    <a:pt x="1901860" y="307330"/>
                    <a:pt x="1901860" y="307330"/>
                    <a:pt x="1908644" y="314143"/>
                  </a:cubicBezTo>
                  <a:cubicBezTo>
                    <a:pt x="1908644" y="314143"/>
                    <a:pt x="1908644" y="314143"/>
                    <a:pt x="1983262" y="559417"/>
                  </a:cubicBezTo>
                  <a:cubicBezTo>
                    <a:pt x="1990044" y="579857"/>
                    <a:pt x="1983262" y="600296"/>
                    <a:pt x="1962912" y="607109"/>
                  </a:cubicBezTo>
                  <a:cubicBezTo>
                    <a:pt x="1942560" y="613922"/>
                    <a:pt x="1922210" y="600296"/>
                    <a:pt x="1908644" y="586670"/>
                  </a:cubicBezTo>
                  <a:cubicBezTo>
                    <a:pt x="1908644" y="586670"/>
                    <a:pt x="1908644" y="586670"/>
                    <a:pt x="1840808" y="348209"/>
                  </a:cubicBezTo>
                  <a:cubicBezTo>
                    <a:pt x="1840808" y="348209"/>
                    <a:pt x="1840808" y="348209"/>
                    <a:pt x="1820458" y="348209"/>
                  </a:cubicBezTo>
                  <a:cubicBezTo>
                    <a:pt x="1820458" y="348209"/>
                    <a:pt x="1820458" y="348209"/>
                    <a:pt x="1949344" y="750186"/>
                  </a:cubicBezTo>
                  <a:cubicBezTo>
                    <a:pt x="1949344" y="750186"/>
                    <a:pt x="1949344" y="750186"/>
                    <a:pt x="1847592" y="750186"/>
                  </a:cubicBezTo>
                  <a:cubicBezTo>
                    <a:pt x="1847592" y="750186"/>
                    <a:pt x="1847592" y="750186"/>
                    <a:pt x="1847592" y="1063591"/>
                  </a:cubicBezTo>
                  <a:cubicBezTo>
                    <a:pt x="1847592" y="1090843"/>
                    <a:pt x="1820458" y="1111283"/>
                    <a:pt x="1793324" y="1111283"/>
                  </a:cubicBezTo>
                  <a:cubicBezTo>
                    <a:pt x="1766190" y="1111283"/>
                    <a:pt x="1752624" y="1090843"/>
                    <a:pt x="1752624" y="1063591"/>
                  </a:cubicBezTo>
                  <a:cubicBezTo>
                    <a:pt x="1752624" y="1063591"/>
                    <a:pt x="1752624" y="1063591"/>
                    <a:pt x="1752624" y="750186"/>
                  </a:cubicBezTo>
                  <a:cubicBezTo>
                    <a:pt x="1752624" y="750186"/>
                    <a:pt x="1752624" y="750186"/>
                    <a:pt x="1711922" y="750186"/>
                  </a:cubicBezTo>
                  <a:cubicBezTo>
                    <a:pt x="1711922" y="750186"/>
                    <a:pt x="1711922" y="750186"/>
                    <a:pt x="1711922" y="1063591"/>
                  </a:cubicBezTo>
                  <a:cubicBezTo>
                    <a:pt x="1711922" y="1090843"/>
                    <a:pt x="1698356" y="1111283"/>
                    <a:pt x="1671222" y="1111283"/>
                  </a:cubicBezTo>
                  <a:cubicBezTo>
                    <a:pt x="1644088" y="1111283"/>
                    <a:pt x="1623738" y="1090843"/>
                    <a:pt x="1623738" y="1063591"/>
                  </a:cubicBezTo>
                  <a:cubicBezTo>
                    <a:pt x="1623738" y="1063591"/>
                    <a:pt x="1623738" y="1063591"/>
                    <a:pt x="1623738" y="750186"/>
                  </a:cubicBezTo>
                  <a:cubicBezTo>
                    <a:pt x="1623738" y="750186"/>
                    <a:pt x="1623738" y="750186"/>
                    <a:pt x="1521986" y="750186"/>
                  </a:cubicBezTo>
                  <a:cubicBezTo>
                    <a:pt x="1521986" y="750186"/>
                    <a:pt x="1521986" y="750186"/>
                    <a:pt x="1650872" y="348209"/>
                  </a:cubicBezTo>
                  <a:cubicBezTo>
                    <a:pt x="1650872" y="348209"/>
                    <a:pt x="1650872" y="348209"/>
                    <a:pt x="1630520" y="348209"/>
                  </a:cubicBezTo>
                  <a:cubicBezTo>
                    <a:pt x="1630520" y="348209"/>
                    <a:pt x="1630520" y="348209"/>
                    <a:pt x="1555902" y="586670"/>
                  </a:cubicBezTo>
                  <a:cubicBezTo>
                    <a:pt x="1549120" y="600296"/>
                    <a:pt x="1528768" y="613922"/>
                    <a:pt x="1501634" y="607109"/>
                  </a:cubicBezTo>
                  <a:cubicBezTo>
                    <a:pt x="1488068" y="600296"/>
                    <a:pt x="1474500" y="579857"/>
                    <a:pt x="1481284" y="559417"/>
                  </a:cubicBezTo>
                  <a:cubicBezTo>
                    <a:pt x="1481284" y="559417"/>
                    <a:pt x="1481284" y="559417"/>
                    <a:pt x="1555902" y="314143"/>
                  </a:cubicBezTo>
                  <a:cubicBezTo>
                    <a:pt x="1555902" y="314143"/>
                    <a:pt x="1555902" y="314143"/>
                    <a:pt x="1562686" y="307330"/>
                  </a:cubicBezTo>
                  <a:cubicBezTo>
                    <a:pt x="1589820" y="232385"/>
                    <a:pt x="1657654" y="211946"/>
                    <a:pt x="1684788" y="211946"/>
                  </a:cubicBezTo>
                  <a:close/>
                  <a:moveTo>
                    <a:pt x="945048" y="211946"/>
                  </a:moveTo>
                  <a:cubicBezTo>
                    <a:pt x="972182" y="211946"/>
                    <a:pt x="965400" y="211946"/>
                    <a:pt x="985750" y="211946"/>
                  </a:cubicBezTo>
                  <a:cubicBezTo>
                    <a:pt x="992532" y="211946"/>
                    <a:pt x="999316" y="211946"/>
                    <a:pt x="999316" y="211946"/>
                  </a:cubicBezTo>
                  <a:cubicBezTo>
                    <a:pt x="1026450" y="211946"/>
                    <a:pt x="1019666" y="211946"/>
                    <a:pt x="1040018" y="211946"/>
                  </a:cubicBezTo>
                  <a:cubicBezTo>
                    <a:pt x="1067152" y="211946"/>
                    <a:pt x="1134986" y="232385"/>
                    <a:pt x="1162120" y="307330"/>
                  </a:cubicBezTo>
                  <a:cubicBezTo>
                    <a:pt x="1162120" y="307330"/>
                    <a:pt x="1162120" y="307330"/>
                    <a:pt x="1168904" y="314143"/>
                  </a:cubicBezTo>
                  <a:cubicBezTo>
                    <a:pt x="1168904" y="314143"/>
                    <a:pt x="1168904" y="314143"/>
                    <a:pt x="1243522" y="559417"/>
                  </a:cubicBezTo>
                  <a:cubicBezTo>
                    <a:pt x="1250304" y="579857"/>
                    <a:pt x="1243522" y="600296"/>
                    <a:pt x="1223172" y="607109"/>
                  </a:cubicBezTo>
                  <a:cubicBezTo>
                    <a:pt x="1202820" y="613922"/>
                    <a:pt x="1182470" y="600296"/>
                    <a:pt x="1168904" y="586670"/>
                  </a:cubicBezTo>
                  <a:cubicBezTo>
                    <a:pt x="1168904" y="586670"/>
                    <a:pt x="1168904" y="586670"/>
                    <a:pt x="1101068" y="348209"/>
                  </a:cubicBezTo>
                  <a:cubicBezTo>
                    <a:pt x="1101068" y="348209"/>
                    <a:pt x="1101068" y="348209"/>
                    <a:pt x="1080718" y="348209"/>
                  </a:cubicBezTo>
                  <a:cubicBezTo>
                    <a:pt x="1080718" y="348209"/>
                    <a:pt x="1080718" y="348209"/>
                    <a:pt x="1209604" y="750186"/>
                  </a:cubicBezTo>
                  <a:cubicBezTo>
                    <a:pt x="1209604" y="750186"/>
                    <a:pt x="1209604" y="750186"/>
                    <a:pt x="1107852" y="750186"/>
                  </a:cubicBezTo>
                  <a:cubicBezTo>
                    <a:pt x="1107852" y="750186"/>
                    <a:pt x="1107852" y="750186"/>
                    <a:pt x="1107852" y="1063591"/>
                  </a:cubicBezTo>
                  <a:cubicBezTo>
                    <a:pt x="1107852" y="1090843"/>
                    <a:pt x="1080718" y="1111283"/>
                    <a:pt x="1053584" y="1111283"/>
                  </a:cubicBezTo>
                  <a:cubicBezTo>
                    <a:pt x="1026450" y="1111283"/>
                    <a:pt x="1012884" y="1090843"/>
                    <a:pt x="1012884" y="1063591"/>
                  </a:cubicBezTo>
                  <a:cubicBezTo>
                    <a:pt x="1012884" y="1063591"/>
                    <a:pt x="1012884" y="1063591"/>
                    <a:pt x="1012884" y="750186"/>
                  </a:cubicBezTo>
                  <a:cubicBezTo>
                    <a:pt x="1012884" y="750186"/>
                    <a:pt x="1012884" y="750186"/>
                    <a:pt x="972182" y="750186"/>
                  </a:cubicBezTo>
                  <a:cubicBezTo>
                    <a:pt x="972182" y="750186"/>
                    <a:pt x="972182" y="750186"/>
                    <a:pt x="972182" y="1063591"/>
                  </a:cubicBezTo>
                  <a:cubicBezTo>
                    <a:pt x="972182" y="1090843"/>
                    <a:pt x="958616" y="1111283"/>
                    <a:pt x="931482" y="1111283"/>
                  </a:cubicBezTo>
                  <a:cubicBezTo>
                    <a:pt x="904348" y="1111283"/>
                    <a:pt x="883998" y="1090843"/>
                    <a:pt x="883998" y="1063591"/>
                  </a:cubicBezTo>
                  <a:cubicBezTo>
                    <a:pt x="883998" y="1063591"/>
                    <a:pt x="883998" y="1063591"/>
                    <a:pt x="883998" y="750186"/>
                  </a:cubicBezTo>
                  <a:cubicBezTo>
                    <a:pt x="883998" y="750186"/>
                    <a:pt x="883998" y="750186"/>
                    <a:pt x="782246" y="750186"/>
                  </a:cubicBezTo>
                  <a:cubicBezTo>
                    <a:pt x="782246" y="750186"/>
                    <a:pt x="782246" y="750186"/>
                    <a:pt x="911132" y="348209"/>
                  </a:cubicBezTo>
                  <a:cubicBezTo>
                    <a:pt x="911132" y="348209"/>
                    <a:pt x="911132" y="348209"/>
                    <a:pt x="890780" y="348209"/>
                  </a:cubicBezTo>
                  <a:cubicBezTo>
                    <a:pt x="890780" y="348209"/>
                    <a:pt x="890780" y="348209"/>
                    <a:pt x="816162" y="586670"/>
                  </a:cubicBezTo>
                  <a:cubicBezTo>
                    <a:pt x="809380" y="600296"/>
                    <a:pt x="789028" y="613922"/>
                    <a:pt x="761894" y="607109"/>
                  </a:cubicBezTo>
                  <a:cubicBezTo>
                    <a:pt x="748328" y="600296"/>
                    <a:pt x="734760" y="579857"/>
                    <a:pt x="741544" y="559417"/>
                  </a:cubicBezTo>
                  <a:cubicBezTo>
                    <a:pt x="741544" y="559417"/>
                    <a:pt x="741544" y="559417"/>
                    <a:pt x="816162" y="314143"/>
                  </a:cubicBezTo>
                  <a:cubicBezTo>
                    <a:pt x="816162" y="314143"/>
                    <a:pt x="816162" y="314143"/>
                    <a:pt x="822946" y="307330"/>
                  </a:cubicBezTo>
                  <a:cubicBezTo>
                    <a:pt x="850080" y="232385"/>
                    <a:pt x="917914" y="211946"/>
                    <a:pt x="945048" y="211946"/>
                  </a:cubicBezTo>
                  <a:close/>
                  <a:moveTo>
                    <a:pt x="205308" y="211946"/>
                  </a:moveTo>
                  <a:cubicBezTo>
                    <a:pt x="232442" y="211946"/>
                    <a:pt x="225660" y="211946"/>
                    <a:pt x="246010" y="211946"/>
                  </a:cubicBezTo>
                  <a:cubicBezTo>
                    <a:pt x="252792" y="211946"/>
                    <a:pt x="259576" y="211946"/>
                    <a:pt x="259576" y="211946"/>
                  </a:cubicBezTo>
                  <a:cubicBezTo>
                    <a:pt x="286710" y="211946"/>
                    <a:pt x="279926" y="211946"/>
                    <a:pt x="300278" y="211946"/>
                  </a:cubicBezTo>
                  <a:cubicBezTo>
                    <a:pt x="327412" y="211946"/>
                    <a:pt x="395246" y="232385"/>
                    <a:pt x="422380" y="307330"/>
                  </a:cubicBezTo>
                  <a:cubicBezTo>
                    <a:pt x="422380" y="307330"/>
                    <a:pt x="422380" y="307330"/>
                    <a:pt x="429164" y="314143"/>
                  </a:cubicBezTo>
                  <a:cubicBezTo>
                    <a:pt x="429164" y="314143"/>
                    <a:pt x="429164" y="314143"/>
                    <a:pt x="503782" y="559417"/>
                  </a:cubicBezTo>
                  <a:cubicBezTo>
                    <a:pt x="510564" y="579857"/>
                    <a:pt x="503782" y="600296"/>
                    <a:pt x="483432" y="607109"/>
                  </a:cubicBezTo>
                  <a:cubicBezTo>
                    <a:pt x="463080" y="613922"/>
                    <a:pt x="442730" y="600296"/>
                    <a:pt x="429164" y="586670"/>
                  </a:cubicBezTo>
                  <a:cubicBezTo>
                    <a:pt x="429164" y="586670"/>
                    <a:pt x="429164" y="586670"/>
                    <a:pt x="361328" y="348209"/>
                  </a:cubicBezTo>
                  <a:cubicBezTo>
                    <a:pt x="361328" y="348209"/>
                    <a:pt x="361328" y="348209"/>
                    <a:pt x="340978" y="348209"/>
                  </a:cubicBezTo>
                  <a:cubicBezTo>
                    <a:pt x="340978" y="348209"/>
                    <a:pt x="340978" y="348209"/>
                    <a:pt x="469864" y="750186"/>
                  </a:cubicBezTo>
                  <a:cubicBezTo>
                    <a:pt x="469864" y="750186"/>
                    <a:pt x="469864" y="750186"/>
                    <a:pt x="368112" y="750186"/>
                  </a:cubicBezTo>
                  <a:cubicBezTo>
                    <a:pt x="368112" y="750186"/>
                    <a:pt x="368112" y="750186"/>
                    <a:pt x="368112" y="1063591"/>
                  </a:cubicBezTo>
                  <a:cubicBezTo>
                    <a:pt x="368112" y="1090843"/>
                    <a:pt x="340978" y="1111283"/>
                    <a:pt x="313844" y="1111283"/>
                  </a:cubicBezTo>
                  <a:cubicBezTo>
                    <a:pt x="286710" y="1111283"/>
                    <a:pt x="273144" y="1090843"/>
                    <a:pt x="273144" y="1063591"/>
                  </a:cubicBezTo>
                  <a:cubicBezTo>
                    <a:pt x="273144" y="1063591"/>
                    <a:pt x="273144" y="1063591"/>
                    <a:pt x="273144" y="750186"/>
                  </a:cubicBezTo>
                  <a:cubicBezTo>
                    <a:pt x="273144" y="750186"/>
                    <a:pt x="273144" y="750186"/>
                    <a:pt x="232442" y="750186"/>
                  </a:cubicBezTo>
                  <a:cubicBezTo>
                    <a:pt x="232442" y="750186"/>
                    <a:pt x="232442" y="750186"/>
                    <a:pt x="232442" y="1063591"/>
                  </a:cubicBezTo>
                  <a:cubicBezTo>
                    <a:pt x="232442" y="1090843"/>
                    <a:pt x="218876" y="1111283"/>
                    <a:pt x="191742" y="1111283"/>
                  </a:cubicBezTo>
                  <a:cubicBezTo>
                    <a:pt x="164608" y="1111283"/>
                    <a:pt x="144258" y="1090843"/>
                    <a:pt x="144258" y="1063591"/>
                  </a:cubicBezTo>
                  <a:cubicBezTo>
                    <a:pt x="144258" y="1063591"/>
                    <a:pt x="144258" y="1063591"/>
                    <a:pt x="144258" y="750186"/>
                  </a:cubicBezTo>
                  <a:cubicBezTo>
                    <a:pt x="144258" y="750186"/>
                    <a:pt x="144258" y="750186"/>
                    <a:pt x="42506" y="750186"/>
                  </a:cubicBezTo>
                  <a:cubicBezTo>
                    <a:pt x="42506" y="750186"/>
                    <a:pt x="42506" y="750186"/>
                    <a:pt x="171392" y="348209"/>
                  </a:cubicBezTo>
                  <a:cubicBezTo>
                    <a:pt x="171392" y="348209"/>
                    <a:pt x="171392" y="348209"/>
                    <a:pt x="151040" y="348209"/>
                  </a:cubicBezTo>
                  <a:cubicBezTo>
                    <a:pt x="151040" y="348209"/>
                    <a:pt x="151040" y="348209"/>
                    <a:pt x="76422" y="586670"/>
                  </a:cubicBezTo>
                  <a:cubicBezTo>
                    <a:pt x="69640" y="600296"/>
                    <a:pt x="49288" y="613922"/>
                    <a:pt x="22154" y="607109"/>
                  </a:cubicBezTo>
                  <a:cubicBezTo>
                    <a:pt x="8588" y="600296"/>
                    <a:pt x="-4980" y="579857"/>
                    <a:pt x="1804" y="559417"/>
                  </a:cubicBezTo>
                  <a:cubicBezTo>
                    <a:pt x="1804" y="559417"/>
                    <a:pt x="1804" y="559417"/>
                    <a:pt x="76422" y="314143"/>
                  </a:cubicBezTo>
                  <a:cubicBezTo>
                    <a:pt x="76422" y="314143"/>
                    <a:pt x="76422" y="314143"/>
                    <a:pt x="83206" y="307330"/>
                  </a:cubicBezTo>
                  <a:cubicBezTo>
                    <a:pt x="110340" y="232385"/>
                    <a:pt x="178174" y="211946"/>
                    <a:pt x="205308" y="211946"/>
                  </a:cubicBezTo>
                  <a:close/>
                  <a:moveTo>
                    <a:pt x="6910452" y="0"/>
                  </a:moveTo>
                  <a:cubicBezTo>
                    <a:pt x="6967400" y="0"/>
                    <a:pt x="7013562" y="44240"/>
                    <a:pt x="7013562" y="98813"/>
                  </a:cubicBezTo>
                  <a:cubicBezTo>
                    <a:pt x="7013562" y="153386"/>
                    <a:pt x="6967400" y="197626"/>
                    <a:pt x="6910452" y="197626"/>
                  </a:cubicBezTo>
                  <a:cubicBezTo>
                    <a:pt x="6853508" y="197626"/>
                    <a:pt x="6807344" y="153386"/>
                    <a:pt x="6807344" y="98813"/>
                  </a:cubicBezTo>
                  <a:cubicBezTo>
                    <a:pt x="6807344" y="44240"/>
                    <a:pt x="6853508" y="0"/>
                    <a:pt x="6910452" y="0"/>
                  </a:cubicBezTo>
                  <a:close/>
                  <a:moveTo>
                    <a:pt x="6170712" y="0"/>
                  </a:moveTo>
                  <a:cubicBezTo>
                    <a:pt x="6227660" y="0"/>
                    <a:pt x="6273822" y="44240"/>
                    <a:pt x="6273822" y="98813"/>
                  </a:cubicBezTo>
                  <a:cubicBezTo>
                    <a:pt x="6273822" y="153386"/>
                    <a:pt x="6227660" y="197626"/>
                    <a:pt x="6170712" y="197626"/>
                  </a:cubicBezTo>
                  <a:cubicBezTo>
                    <a:pt x="6113768" y="197626"/>
                    <a:pt x="6067604" y="153386"/>
                    <a:pt x="6067604" y="98813"/>
                  </a:cubicBezTo>
                  <a:cubicBezTo>
                    <a:pt x="6067604" y="44240"/>
                    <a:pt x="6113768" y="0"/>
                    <a:pt x="6170712" y="0"/>
                  </a:cubicBezTo>
                  <a:close/>
                  <a:moveTo>
                    <a:pt x="5430972" y="0"/>
                  </a:moveTo>
                  <a:cubicBezTo>
                    <a:pt x="5487920" y="0"/>
                    <a:pt x="5534082" y="44240"/>
                    <a:pt x="5534082" y="98813"/>
                  </a:cubicBezTo>
                  <a:cubicBezTo>
                    <a:pt x="5534082" y="153386"/>
                    <a:pt x="5487920" y="197626"/>
                    <a:pt x="5430972" y="197626"/>
                  </a:cubicBezTo>
                  <a:cubicBezTo>
                    <a:pt x="5374028" y="197626"/>
                    <a:pt x="5327864" y="153386"/>
                    <a:pt x="5327864" y="98813"/>
                  </a:cubicBezTo>
                  <a:cubicBezTo>
                    <a:pt x="5327864" y="44240"/>
                    <a:pt x="5374028" y="0"/>
                    <a:pt x="5430972" y="0"/>
                  </a:cubicBezTo>
                  <a:close/>
                  <a:moveTo>
                    <a:pt x="4691232" y="0"/>
                  </a:moveTo>
                  <a:cubicBezTo>
                    <a:pt x="4748180" y="0"/>
                    <a:pt x="4794342" y="44240"/>
                    <a:pt x="4794342" y="98813"/>
                  </a:cubicBezTo>
                  <a:cubicBezTo>
                    <a:pt x="4794342" y="153386"/>
                    <a:pt x="4748180" y="197626"/>
                    <a:pt x="4691232" y="197626"/>
                  </a:cubicBezTo>
                  <a:cubicBezTo>
                    <a:pt x="4634288" y="197626"/>
                    <a:pt x="4588124" y="153386"/>
                    <a:pt x="4588124" y="98813"/>
                  </a:cubicBezTo>
                  <a:cubicBezTo>
                    <a:pt x="4588124" y="44240"/>
                    <a:pt x="4634288" y="0"/>
                    <a:pt x="4691232" y="0"/>
                  </a:cubicBezTo>
                  <a:close/>
                  <a:moveTo>
                    <a:pt x="3951492" y="0"/>
                  </a:moveTo>
                  <a:cubicBezTo>
                    <a:pt x="4008440" y="0"/>
                    <a:pt x="4054602" y="44240"/>
                    <a:pt x="4054602" y="98813"/>
                  </a:cubicBezTo>
                  <a:cubicBezTo>
                    <a:pt x="4054602" y="153386"/>
                    <a:pt x="4008440" y="197626"/>
                    <a:pt x="3951492" y="197626"/>
                  </a:cubicBezTo>
                  <a:cubicBezTo>
                    <a:pt x="3894548" y="197626"/>
                    <a:pt x="3848384" y="153386"/>
                    <a:pt x="3848384" y="98813"/>
                  </a:cubicBezTo>
                  <a:cubicBezTo>
                    <a:pt x="3848384" y="44240"/>
                    <a:pt x="3894548" y="0"/>
                    <a:pt x="3951492" y="0"/>
                  </a:cubicBezTo>
                  <a:close/>
                  <a:moveTo>
                    <a:pt x="3211752" y="0"/>
                  </a:moveTo>
                  <a:cubicBezTo>
                    <a:pt x="3268700" y="0"/>
                    <a:pt x="3314862" y="44240"/>
                    <a:pt x="3314862" y="98813"/>
                  </a:cubicBezTo>
                  <a:cubicBezTo>
                    <a:pt x="3314862" y="153386"/>
                    <a:pt x="3268700" y="197626"/>
                    <a:pt x="3211752" y="197626"/>
                  </a:cubicBezTo>
                  <a:cubicBezTo>
                    <a:pt x="3154808" y="197626"/>
                    <a:pt x="3108644" y="153386"/>
                    <a:pt x="3108644" y="98813"/>
                  </a:cubicBezTo>
                  <a:cubicBezTo>
                    <a:pt x="3108644" y="44240"/>
                    <a:pt x="3154808" y="0"/>
                    <a:pt x="3211752" y="0"/>
                  </a:cubicBezTo>
                  <a:close/>
                  <a:moveTo>
                    <a:pt x="2472012" y="0"/>
                  </a:moveTo>
                  <a:cubicBezTo>
                    <a:pt x="2528960" y="0"/>
                    <a:pt x="2575122" y="44240"/>
                    <a:pt x="2575122" y="98813"/>
                  </a:cubicBezTo>
                  <a:cubicBezTo>
                    <a:pt x="2575122" y="153386"/>
                    <a:pt x="2528960" y="197626"/>
                    <a:pt x="2472012" y="197626"/>
                  </a:cubicBezTo>
                  <a:cubicBezTo>
                    <a:pt x="2415068" y="197626"/>
                    <a:pt x="2368904" y="153386"/>
                    <a:pt x="2368904" y="98813"/>
                  </a:cubicBezTo>
                  <a:cubicBezTo>
                    <a:pt x="2368904" y="44240"/>
                    <a:pt x="2415068" y="0"/>
                    <a:pt x="2472012" y="0"/>
                  </a:cubicBezTo>
                  <a:close/>
                  <a:moveTo>
                    <a:pt x="1732272" y="0"/>
                  </a:moveTo>
                  <a:cubicBezTo>
                    <a:pt x="1789220" y="0"/>
                    <a:pt x="1835382" y="44240"/>
                    <a:pt x="1835382" y="98813"/>
                  </a:cubicBezTo>
                  <a:cubicBezTo>
                    <a:pt x="1835382" y="153386"/>
                    <a:pt x="1789220" y="197626"/>
                    <a:pt x="1732272" y="197626"/>
                  </a:cubicBezTo>
                  <a:cubicBezTo>
                    <a:pt x="1675328" y="197626"/>
                    <a:pt x="1629164" y="153386"/>
                    <a:pt x="1629164" y="98813"/>
                  </a:cubicBezTo>
                  <a:cubicBezTo>
                    <a:pt x="1629164" y="44240"/>
                    <a:pt x="1675328" y="0"/>
                    <a:pt x="1732272" y="0"/>
                  </a:cubicBezTo>
                  <a:close/>
                  <a:moveTo>
                    <a:pt x="992532" y="0"/>
                  </a:moveTo>
                  <a:cubicBezTo>
                    <a:pt x="1049480" y="0"/>
                    <a:pt x="1095642" y="44240"/>
                    <a:pt x="1095642" y="98813"/>
                  </a:cubicBezTo>
                  <a:cubicBezTo>
                    <a:pt x="1095642" y="153386"/>
                    <a:pt x="1049480" y="197626"/>
                    <a:pt x="992532" y="197626"/>
                  </a:cubicBezTo>
                  <a:cubicBezTo>
                    <a:pt x="935588" y="197626"/>
                    <a:pt x="889424" y="153386"/>
                    <a:pt x="889424" y="98813"/>
                  </a:cubicBezTo>
                  <a:cubicBezTo>
                    <a:pt x="889424" y="44240"/>
                    <a:pt x="935588" y="0"/>
                    <a:pt x="992532" y="0"/>
                  </a:cubicBezTo>
                  <a:close/>
                  <a:moveTo>
                    <a:pt x="252792" y="0"/>
                  </a:moveTo>
                  <a:cubicBezTo>
                    <a:pt x="309740" y="0"/>
                    <a:pt x="355902" y="44240"/>
                    <a:pt x="355902" y="98813"/>
                  </a:cubicBezTo>
                  <a:cubicBezTo>
                    <a:pt x="355902" y="153386"/>
                    <a:pt x="309740" y="197626"/>
                    <a:pt x="252792" y="197626"/>
                  </a:cubicBezTo>
                  <a:cubicBezTo>
                    <a:pt x="195848" y="197626"/>
                    <a:pt x="149684" y="153386"/>
                    <a:pt x="149684" y="98813"/>
                  </a:cubicBezTo>
                  <a:cubicBezTo>
                    <a:pt x="149684" y="44240"/>
                    <a:pt x="195848" y="0"/>
                    <a:pt x="25279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9394F13-074A-DF4A-8E4D-52B9CFC9CAA0}"/>
                </a:ext>
              </a:extLst>
            </p:cNvPr>
            <p:cNvSpPr/>
            <p:nvPr/>
          </p:nvSpPr>
          <p:spPr>
            <a:xfrm>
              <a:off x="12610504" y="10197040"/>
              <a:ext cx="4381131" cy="120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B076F9DE-C6E4-D64E-B445-1CFD4AA257CA}"/>
                </a:ext>
              </a:extLst>
            </p:cNvPr>
            <p:cNvSpPr/>
            <p:nvPr/>
          </p:nvSpPr>
          <p:spPr>
            <a:xfrm>
              <a:off x="12548602" y="10004691"/>
              <a:ext cx="7394576" cy="1655180"/>
            </a:xfrm>
            <a:custGeom>
              <a:avLst/>
              <a:gdLst>
                <a:gd name="connsiteX0" fmla="*/ 6981636 w 7394576"/>
                <a:gd name="connsiteY0" fmla="*/ 457803 h 1655180"/>
                <a:gd name="connsiteX1" fmla="*/ 6859534 w 7394576"/>
                <a:gd name="connsiteY1" fmla="*/ 553187 h 1655180"/>
                <a:gd name="connsiteX2" fmla="*/ 6852750 w 7394576"/>
                <a:gd name="connsiteY2" fmla="*/ 560000 h 1655180"/>
                <a:gd name="connsiteX3" fmla="*/ 6778132 w 7394576"/>
                <a:gd name="connsiteY3" fmla="*/ 805274 h 1655180"/>
                <a:gd name="connsiteX4" fmla="*/ 6798482 w 7394576"/>
                <a:gd name="connsiteY4" fmla="*/ 852966 h 1655180"/>
                <a:gd name="connsiteX5" fmla="*/ 6852750 w 7394576"/>
                <a:gd name="connsiteY5" fmla="*/ 832527 h 1655180"/>
                <a:gd name="connsiteX6" fmla="*/ 6927368 w 7394576"/>
                <a:gd name="connsiteY6" fmla="*/ 594066 h 1655180"/>
                <a:gd name="connsiteX7" fmla="*/ 6947720 w 7394576"/>
                <a:gd name="connsiteY7" fmla="*/ 594066 h 1655180"/>
                <a:gd name="connsiteX8" fmla="*/ 6818834 w 7394576"/>
                <a:gd name="connsiteY8" fmla="*/ 996043 h 1655180"/>
                <a:gd name="connsiteX9" fmla="*/ 6920586 w 7394576"/>
                <a:gd name="connsiteY9" fmla="*/ 996043 h 1655180"/>
                <a:gd name="connsiteX10" fmla="*/ 6920586 w 7394576"/>
                <a:gd name="connsiteY10" fmla="*/ 1309448 h 1655180"/>
                <a:gd name="connsiteX11" fmla="*/ 6968070 w 7394576"/>
                <a:gd name="connsiteY11" fmla="*/ 1357140 h 1655180"/>
                <a:gd name="connsiteX12" fmla="*/ 7008770 w 7394576"/>
                <a:gd name="connsiteY12" fmla="*/ 1309448 h 1655180"/>
                <a:gd name="connsiteX13" fmla="*/ 7008770 w 7394576"/>
                <a:gd name="connsiteY13" fmla="*/ 996043 h 1655180"/>
                <a:gd name="connsiteX14" fmla="*/ 7049472 w 7394576"/>
                <a:gd name="connsiteY14" fmla="*/ 996043 h 1655180"/>
                <a:gd name="connsiteX15" fmla="*/ 7049472 w 7394576"/>
                <a:gd name="connsiteY15" fmla="*/ 1309448 h 1655180"/>
                <a:gd name="connsiteX16" fmla="*/ 7090172 w 7394576"/>
                <a:gd name="connsiteY16" fmla="*/ 1357140 h 1655180"/>
                <a:gd name="connsiteX17" fmla="*/ 7144440 w 7394576"/>
                <a:gd name="connsiteY17" fmla="*/ 1309448 h 1655180"/>
                <a:gd name="connsiteX18" fmla="*/ 7144440 w 7394576"/>
                <a:gd name="connsiteY18" fmla="*/ 996043 h 1655180"/>
                <a:gd name="connsiteX19" fmla="*/ 7246192 w 7394576"/>
                <a:gd name="connsiteY19" fmla="*/ 996043 h 1655180"/>
                <a:gd name="connsiteX20" fmla="*/ 7117306 w 7394576"/>
                <a:gd name="connsiteY20" fmla="*/ 594066 h 1655180"/>
                <a:gd name="connsiteX21" fmla="*/ 7137656 w 7394576"/>
                <a:gd name="connsiteY21" fmla="*/ 594066 h 1655180"/>
                <a:gd name="connsiteX22" fmla="*/ 7205492 w 7394576"/>
                <a:gd name="connsiteY22" fmla="*/ 832527 h 1655180"/>
                <a:gd name="connsiteX23" fmla="*/ 7259760 w 7394576"/>
                <a:gd name="connsiteY23" fmla="*/ 852966 h 1655180"/>
                <a:gd name="connsiteX24" fmla="*/ 7280110 w 7394576"/>
                <a:gd name="connsiteY24" fmla="*/ 805274 h 1655180"/>
                <a:gd name="connsiteX25" fmla="*/ 7205492 w 7394576"/>
                <a:gd name="connsiteY25" fmla="*/ 560000 h 1655180"/>
                <a:gd name="connsiteX26" fmla="*/ 7198708 w 7394576"/>
                <a:gd name="connsiteY26" fmla="*/ 553187 h 1655180"/>
                <a:gd name="connsiteX27" fmla="*/ 7076606 w 7394576"/>
                <a:gd name="connsiteY27" fmla="*/ 457803 h 1655180"/>
                <a:gd name="connsiteX28" fmla="*/ 7035904 w 7394576"/>
                <a:gd name="connsiteY28" fmla="*/ 457803 h 1655180"/>
                <a:gd name="connsiteX29" fmla="*/ 7022338 w 7394576"/>
                <a:gd name="connsiteY29" fmla="*/ 457803 h 1655180"/>
                <a:gd name="connsiteX30" fmla="*/ 6981636 w 7394576"/>
                <a:gd name="connsiteY30" fmla="*/ 457803 h 1655180"/>
                <a:gd name="connsiteX31" fmla="*/ 6241896 w 7394576"/>
                <a:gd name="connsiteY31" fmla="*/ 457803 h 1655180"/>
                <a:gd name="connsiteX32" fmla="*/ 6119794 w 7394576"/>
                <a:gd name="connsiteY32" fmla="*/ 553187 h 1655180"/>
                <a:gd name="connsiteX33" fmla="*/ 6113010 w 7394576"/>
                <a:gd name="connsiteY33" fmla="*/ 560000 h 1655180"/>
                <a:gd name="connsiteX34" fmla="*/ 6038392 w 7394576"/>
                <a:gd name="connsiteY34" fmla="*/ 805274 h 1655180"/>
                <a:gd name="connsiteX35" fmla="*/ 6058742 w 7394576"/>
                <a:gd name="connsiteY35" fmla="*/ 852966 h 1655180"/>
                <a:gd name="connsiteX36" fmla="*/ 6113010 w 7394576"/>
                <a:gd name="connsiteY36" fmla="*/ 832527 h 1655180"/>
                <a:gd name="connsiteX37" fmla="*/ 6187628 w 7394576"/>
                <a:gd name="connsiteY37" fmla="*/ 594066 h 1655180"/>
                <a:gd name="connsiteX38" fmla="*/ 6207980 w 7394576"/>
                <a:gd name="connsiteY38" fmla="*/ 594066 h 1655180"/>
                <a:gd name="connsiteX39" fmla="*/ 6079094 w 7394576"/>
                <a:gd name="connsiteY39" fmla="*/ 996043 h 1655180"/>
                <a:gd name="connsiteX40" fmla="*/ 6180846 w 7394576"/>
                <a:gd name="connsiteY40" fmla="*/ 996043 h 1655180"/>
                <a:gd name="connsiteX41" fmla="*/ 6180846 w 7394576"/>
                <a:gd name="connsiteY41" fmla="*/ 1309448 h 1655180"/>
                <a:gd name="connsiteX42" fmla="*/ 6228330 w 7394576"/>
                <a:gd name="connsiteY42" fmla="*/ 1357140 h 1655180"/>
                <a:gd name="connsiteX43" fmla="*/ 6269030 w 7394576"/>
                <a:gd name="connsiteY43" fmla="*/ 1309448 h 1655180"/>
                <a:gd name="connsiteX44" fmla="*/ 6269030 w 7394576"/>
                <a:gd name="connsiteY44" fmla="*/ 996043 h 1655180"/>
                <a:gd name="connsiteX45" fmla="*/ 6309732 w 7394576"/>
                <a:gd name="connsiteY45" fmla="*/ 996043 h 1655180"/>
                <a:gd name="connsiteX46" fmla="*/ 6309732 w 7394576"/>
                <a:gd name="connsiteY46" fmla="*/ 1309448 h 1655180"/>
                <a:gd name="connsiteX47" fmla="*/ 6350432 w 7394576"/>
                <a:gd name="connsiteY47" fmla="*/ 1357140 h 1655180"/>
                <a:gd name="connsiteX48" fmla="*/ 6404700 w 7394576"/>
                <a:gd name="connsiteY48" fmla="*/ 1309448 h 1655180"/>
                <a:gd name="connsiteX49" fmla="*/ 6404700 w 7394576"/>
                <a:gd name="connsiteY49" fmla="*/ 996043 h 1655180"/>
                <a:gd name="connsiteX50" fmla="*/ 6506452 w 7394576"/>
                <a:gd name="connsiteY50" fmla="*/ 996043 h 1655180"/>
                <a:gd name="connsiteX51" fmla="*/ 6377566 w 7394576"/>
                <a:gd name="connsiteY51" fmla="*/ 594066 h 1655180"/>
                <a:gd name="connsiteX52" fmla="*/ 6397916 w 7394576"/>
                <a:gd name="connsiteY52" fmla="*/ 594066 h 1655180"/>
                <a:gd name="connsiteX53" fmla="*/ 6465752 w 7394576"/>
                <a:gd name="connsiteY53" fmla="*/ 832527 h 1655180"/>
                <a:gd name="connsiteX54" fmla="*/ 6520020 w 7394576"/>
                <a:gd name="connsiteY54" fmla="*/ 852966 h 1655180"/>
                <a:gd name="connsiteX55" fmla="*/ 6540370 w 7394576"/>
                <a:gd name="connsiteY55" fmla="*/ 805274 h 1655180"/>
                <a:gd name="connsiteX56" fmla="*/ 6465752 w 7394576"/>
                <a:gd name="connsiteY56" fmla="*/ 560000 h 1655180"/>
                <a:gd name="connsiteX57" fmla="*/ 6458968 w 7394576"/>
                <a:gd name="connsiteY57" fmla="*/ 553187 h 1655180"/>
                <a:gd name="connsiteX58" fmla="*/ 6336866 w 7394576"/>
                <a:gd name="connsiteY58" fmla="*/ 457803 h 1655180"/>
                <a:gd name="connsiteX59" fmla="*/ 6296164 w 7394576"/>
                <a:gd name="connsiteY59" fmla="*/ 457803 h 1655180"/>
                <a:gd name="connsiteX60" fmla="*/ 6282598 w 7394576"/>
                <a:gd name="connsiteY60" fmla="*/ 457803 h 1655180"/>
                <a:gd name="connsiteX61" fmla="*/ 6241896 w 7394576"/>
                <a:gd name="connsiteY61" fmla="*/ 457803 h 1655180"/>
                <a:gd name="connsiteX62" fmla="*/ 5502156 w 7394576"/>
                <a:gd name="connsiteY62" fmla="*/ 457803 h 1655180"/>
                <a:gd name="connsiteX63" fmla="*/ 5380054 w 7394576"/>
                <a:gd name="connsiteY63" fmla="*/ 553187 h 1655180"/>
                <a:gd name="connsiteX64" fmla="*/ 5373270 w 7394576"/>
                <a:gd name="connsiteY64" fmla="*/ 560000 h 1655180"/>
                <a:gd name="connsiteX65" fmla="*/ 5298652 w 7394576"/>
                <a:gd name="connsiteY65" fmla="*/ 805274 h 1655180"/>
                <a:gd name="connsiteX66" fmla="*/ 5319002 w 7394576"/>
                <a:gd name="connsiteY66" fmla="*/ 852966 h 1655180"/>
                <a:gd name="connsiteX67" fmla="*/ 5373270 w 7394576"/>
                <a:gd name="connsiteY67" fmla="*/ 832527 h 1655180"/>
                <a:gd name="connsiteX68" fmla="*/ 5447888 w 7394576"/>
                <a:gd name="connsiteY68" fmla="*/ 594066 h 1655180"/>
                <a:gd name="connsiteX69" fmla="*/ 5468240 w 7394576"/>
                <a:gd name="connsiteY69" fmla="*/ 594066 h 1655180"/>
                <a:gd name="connsiteX70" fmla="*/ 5339354 w 7394576"/>
                <a:gd name="connsiteY70" fmla="*/ 996043 h 1655180"/>
                <a:gd name="connsiteX71" fmla="*/ 5441106 w 7394576"/>
                <a:gd name="connsiteY71" fmla="*/ 996043 h 1655180"/>
                <a:gd name="connsiteX72" fmla="*/ 5441106 w 7394576"/>
                <a:gd name="connsiteY72" fmla="*/ 1309448 h 1655180"/>
                <a:gd name="connsiteX73" fmla="*/ 5488590 w 7394576"/>
                <a:gd name="connsiteY73" fmla="*/ 1357140 h 1655180"/>
                <a:gd name="connsiteX74" fmla="*/ 5529290 w 7394576"/>
                <a:gd name="connsiteY74" fmla="*/ 1309448 h 1655180"/>
                <a:gd name="connsiteX75" fmla="*/ 5529290 w 7394576"/>
                <a:gd name="connsiteY75" fmla="*/ 996043 h 1655180"/>
                <a:gd name="connsiteX76" fmla="*/ 5569992 w 7394576"/>
                <a:gd name="connsiteY76" fmla="*/ 996043 h 1655180"/>
                <a:gd name="connsiteX77" fmla="*/ 5569992 w 7394576"/>
                <a:gd name="connsiteY77" fmla="*/ 1309448 h 1655180"/>
                <a:gd name="connsiteX78" fmla="*/ 5610692 w 7394576"/>
                <a:gd name="connsiteY78" fmla="*/ 1357140 h 1655180"/>
                <a:gd name="connsiteX79" fmla="*/ 5664960 w 7394576"/>
                <a:gd name="connsiteY79" fmla="*/ 1309448 h 1655180"/>
                <a:gd name="connsiteX80" fmla="*/ 5664960 w 7394576"/>
                <a:gd name="connsiteY80" fmla="*/ 996043 h 1655180"/>
                <a:gd name="connsiteX81" fmla="*/ 5766712 w 7394576"/>
                <a:gd name="connsiteY81" fmla="*/ 996043 h 1655180"/>
                <a:gd name="connsiteX82" fmla="*/ 5637826 w 7394576"/>
                <a:gd name="connsiteY82" fmla="*/ 594066 h 1655180"/>
                <a:gd name="connsiteX83" fmla="*/ 5658176 w 7394576"/>
                <a:gd name="connsiteY83" fmla="*/ 594066 h 1655180"/>
                <a:gd name="connsiteX84" fmla="*/ 5726012 w 7394576"/>
                <a:gd name="connsiteY84" fmla="*/ 832527 h 1655180"/>
                <a:gd name="connsiteX85" fmla="*/ 5780280 w 7394576"/>
                <a:gd name="connsiteY85" fmla="*/ 852966 h 1655180"/>
                <a:gd name="connsiteX86" fmla="*/ 5800630 w 7394576"/>
                <a:gd name="connsiteY86" fmla="*/ 805274 h 1655180"/>
                <a:gd name="connsiteX87" fmla="*/ 5726012 w 7394576"/>
                <a:gd name="connsiteY87" fmla="*/ 560000 h 1655180"/>
                <a:gd name="connsiteX88" fmla="*/ 5719228 w 7394576"/>
                <a:gd name="connsiteY88" fmla="*/ 553187 h 1655180"/>
                <a:gd name="connsiteX89" fmla="*/ 5597126 w 7394576"/>
                <a:gd name="connsiteY89" fmla="*/ 457803 h 1655180"/>
                <a:gd name="connsiteX90" fmla="*/ 5556424 w 7394576"/>
                <a:gd name="connsiteY90" fmla="*/ 457803 h 1655180"/>
                <a:gd name="connsiteX91" fmla="*/ 5542858 w 7394576"/>
                <a:gd name="connsiteY91" fmla="*/ 457803 h 1655180"/>
                <a:gd name="connsiteX92" fmla="*/ 5502156 w 7394576"/>
                <a:gd name="connsiteY92" fmla="*/ 457803 h 1655180"/>
                <a:gd name="connsiteX93" fmla="*/ 4762416 w 7394576"/>
                <a:gd name="connsiteY93" fmla="*/ 457803 h 1655180"/>
                <a:gd name="connsiteX94" fmla="*/ 4640314 w 7394576"/>
                <a:gd name="connsiteY94" fmla="*/ 553187 h 1655180"/>
                <a:gd name="connsiteX95" fmla="*/ 4633530 w 7394576"/>
                <a:gd name="connsiteY95" fmla="*/ 560000 h 1655180"/>
                <a:gd name="connsiteX96" fmla="*/ 4558912 w 7394576"/>
                <a:gd name="connsiteY96" fmla="*/ 805274 h 1655180"/>
                <a:gd name="connsiteX97" fmla="*/ 4579262 w 7394576"/>
                <a:gd name="connsiteY97" fmla="*/ 852966 h 1655180"/>
                <a:gd name="connsiteX98" fmla="*/ 4633530 w 7394576"/>
                <a:gd name="connsiteY98" fmla="*/ 832527 h 1655180"/>
                <a:gd name="connsiteX99" fmla="*/ 4708148 w 7394576"/>
                <a:gd name="connsiteY99" fmla="*/ 594066 h 1655180"/>
                <a:gd name="connsiteX100" fmla="*/ 4728500 w 7394576"/>
                <a:gd name="connsiteY100" fmla="*/ 594066 h 1655180"/>
                <a:gd name="connsiteX101" fmla="*/ 4599614 w 7394576"/>
                <a:gd name="connsiteY101" fmla="*/ 996043 h 1655180"/>
                <a:gd name="connsiteX102" fmla="*/ 4701366 w 7394576"/>
                <a:gd name="connsiteY102" fmla="*/ 996043 h 1655180"/>
                <a:gd name="connsiteX103" fmla="*/ 4701366 w 7394576"/>
                <a:gd name="connsiteY103" fmla="*/ 1309448 h 1655180"/>
                <a:gd name="connsiteX104" fmla="*/ 4748850 w 7394576"/>
                <a:gd name="connsiteY104" fmla="*/ 1357140 h 1655180"/>
                <a:gd name="connsiteX105" fmla="*/ 4789550 w 7394576"/>
                <a:gd name="connsiteY105" fmla="*/ 1309448 h 1655180"/>
                <a:gd name="connsiteX106" fmla="*/ 4789550 w 7394576"/>
                <a:gd name="connsiteY106" fmla="*/ 996043 h 1655180"/>
                <a:gd name="connsiteX107" fmla="*/ 4830252 w 7394576"/>
                <a:gd name="connsiteY107" fmla="*/ 996043 h 1655180"/>
                <a:gd name="connsiteX108" fmla="*/ 4830252 w 7394576"/>
                <a:gd name="connsiteY108" fmla="*/ 1309448 h 1655180"/>
                <a:gd name="connsiteX109" fmla="*/ 4870952 w 7394576"/>
                <a:gd name="connsiteY109" fmla="*/ 1357140 h 1655180"/>
                <a:gd name="connsiteX110" fmla="*/ 4925220 w 7394576"/>
                <a:gd name="connsiteY110" fmla="*/ 1309448 h 1655180"/>
                <a:gd name="connsiteX111" fmla="*/ 4925220 w 7394576"/>
                <a:gd name="connsiteY111" fmla="*/ 996043 h 1655180"/>
                <a:gd name="connsiteX112" fmla="*/ 5026972 w 7394576"/>
                <a:gd name="connsiteY112" fmla="*/ 996043 h 1655180"/>
                <a:gd name="connsiteX113" fmla="*/ 4898086 w 7394576"/>
                <a:gd name="connsiteY113" fmla="*/ 594066 h 1655180"/>
                <a:gd name="connsiteX114" fmla="*/ 4918436 w 7394576"/>
                <a:gd name="connsiteY114" fmla="*/ 594066 h 1655180"/>
                <a:gd name="connsiteX115" fmla="*/ 4986272 w 7394576"/>
                <a:gd name="connsiteY115" fmla="*/ 832527 h 1655180"/>
                <a:gd name="connsiteX116" fmla="*/ 5040540 w 7394576"/>
                <a:gd name="connsiteY116" fmla="*/ 852966 h 1655180"/>
                <a:gd name="connsiteX117" fmla="*/ 5060890 w 7394576"/>
                <a:gd name="connsiteY117" fmla="*/ 805274 h 1655180"/>
                <a:gd name="connsiteX118" fmla="*/ 4986272 w 7394576"/>
                <a:gd name="connsiteY118" fmla="*/ 560000 h 1655180"/>
                <a:gd name="connsiteX119" fmla="*/ 4979488 w 7394576"/>
                <a:gd name="connsiteY119" fmla="*/ 553187 h 1655180"/>
                <a:gd name="connsiteX120" fmla="*/ 4857386 w 7394576"/>
                <a:gd name="connsiteY120" fmla="*/ 457803 h 1655180"/>
                <a:gd name="connsiteX121" fmla="*/ 4816684 w 7394576"/>
                <a:gd name="connsiteY121" fmla="*/ 457803 h 1655180"/>
                <a:gd name="connsiteX122" fmla="*/ 4803118 w 7394576"/>
                <a:gd name="connsiteY122" fmla="*/ 457803 h 1655180"/>
                <a:gd name="connsiteX123" fmla="*/ 4762416 w 7394576"/>
                <a:gd name="connsiteY123" fmla="*/ 457803 h 1655180"/>
                <a:gd name="connsiteX124" fmla="*/ 4022676 w 7394576"/>
                <a:gd name="connsiteY124" fmla="*/ 457803 h 1655180"/>
                <a:gd name="connsiteX125" fmla="*/ 3900574 w 7394576"/>
                <a:gd name="connsiteY125" fmla="*/ 553187 h 1655180"/>
                <a:gd name="connsiteX126" fmla="*/ 3893790 w 7394576"/>
                <a:gd name="connsiteY126" fmla="*/ 560000 h 1655180"/>
                <a:gd name="connsiteX127" fmla="*/ 3819172 w 7394576"/>
                <a:gd name="connsiteY127" fmla="*/ 805274 h 1655180"/>
                <a:gd name="connsiteX128" fmla="*/ 3839522 w 7394576"/>
                <a:gd name="connsiteY128" fmla="*/ 852966 h 1655180"/>
                <a:gd name="connsiteX129" fmla="*/ 3893790 w 7394576"/>
                <a:gd name="connsiteY129" fmla="*/ 832527 h 1655180"/>
                <a:gd name="connsiteX130" fmla="*/ 3968408 w 7394576"/>
                <a:gd name="connsiteY130" fmla="*/ 594066 h 1655180"/>
                <a:gd name="connsiteX131" fmla="*/ 3988760 w 7394576"/>
                <a:gd name="connsiteY131" fmla="*/ 594066 h 1655180"/>
                <a:gd name="connsiteX132" fmla="*/ 3859874 w 7394576"/>
                <a:gd name="connsiteY132" fmla="*/ 996043 h 1655180"/>
                <a:gd name="connsiteX133" fmla="*/ 3961626 w 7394576"/>
                <a:gd name="connsiteY133" fmla="*/ 996043 h 1655180"/>
                <a:gd name="connsiteX134" fmla="*/ 3961626 w 7394576"/>
                <a:gd name="connsiteY134" fmla="*/ 1309448 h 1655180"/>
                <a:gd name="connsiteX135" fmla="*/ 4009110 w 7394576"/>
                <a:gd name="connsiteY135" fmla="*/ 1357140 h 1655180"/>
                <a:gd name="connsiteX136" fmla="*/ 4049810 w 7394576"/>
                <a:gd name="connsiteY136" fmla="*/ 1309448 h 1655180"/>
                <a:gd name="connsiteX137" fmla="*/ 4049810 w 7394576"/>
                <a:gd name="connsiteY137" fmla="*/ 996043 h 1655180"/>
                <a:gd name="connsiteX138" fmla="*/ 4090512 w 7394576"/>
                <a:gd name="connsiteY138" fmla="*/ 996043 h 1655180"/>
                <a:gd name="connsiteX139" fmla="*/ 4090512 w 7394576"/>
                <a:gd name="connsiteY139" fmla="*/ 1309448 h 1655180"/>
                <a:gd name="connsiteX140" fmla="*/ 4131212 w 7394576"/>
                <a:gd name="connsiteY140" fmla="*/ 1357140 h 1655180"/>
                <a:gd name="connsiteX141" fmla="*/ 4185480 w 7394576"/>
                <a:gd name="connsiteY141" fmla="*/ 1309448 h 1655180"/>
                <a:gd name="connsiteX142" fmla="*/ 4185480 w 7394576"/>
                <a:gd name="connsiteY142" fmla="*/ 996043 h 1655180"/>
                <a:gd name="connsiteX143" fmla="*/ 4287232 w 7394576"/>
                <a:gd name="connsiteY143" fmla="*/ 996043 h 1655180"/>
                <a:gd name="connsiteX144" fmla="*/ 4158346 w 7394576"/>
                <a:gd name="connsiteY144" fmla="*/ 594066 h 1655180"/>
                <a:gd name="connsiteX145" fmla="*/ 4178696 w 7394576"/>
                <a:gd name="connsiteY145" fmla="*/ 594066 h 1655180"/>
                <a:gd name="connsiteX146" fmla="*/ 4246532 w 7394576"/>
                <a:gd name="connsiteY146" fmla="*/ 832527 h 1655180"/>
                <a:gd name="connsiteX147" fmla="*/ 4300800 w 7394576"/>
                <a:gd name="connsiteY147" fmla="*/ 852966 h 1655180"/>
                <a:gd name="connsiteX148" fmla="*/ 4321150 w 7394576"/>
                <a:gd name="connsiteY148" fmla="*/ 805274 h 1655180"/>
                <a:gd name="connsiteX149" fmla="*/ 4246532 w 7394576"/>
                <a:gd name="connsiteY149" fmla="*/ 560000 h 1655180"/>
                <a:gd name="connsiteX150" fmla="*/ 4239748 w 7394576"/>
                <a:gd name="connsiteY150" fmla="*/ 553187 h 1655180"/>
                <a:gd name="connsiteX151" fmla="*/ 4117646 w 7394576"/>
                <a:gd name="connsiteY151" fmla="*/ 457803 h 1655180"/>
                <a:gd name="connsiteX152" fmla="*/ 4076944 w 7394576"/>
                <a:gd name="connsiteY152" fmla="*/ 457803 h 1655180"/>
                <a:gd name="connsiteX153" fmla="*/ 4063378 w 7394576"/>
                <a:gd name="connsiteY153" fmla="*/ 457803 h 1655180"/>
                <a:gd name="connsiteX154" fmla="*/ 4022676 w 7394576"/>
                <a:gd name="connsiteY154" fmla="*/ 457803 h 1655180"/>
                <a:gd name="connsiteX155" fmla="*/ 3282936 w 7394576"/>
                <a:gd name="connsiteY155" fmla="*/ 457803 h 1655180"/>
                <a:gd name="connsiteX156" fmla="*/ 3160834 w 7394576"/>
                <a:gd name="connsiteY156" fmla="*/ 553187 h 1655180"/>
                <a:gd name="connsiteX157" fmla="*/ 3154050 w 7394576"/>
                <a:gd name="connsiteY157" fmla="*/ 560000 h 1655180"/>
                <a:gd name="connsiteX158" fmla="*/ 3079432 w 7394576"/>
                <a:gd name="connsiteY158" fmla="*/ 805274 h 1655180"/>
                <a:gd name="connsiteX159" fmla="*/ 3099782 w 7394576"/>
                <a:gd name="connsiteY159" fmla="*/ 852966 h 1655180"/>
                <a:gd name="connsiteX160" fmla="*/ 3154050 w 7394576"/>
                <a:gd name="connsiteY160" fmla="*/ 832527 h 1655180"/>
                <a:gd name="connsiteX161" fmla="*/ 3228668 w 7394576"/>
                <a:gd name="connsiteY161" fmla="*/ 594066 h 1655180"/>
                <a:gd name="connsiteX162" fmla="*/ 3249020 w 7394576"/>
                <a:gd name="connsiteY162" fmla="*/ 594066 h 1655180"/>
                <a:gd name="connsiteX163" fmla="*/ 3120134 w 7394576"/>
                <a:gd name="connsiteY163" fmla="*/ 996043 h 1655180"/>
                <a:gd name="connsiteX164" fmla="*/ 3221886 w 7394576"/>
                <a:gd name="connsiteY164" fmla="*/ 996043 h 1655180"/>
                <a:gd name="connsiteX165" fmla="*/ 3221886 w 7394576"/>
                <a:gd name="connsiteY165" fmla="*/ 1309448 h 1655180"/>
                <a:gd name="connsiteX166" fmla="*/ 3269370 w 7394576"/>
                <a:gd name="connsiteY166" fmla="*/ 1357140 h 1655180"/>
                <a:gd name="connsiteX167" fmla="*/ 3310070 w 7394576"/>
                <a:gd name="connsiteY167" fmla="*/ 1309448 h 1655180"/>
                <a:gd name="connsiteX168" fmla="*/ 3310070 w 7394576"/>
                <a:gd name="connsiteY168" fmla="*/ 996043 h 1655180"/>
                <a:gd name="connsiteX169" fmla="*/ 3350772 w 7394576"/>
                <a:gd name="connsiteY169" fmla="*/ 996043 h 1655180"/>
                <a:gd name="connsiteX170" fmla="*/ 3350772 w 7394576"/>
                <a:gd name="connsiteY170" fmla="*/ 1309448 h 1655180"/>
                <a:gd name="connsiteX171" fmla="*/ 3391472 w 7394576"/>
                <a:gd name="connsiteY171" fmla="*/ 1357140 h 1655180"/>
                <a:gd name="connsiteX172" fmla="*/ 3445740 w 7394576"/>
                <a:gd name="connsiteY172" fmla="*/ 1309448 h 1655180"/>
                <a:gd name="connsiteX173" fmla="*/ 3445740 w 7394576"/>
                <a:gd name="connsiteY173" fmla="*/ 996043 h 1655180"/>
                <a:gd name="connsiteX174" fmla="*/ 3547492 w 7394576"/>
                <a:gd name="connsiteY174" fmla="*/ 996043 h 1655180"/>
                <a:gd name="connsiteX175" fmla="*/ 3418606 w 7394576"/>
                <a:gd name="connsiteY175" fmla="*/ 594066 h 1655180"/>
                <a:gd name="connsiteX176" fmla="*/ 3438956 w 7394576"/>
                <a:gd name="connsiteY176" fmla="*/ 594066 h 1655180"/>
                <a:gd name="connsiteX177" fmla="*/ 3506792 w 7394576"/>
                <a:gd name="connsiteY177" fmla="*/ 832527 h 1655180"/>
                <a:gd name="connsiteX178" fmla="*/ 3561060 w 7394576"/>
                <a:gd name="connsiteY178" fmla="*/ 852966 h 1655180"/>
                <a:gd name="connsiteX179" fmla="*/ 3581410 w 7394576"/>
                <a:gd name="connsiteY179" fmla="*/ 805274 h 1655180"/>
                <a:gd name="connsiteX180" fmla="*/ 3506792 w 7394576"/>
                <a:gd name="connsiteY180" fmla="*/ 560000 h 1655180"/>
                <a:gd name="connsiteX181" fmla="*/ 3500008 w 7394576"/>
                <a:gd name="connsiteY181" fmla="*/ 553187 h 1655180"/>
                <a:gd name="connsiteX182" fmla="*/ 3377906 w 7394576"/>
                <a:gd name="connsiteY182" fmla="*/ 457803 h 1655180"/>
                <a:gd name="connsiteX183" fmla="*/ 3337204 w 7394576"/>
                <a:gd name="connsiteY183" fmla="*/ 457803 h 1655180"/>
                <a:gd name="connsiteX184" fmla="*/ 3323638 w 7394576"/>
                <a:gd name="connsiteY184" fmla="*/ 457803 h 1655180"/>
                <a:gd name="connsiteX185" fmla="*/ 3282936 w 7394576"/>
                <a:gd name="connsiteY185" fmla="*/ 457803 h 1655180"/>
                <a:gd name="connsiteX186" fmla="*/ 2543196 w 7394576"/>
                <a:gd name="connsiteY186" fmla="*/ 457803 h 1655180"/>
                <a:gd name="connsiteX187" fmla="*/ 2421094 w 7394576"/>
                <a:gd name="connsiteY187" fmla="*/ 553187 h 1655180"/>
                <a:gd name="connsiteX188" fmla="*/ 2414310 w 7394576"/>
                <a:gd name="connsiteY188" fmla="*/ 560000 h 1655180"/>
                <a:gd name="connsiteX189" fmla="*/ 2339692 w 7394576"/>
                <a:gd name="connsiteY189" fmla="*/ 805274 h 1655180"/>
                <a:gd name="connsiteX190" fmla="*/ 2360042 w 7394576"/>
                <a:gd name="connsiteY190" fmla="*/ 852966 h 1655180"/>
                <a:gd name="connsiteX191" fmla="*/ 2414310 w 7394576"/>
                <a:gd name="connsiteY191" fmla="*/ 832527 h 1655180"/>
                <a:gd name="connsiteX192" fmla="*/ 2488928 w 7394576"/>
                <a:gd name="connsiteY192" fmla="*/ 594066 h 1655180"/>
                <a:gd name="connsiteX193" fmla="*/ 2509280 w 7394576"/>
                <a:gd name="connsiteY193" fmla="*/ 594066 h 1655180"/>
                <a:gd name="connsiteX194" fmla="*/ 2380394 w 7394576"/>
                <a:gd name="connsiteY194" fmla="*/ 996043 h 1655180"/>
                <a:gd name="connsiteX195" fmla="*/ 2482146 w 7394576"/>
                <a:gd name="connsiteY195" fmla="*/ 996043 h 1655180"/>
                <a:gd name="connsiteX196" fmla="*/ 2482146 w 7394576"/>
                <a:gd name="connsiteY196" fmla="*/ 1309448 h 1655180"/>
                <a:gd name="connsiteX197" fmla="*/ 2529630 w 7394576"/>
                <a:gd name="connsiteY197" fmla="*/ 1357140 h 1655180"/>
                <a:gd name="connsiteX198" fmla="*/ 2570330 w 7394576"/>
                <a:gd name="connsiteY198" fmla="*/ 1309448 h 1655180"/>
                <a:gd name="connsiteX199" fmla="*/ 2570330 w 7394576"/>
                <a:gd name="connsiteY199" fmla="*/ 996043 h 1655180"/>
                <a:gd name="connsiteX200" fmla="*/ 2611032 w 7394576"/>
                <a:gd name="connsiteY200" fmla="*/ 996043 h 1655180"/>
                <a:gd name="connsiteX201" fmla="*/ 2611032 w 7394576"/>
                <a:gd name="connsiteY201" fmla="*/ 1309448 h 1655180"/>
                <a:gd name="connsiteX202" fmla="*/ 2651732 w 7394576"/>
                <a:gd name="connsiteY202" fmla="*/ 1357140 h 1655180"/>
                <a:gd name="connsiteX203" fmla="*/ 2706000 w 7394576"/>
                <a:gd name="connsiteY203" fmla="*/ 1309448 h 1655180"/>
                <a:gd name="connsiteX204" fmla="*/ 2706000 w 7394576"/>
                <a:gd name="connsiteY204" fmla="*/ 996043 h 1655180"/>
                <a:gd name="connsiteX205" fmla="*/ 2807752 w 7394576"/>
                <a:gd name="connsiteY205" fmla="*/ 996043 h 1655180"/>
                <a:gd name="connsiteX206" fmla="*/ 2678866 w 7394576"/>
                <a:gd name="connsiteY206" fmla="*/ 594066 h 1655180"/>
                <a:gd name="connsiteX207" fmla="*/ 2699216 w 7394576"/>
                <a:gd name="connsiteY207" fmla="*/ 594066 h 1655180"/>
                <a:gd name="connsiteX208" fmla="*/ 2767052 w 7394576"/>
                <a:gd name="connsiteY208" fmla="*/ 832527 h 1655180"/>
                <a:gd name="connsiteX209" fmla="*/ 2821320 w 7394576"/>
                <a:gd name="connsiteY209" fmla="*/ 852966 h 1655180"/>
                <a:gd name="connsiteX210" fmla="*/ 2841670 w 7394576"/>
                <a:gd name="connsiteY210" fmla="*/ 805274 h 1655180"/>
                <a:gd name="connsiteX211" fmla="*/ 2767052 w 7394576"/>
                <a:gd name="connsiteY211" fmla="*/ 560000 h 1655180"/>
                <a:gd name="connsiteX212" fmla="*/ 2760268 w 7394576"/>
                <a:gd name="connsiteY212" fmla="*/ 553187 h 1655180"/>
                <a:gd name="connsiteX213" fmla="*/ 2638166 w 7394576"/>
                <a:gd name="connsiteY213" fmla="*/ 457803 h 1655180"/>
                <a:gd name="connsiteX214" fmla="*/ 2597464 w 7394576"/>
                <a:gd name="connsiteY214" fmla="*/ 457803 h 1655180"/>
                <a:gd name="connsiteX215" fmla="*/ 2583898 w 7394576"/>
                <a:gd name="connsiteY215" fmla="*/ 457803 h 1655180"/>
                <a:gd name="connsiteX216" fmla="*/ 2543196 w 7394576"/>
                <a:gd name="connsiteY216" fmla="*/ 457803 h 1655180"/>
                <a:gd name="connsiteX217" fmla="*/ 1803456 w 7394576"/>
                <a:gd name="connsiteY217" fmla="*/ 457803 h 1655180"/>
                <a:gd name="connsiteX218" fmla="*/ 1681354 w 7394576"/>
                <a:gd name="connsiteY218" fmla="*/ 553187 h 1655180"/>
                <a:gd name="connsiteX219" fmla="*/ 1674570 w 7394576"/>
                <a:gd name="connsiteY219" fmla="*/ 560000 h 1655180"/>
                <a:gd name="connsiteX220" fmla="*/ 1599952 w 7394576"/>
                <a:gd name="connsiteY220" fmla="*/ 805274 h 1655180"/>
                <a:gd name="connsiteX221" fmla="*/ 1620302 w 7394576"/>
                <a:gd name="connsiteY221" fmla="*/ 852966 h 1655180"/>
                <a:gd name="connsiteX222" fmla="*/ 1674570 w 7394576"/>
                <a:gd name="connsiteY222" fmla="*/ 832527 h 1655180"/>
                <a:gd name="connsiteX223" fmla="*/ 1749188 w 7394576"/>
                <a:gd name="connsiteY223" fmla="*/ 594066 h 1655180"/>
                <a:gd name="connsiteX224" fmla="*/ 1769540 w 7394576"/>
                <a:gd name="connsiteY224" fmla="*/ 594066 h 1655180"/>
                <a:gd name="connsiteX225" fmla="*/ 1640654 w 7394576"/>
                <a:gd name="connsiteY225" fmla="*/ 996043 h 1655180"/>
                <a:gd name="connsiteX226" fmla="*/ 1742406 w 7394576"/>
                <a:gd name="connsiteY226" fmla="*/ 996043 h 1655180"/>
                <a:gd name="connsiteX227" fmla="*/ 1742406 w 7394576"/>
                <a:gd name="connsiteY227" fmla="*/ 1309448 h 1655180"/>
                <a:gd name="connsiteX228" fmla="*/ 1789890 w 7394576"/>
                <a:gd name="connsiteY228" fmla="*/ 1357140 h 1655180"/>
                <a:gd name="connsiteX229" fmla="*/ 1830590 w 7394576"/>
                <a:gd name="connsiteY229" fmla="*/ 1309448 h 1655180"/>
                <a:gd name="connsiteX230" fmla="*/ 1830590 w 7394576"/>
                <a:gd name="connsiteY230" fmla="*/ 996043 h 1655180"/>
                <a:gd name="connsiteX231" fmla="*/ 1871292 w 7394576"/>
                <a:gd name="connsiteY231" fmla="*/ 996043 h 1655180"/>
                <a:gd name="connsiteX232" fmla="*/ 1871292 w 7394576"/>
                <a:gd name="connsiteY232" fmla="*/ 1309448 h 1655180"/>
                <a:gd name="connsiteX233" fmla="*/ 1911992 w 7394576"/>
                <a:gd name="connsiteY233" fmla="*/ 1357140 h 1655180"/>
                <a:gd name="connsiteX234" fmla="*/ 1966260 w 7394576"/>
                <a:gd name="connsiteY234" fmla="*/ 1309448 h 1655180"/>
                <a:gd name="connsiteX235" fmla="*/ 1966260 w 7394576"/>
                <a:gd name="connsiteY235" fmla="*/ 996043 h 1655180"/>
                <a:gd name="connsiteX236" fmla="*/ 2068012 w 7394576"/>
                <a:gd name="connsiteY236" fmla="*/ 996043 h 1655180"/>
                <a:gd name="connsiteX237" fmla="*/ 1939126 w 7394576"/>
                <a:gd name="connsiteY237" fmla="*/ 594066 h 1655180"/>
                <a:gd name="connsiteX238" fmla="*/ 1959476 w 7394576"/>
                <a:gd name="connsiteY238" fmla="*/ 594066 h 1655180"/>
                <a:gd name="connsiteX239" fmla="*/ 2027312 w 7394576"/>
                <a:gd name="connsiteY239" fmla="*/ 832527 h 1655180"/>
                <a:gd name="connsiteX240" fmla="*/ 2081580 w 7394576"/>
                <a:gd name="connsiteY240" fmla="*/ 852966 h 1655180"/>
                <a:gd name="connsiteX241" fmla="*/ 2101930 w 7394576"/>
                <a:gd name="connsiteY241" fmla="*/ 805274 h 1655180"/>
                <a:gd name="connsiteX242" fmla="*/ 2027312 w 7394576"/>
                <a:gd name="connsiteY242" fmla="*/ 560000 h 1655180"/>
                <a:gd name="connsiteX243" fmla="*/ 2020528 w 7394576"/>
                <a:gd name="connsiteY243" fmla="*/ 553187 h 1655180"/>
                <a:gd name="connsiteX244" fmla="*/ 1898426 w 7394576"/>
                <a:gd name="connsiteY244" fmla="*/ 457803 h 1655180"/>
                <a:gd name="connsiteX245" fmla="*/ 1857724 w 7394576"/>
                <a:gd name="connsiteY245" fmla="*/ 457803 h 1655180"/>
                <a:gd name="connsiteX246" fmla="*/ 1844158 w 7394576"/>
                <a:gd name="connsiteY246" fmla="*/ 457803 h 1655180"/>
                <a:gd name="connsiteX247" fmla="*/ 1803456 w 7394576"/>
                <a:gd name="connsiteY247" fmla="*/ 457803 h 1655180"/>
                <a:gd name="connsiteX248" fmla="*/ 1063716 w 7394576"/>
                <a:gd name="connsiteY248" fmla="*/ 457803 h 1655180"/>
                <a:gd name="connsiteX249" fmla="*/ 941614 w 7394576"/>
                <a:gd name="connsiteY249" fmla="*/ 553187 h 1655180"/>
                <a:gd name="connsiteX250" fmla="*/ 934830 w 7394576"/>
                <a:gd name="connsiteY250" fmla="*/ 560000 h 1655180"/>
                <a:gd name="connsiteX251" fmla="*/ 860212 w 7394576"/>
                <a:gd name="connsiteY251" fmla="*/ 805274 h 1655180"/>
                <a:gd name="connsiteX252" fmla="*/ 880562 w 7394576"/>
                <a:gd name="connsiteY252" fmla="*/ 852966 h 1655180"/>
                <a:gd name="connsiteX253" fmla="*/ 934830 w 7394576"/>
                <a:gd name="connsiteY253" fmla="*/ 832527 h 1655180"/>
                <a:gd name="connsiteX254" fmla="*/ 1009448 w 7394576"/>
                <a:gd name="connsiteY254" fmla="*/ 594066 h 1655180"/>
                <a:gd name="connsiteX255" fmla="*/ 1029800 w 7394576"/>
                <a:gd name="connsiteY255" fmla="*/ 594066 h 1655180"/>
                <a:gd name="connsiteX256" fmla="*/ 900914 w 7394576"/>
                <a:gd name="connsiteY256" fmla="*/ 996043 h 1655180"/>
                <a:gd name="connsiteX257" fmla="*/ 1002666 w 7394576"/>
                <a:gd name="connsiteY257" fmla="*/ 996043 h 1655180"/>
                <a:gd name="connsiteX258" fmla="*/ 1002666 w 7394576"/>
                <a:gd name="connsiteY258" fmla="*/ 1309448 h 1655180"/>
                <a:gd name="connsiteX259" fmla="*/ 1050150 w 7394576"/>
                <a:gd name="connsiteY259" fmla="*/ 1357140 h 1655180"/>
                <a:gd name="connsiteX260" fmla="*/ 1090850 w 7394576"/>
                <a:gd name="connsiteY260" fmla="*/ 1309448 h 1655180"/>
                <a:gd name="connsiteX261" fmla="*/ 1090850 w 7394576"/>
                <a:gd name="connsiteY261" fmla="*/ 996043 h 1655180"/>
                <a:gd name="connsiteX262" fmla="*/ 1131552 w 7394576"/>
                <a:gd name="connsiteY262" fmla="*/ 996043 h 1655180"/>
                <a:gd name="connsiteX263" fmla="*/ 1131552 w 7394576"/>
                <a:gd name="connsiteY263" fmla="*/ 1309448 h 1655180"/>
                <a:gd name="connsiteX264" fmla="*/ 1172252 w 7394576"/>
                <a:gd name="connsiteY264" fmla="*/ 1357140 h 1655180"/>
                <a:gd name="connsiteX265" fmla="*/ 1226520 w 7394576"/>
                <a:gd name="connsiteY265" fmla="*/ 1309448 h 1655180"/>
                <a:gd name="connsiteX266" fmla="*/ 1226520 w 7394576"/>
                <a:gd name="connsiteY266" fmla="*/ 996043 h 1655180"/>
                <a:gd name="connsiteX267" fmla="*/ 1328272 w 7394576"/>
                <a:gd name="connsiteY267" fmla="*/ 996043 h 1655180"/>
                <a:gd name="connsiteX268" fmla="*/ 1199386 w 7394576"/>
                <a:gd name="connsiteY268" fmla="*/ 594066 h 1655180"/>
                <a:gd name="connsiteX269" fmla="*/ 1219736 w 7394576"/>
                <a:gd name="connsiteY269" fmla="*/ 594066 h 1655180"/>
                <a:gd name="connsiteX270" fmla="*/ 1287572 w 7394576"/>
                <a:gd name="connsiteY270" fmla="*/ 832527 h 1655180"/>
                <a:gd name="connsiteX271" fmla="*/ 1341840 w 7394576"/>
                <a:gd name="connsiteY271" fmla="*/ 852966 h 1655180"/>
                <a:gd name="connsiteX272" fmla="*/ 1362190 w 7394576"/>
                <a:gd name="connsiteY272" fmla="*/ 805274 h 1655180"/>
                <a:gd name="connsiteX273" fmla="*/ 1287572 w 7394576"/>
                <a:gd name="connsiteY273" fmla="*/ 560000 h 1655180"/>
                <a:gd name="connsiteX274" fmla="*/ 1280788 w 7394576"/>
                <a:gd name="connsiteY274" fmla="*/ 553187 h 1655180"/>
                <a:gd name="connsiteX275" fmla="*/ 1158686 w 7394576"/>
                <a:gd name="connsiteY275" fmla="*/ 457803 h 1655180"/>
                <a:gd name="connsiteX276" fmla="*/ 1117984 w 7394576"/>
                <a:gd name="connsiteY276" fmla="*/ 457803 h 1655180"/>
                <a:gd name="connsiteX277" fmla="*/ 1104418 w 7394576"/>
                <a:gd name="connsiteY277" fmla="*/ 457803 h 1655180"/>
                <a:gd name="connsiteX278" fmla="*/ 1063716 w 7394576"/>
                <a:gd name="connsiteY278" fmla="*/ 457803 h 1655180"/>
                <a:gd name="connsiteX279" fmla="*/ 323976 w 7394576"/>
                <a:gd name="connsiteY279" fmla="*/ 457803 h 1655180"/>
                <a:gd name="connsiteX280" fmla="*/ 201874 w 7394576"/>
                <a:gd name="connsiteY280" fmla="*/ 553187 h 1655180"/>
                <a:gd name="connsiteX281" fmla="*/ 195090 w 7394576"/>
                <a:gd name="connsiteY281" fmla="*/ 560000 h 1655180"/>
                <a:gd name="connsiteX282" fmla="*/ 120472 w 7394576"/>
                <a:gd name="connsiteY282" fmla="*/ 805274 h 1655180"/>
                <a:gd name="connsiteX283" fmla="*/ 140822 w 7394576"/>
                <a:gd name="connsiteY283" fmla="*/ 852966 h 1655180"/>
                <a:gd name="connsiteX284" fmla="*/ 195090 w 7394576"/>
                <a:gd name="connsiteY284" fmla="*/ 832527 h 1655180"/>
                <a:gd name="connsiteX285" fmla="*/ 269708 w 7394576"/>
                <a:gd name="connsiteY285" fmla="*/ 594066 h 1655180"/>
                <a:gd name="connsiteX286" fmla="*/ 290060 w 7394576"/>
                <a:gd name="connsiteY286" fmla="*/ 594066 h 1655180"/>
                <a:gd name="connsiteX287" fmla="*/ 161174 w 7394576"/>
                <a:gd name="connsiteY287" fmla="*/ 996043 h 1655180"/>
                <a:gd name="connsiteX288" fmla="*/ 262926 w 7394576"/>
                <a:gd name="connsiteY288" fmla="*/ 996043 h 1655180"/>
                <a:gd name="connsiteX289" fmla="*/ 262926 w 7394576"/>
                <a:gd name="connsiteY289" fmla="*/ 1309448 h 1655180"/>
                <a:gd name="connsiteX290" fmla="*/ 310410 w 7394576"/>
                <a:gd name="connsiteY290" fmla="*/ 1357140 h 1655180"/>
                <a:gd name="connsiteX291" fmla="*/ 351110 w 7394576"/>
                <a:gd name="connsiteY291" fmla="*/ 1309448 h 1655180"/>
                <a:gd name="connsiteX292" fmla="*/ 351110 w 7394576"/>
                <a:gd name="connsiteY292" fmla="*/ 996043 h 1655180"/>
                <a:gd name="connsiteX293" fmla="*/ 391812 w 7394576"/>
                <a:gd name="connsiteY293" fmla="*/ 996043 h 1655180"/>
                <a:gd name="connsiteX294" fmla="*/ 391812 w 7394576"/>
                <a:gd name="connsiteY294" fmla="*/ 1309448 h 1655180"/>
                <a:gd name="connsiteX295" fmla="*/ 432512 w 7394576"/>
                <a:gd name="connsiteY295" fmla="*/ 1357140 h 1655180"/>
                <a:gd name="connsiteX296" fmla="*/ 486780 w 7394576"/>
                <a:gd name="connsiteY296" fmla="*/ 1309448 h 1655180"/>
                <a:gd name="connsiteX297" fmla="*/ 486780 w 7394576"/>
                <a:gd name="connsiteY297" fmla="*/ 996043 h 1655180"/>
                <a:gd name="connsiteX298" fmla="*/ 588532 w 7394576"/>
                <a:gd name="connsiteY298" fmla="*/ 996043 h 1655180"/>
                <a:gd name="connsiteX299" fmla="*/ 459646 w 7394576"/>
                <a:gd name="connsiteY299" fmla="*/ 594066 h 1655180"/>
                <a:gd name="connsiteX300" fmla="*/ 479996 w 7394576"/>
                <a:gd name="connsiteY300" fmla="*/ 594066 h 1655180"/>
                <a:gd name="connsiteX301" fmla="*/ 547832 w 7394576"/>
                <a:gd name="connsiteY301" fmla="*/ 832527 h 1655180"/>
                <a:gd name="connsiteX302" fmla="*/ 602100 w 7394576"/>
                <a:gd name="connsiteY302" fmla="*/ 852966 h 1655180"/>
                <a:gd name="connsiteX303" fmla="*/ 622450 w 7394576"/>
                <a:gd name="connsiteY303" fmla="*/ 805274 h 1655180"/>
                <a:gd name="connsiteX304" fmla="*/ 547832 w 7394576"/>
                <a:gd name="connsiteY304" fmla="*/ 560000 h 1655180"/>
                <a:gd name="connsiteX305" fmla="*/ 541048 w 7394576"/>
                <a:gd name="connsiteY305" fmla="*/ 553187 h 1655180"/>
                <a:gd name="connsiteX306" fmla="*/ 418946 w 7394576"/>
                <a:gd name="connsiteY306" fmla="*/ 457803 h 1655180"/>
                <a:gd name="connsiteX307" fmla="*/ 378244 w 7394576"/>
                <a:gd name="connsiteY307" fmla="*/ 457803 h 1655180"/>
                <a:gd name="connsiteX308" fmla="*/ 364678 w 7394576"/>
                <a:gd name="connsiteY308" fmla="*/ 457803 h 1655180"/>
                <a:gd name="connsiteX309" fmla="*/ 323976 w 7394576"/>
                <a:gd name="connsiteY309" fmla="*/ 457803 h 1655180"/>
                <a:gd name="connsiteX310" fmla="*/ 7029120 w 7394576"/>
                <a:gd name="connsiteY310" fmla="*/ 245857 h 1655180"/>
                <a:gd name="connsiteX311" fmla="*/ 6926012 w 7394576"/>
                <a:gd name="connsiteY311" fmla="*/ 344670 h 1655180"/>
                <a:gd name="connsiteX312" fmla="*/ 7029120 w 7394576"/>
                <a:gd name="connsiteY312" fmla="*/ 443483 h 1655180"/>
                <a:gd name="connsiteX313" fmla="*/ 7132230 w 7394576"/>
                <a:gd name="connsiteY313" fmla="*/ 344670 h 1655180"/>
                <a:gd name="connsiteX314" fmla="*/ 7029120 w 7394576"/>
                <a:gd name="connsiteY314" fmla="*/ 245857 h 1655180"/>
                <a:gd name="connsiteX315" fmla="*/ 6289380 w 7394576"/>
                <a:gd name="connsiteY315" fmla="*/ 245857 h 1655180"/>
                <a:gd name="connsiteX316" fmla="*/ 6186272 w 7394576"/>
                <a:gd name="connsiteY316" fmla="*/ 344670 h 1655180"/>
                <a:gd name="connsiteX317" fmla="*/ 6289380 w 7394576"/>
                <a:gd name="connsiteY317" fmla="*/ 443483 h 1655180"/>
                <a:gd name="connsiteX318" fmla="*/ 6392490 w 7394576"/>
                <a:gd name="connsiteY318" fmla="*/ 344670 h 1655180"/>
                <a:gd name="connsiteX319" fmla="*/ 6289380 w 7394576"/>
                <a:gd name="connsiteY319" fmla="*/ 245857 h 1655180"/>
                <a:gd name="connsiteX320" fmla="*/ 5549640 w 7394576"/>
                <a:gd name="connsiteY320" fmla="*/ 245857 h 1655180"/>
                <a:gd name="connsiteX321" fmla="*/ 5446532 w 7394576"/>
                <a:gd name="connsiteY321" fmla="*/ 344670 h 1655180"/>
                <a:gd name="connsiteX322" fmla="*/ 5549640 w 7394576"/>
                <a:gd name="connsiteY322" fmla="*/ 443483 h 1655180"/>
                <a:gd name="connsiteX323" fmla="*/ 5652750 w 7394576"/>
                <a:gd name="connsiteY323" fmla="*/ 344670 h 1655180"/>
                <a:gd name="connsiteX324" fmla="*/ 5549640 w 7394576"/>
                <a:gd name="connsiteY324" fmla="*/ 245857 h 1655180"/>
                <a:gd name="connsiteX325" fmla="*/ 4809900 w 7394576"/>
                <a:gd name="connsiteY325" fmla="*/ 245857 h 1655180"/>
                <a:gd name="connsiteX326" fmla="*/ 4706792 w 7394576"/>
                <a:gd name="connsiteY326" fmla="*/ 344670 h 1655180"/>
                <a:gd name="connsiteX327" fmla="*/ 4809900 w 7394576"/>
                <a:gd name="connsiteY327" fmla="*/ 443483 h 1655180"/>
                <a:gd name="connsiteX328" fmla="*/ 4913010 w 7394576"/>
                <a:gd name="connsiteY328" fmla="*/ 344670 h 1655180"/>
                <a:gd name="connsiteX329" fmla="*/ 4809900 w 7394576"/>
                <a:gd name="connsiteY329" fmla="*/ 245857 h 1655180"/>
                <a:gd name="connsiteX330" fmla="*/ 4070160 w 7394576"/>
                <a:gd name="connsiteY330" fmla="*/ 245857 h 1655180"/>
                <a:gd name="connsiteX331" fmla="*/ 3967052 w 7394576"/>
                <a:gd name="connsiteY331" fmla="*/ 344670 h 1655180"/>
                <a:gd name="connsiteX332" fmla="*/ 4070160 w 7394576"/>
                <a:gd name="connsiteY332" fmla="*/ 443483 h 1655180"/>
                <a:gd name="connsiteX333" fmla="*/ 4173270 w 7394576"/>
                <a:gd name="connsiteY333" fmla="*/ 344670 h 1655180"/>
                <a:gd name="connsiteX334" fmla="*/ 4070160 w 7394576"/>
                <a:gd name="connsiteY334" fmla="*/ 245857 h 1655180"/>
                <a:gd name="connsiteX335" fmla="*/ 3330420 w 7394576"/>
                <a:gd name="connsiteY335" fmla="*/ 245857 h 1655180"/>
                <a:gd name="connsiteX336" fmla="*/ 3227312 w 7394576"/>
                <a:gd name="connsiteY336" fmla="*/ 344670 h 1655180"/>
                <a:gd name="connsiteX337" fmla="*/ 3330420 w 7394576"/>
                <a:gd name="connsiteY337" fmla="*/ 443483 h 1655180"/>
                <a:gd name="connsiteX338" fmla="*/ 3433530 w 7394576"/>
                <a:gd name="connsiteY338" fmla="*/ 344670 h 1655180"/>
                <a:gd name="connsiteX339" fmla="*/ 3330420 w 7394576"/>
                <a:gd name="connsiteY339" fmla="*/ 245857 h 1655180"/>
                <a:gd name="connsiteX340" fmla="*/ 2590680 w 7394576"/>
                <a:gd name="connsiteY340" fmla="*/ 245857 h 1655180"/>
                <a:gd name="connsiteX341" fmla="*/ 2487572 w 7394576"/>
                <a:gd name="connsiteY341" fmla="*/ 344670 h 1655180"/>
                <a:gd name="connsiteX342" fmla="*/ 2590680 w 7394576"/>
                <a:gd name="connsiteY342" fmla="*/ 443483 h 1655180"/>
                <a:gd name="connsiteX343" fmla="*/ 2693790 w 7394576"/>
                <a:gd name="connsiteY343" fmla="*/ 344670 h 1655180"/>
                <a:gd name="connsiteX344" fmla="*/ 2590680 w 7394576"/>
                <a:gd name="connsiteY344" fmla="*/ 245857 h 1655180"/>
                <a:gd name="connsiteX345" fmla="*/ 1850940 w 7394576"/>
                <a:gd name="connsiteY345" fmla="*/ 245857 h 1655180"/>
                <a:gd name="connsiteX346" fmla="*/ 1747832 w 7394576"/>
                <a:gd name="connsiteY346" fmla="*/ 344670 h 1655180"/>
                <a:gd name="connsiteX347" fmla="*/ 1850940 w 7394576"/>
                <a:gd name="connsiteY347" fmla="*/ 443483 h 1655180"/>
                <a:gd name="connsiteX348" fmla="*/ 1954050 w 7394576"/>
                <a:gd name="connsiteY348" fmla="*/ 344670 h 1655180"/>
                <a:gd name="connsiteX349" fmla="*/ 1850940 w 7394576"/>
                <a:gd name="connsiteY349" fmla="*/ 245857 h 1655180"/>
                <a:gd name="connsiteX350" fmla="*/ 1111200 w 7394576"/>
                <a:gd name="connsiteY350" fmla="*/ 245857 h 1655180"/>
                <a:gd name="connsiteX351" fmla="*/ 1008092 w 7394576"/>
                <a:gd name="connsiteY351" fmla="*/ 344670 h 1655180"/>
                <a:gd name="connsiteX352" fmla="*/ 1111200 w 7394576"/>
                <a:gd name="connsiteY352" fmla="*/ 443483 h 1655180"/>
                <a:gd name="connsiteX353" fmla="*/ 1214310 w 7394576"/>
                <a:gd name="connsiteY353" fmla="*/ 344670 h 1655180"/>
                <a:gd name="connsiteX354" fmla="*/ 1111200 w 7394576"/>
                <a:gd name="connsiteY354" fmla="*/ 245857 h 1655180"/>
                <a:gd name="connsiteX355" fmla="*/ 371460 w 7394576"/>
                <a:gd name="connsiteY355" fmla="*/ 245857 h 1655180"/>
                <a:gd name="connsiteX356" fmla="*/ 268352 w 7394576"/>
                <a:gd name="connsiteY356" fmla="*/ 344670 h 1655180"/>
                <a:gd name="connsiteX357" fmla="*/ 371460 w 7394576"/>
                <a:gd name="connsiteY357" fmla="*/ 443483 h 1655180"/>
                <a:gd name="connsiteX358" fmla="*/ 474570 w 7394576"/>
                <a:gd name="connsiteY358" fmla="*/ 344670 h 1655180"/>
                <a:gd name="connsiteX359" fmla="*/ 371460 w 7394576"/>
                <a:gd name="connsiteY359" fmla="*/ 245857 h 1655180"/>
                <a:gd name="connsiteX360" fmla="*/ 0 w 7394576"/>
                <a:gd name="connsiteY360" fmla="*/ 0 h 1655180"/>
                <a:gd name="connsiteX361" fmla="*/ 7394576 w 7394576"/>
                <a:gd name="connsiteY361" fmla="*/ 0 h 1655180"/>
                <a:gd name="connsiteX362" fmla="*/ 7394576 w 7394576"/>
                <a:gd name="connsiteY362" fmla="*/ 1655180 h 1655180"/>
                <a:gd name="connsiteX363" fmla="*/ 0 w 7394576"/>
                <a:gd name="connsiteY363" fmla="*/ 1655180 h 165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</a:cxnLst>
              <a:rect l="l" t="t" r="r" b="b"/>
              <a:pathLst>
                <a:path w="7394576" h="1655180">
                  <a:moveTo>
                    <a:pt x="6981636" y="457803"/>
                  </a:moveTo>
                  <a:cubicBezTo>
                    <a:pt x="6954502" y="457803"/>
                    <a:pt x="6886668" y="478242"/>
                    <a:pt x="6859534" y="553187"/>
                  </a:cubicBezTo>
                  <a:cubicBezTo>
                    <a:pt x="6852750" y="560000"/>
                    <a:pt x="6852750" y="560000"/>
                    <a:pt x="6852750" y="560000"/>
                  </a:cubicBezTo>
                  <a:cubicBezTo>
                    <a:pt x="6778132" y="805274"/>
                    <a:pt x="6778132" y="805274"/>
                    <a:pt x="6778132" y="805274"/>
                  </a:cubicBezTo>
                  <a:cubicBezTo>
                    <a:pt x="6771348" y="825714"/>
                    <a:pt x="6784916" y="846153"/>
                    <a:pt x="6798482" y="852966"/>
                  </a:cubicBezTo>
                  <a:cubicBezTo>
                    <a:pt x="6825616" y="859779"/>
                    <a:pt x="6845968" y="846153"/>
                    <a:pt x="6852750" y="832527"/>
                  </a:cubicBezTo>
                  <a:cubicBezTo>
                    <a:pt x="6927368" y="594066"/>
                    <a:pt x="6927368" y="594066"/>
                    <a:pt x="6927368" y="594066"/>
                  </a:cubicBezTo>
                  <a:cubicBezTo>
                    <a:pt x="6947720" y="594066"/>
                    <a:pt x="6947720" y="594066"/>
                    <a:pt x="6947720" y="594066"/>
                  </a:cubicBezTo>
                  <a:cubicBezTo>
                    <a:pt x="6818834" y="996043"/>
                    <a:pt x="6818834" y="996043"/>
                    <a:pt x="6818834" y="996043"/>
                  </a:cubicBezTo>
                  <a:cubicBezTo>
                    <a:pt x="6920586" y="996043"/>
                    <a:pt x="6920586" y="996043"/>
                    <a:pt x="6920586" y="996043"/>
                  </a:cubicBezTo>
                  <a:cubicBezTo>
                    <a:pt x="6920586" y="1309448"/>
                    <a:pt x="6920586" y="1309448"/>
                    <a:pt x="6920586" y="1309448"/>
                  </a:cubicBezTo>
                  <a:cubicBezTo>
                    <a:pt x="6920586" y="1336700"/>
                    <a:pt x="6940936" y="1357140"/>
                    <a:pt x="6968070" y="1357140"/>
                  </a:cubicBezTo>
                  <a:cubicBezTo>
                    <a:pt x="6995204" y="1357140"/>
                    <a:pt x="7008770" y="1336700"/>
                    <a:pt x="7008770" y="1309448"/>
                  </a:cubicBezTo>
                  <a:cubicBezTo>
                    <a:pt x="7008770" y="996043"/>
                    <a:pt x="7008770" y="996043"/>
                    <a:pt x="7008770" y="996043"/>
                  </a:cubicBezTo>
                  <a:cubicBezTo>
                    <a:pt x="7049472" y="996043"/>
                    <a:pt x="7049472" y="996043"/>
                    <a:pt x="7049472" y="996043"/>
                  </a:cubicBezTo>
                  <a:cubicBezTo>
                    <a:pt x="7049472" y="1309448"/>
                    <a:pt x="7049472" y="1309448"/>
                    <a:pt x="7049472" y="1309448"/>
                  </a:cubicBezTo>
                  <a:cubicBezTo>
                    <a:pt x="7049472" y="1336700"/>
                    <a:pt x="7063038" y="1357140"/>
                    <a:pt x="7090172" y="1357140"/>
                  </a:cubicBezTo>
                  <a:cubicBezTo>
                    <a:pt x="7117306" y="1357140"/>
                    <a:pt x="7144440" y="1336700"/>
                    <a:pt x="7144440" y="1309448"/>
                  </a:cubicBezTo>
                  <a:cubicBezTo>
                    <a:pt x="7144440" y="996043"/>
                    <a:pt x="7144440" y="996043"/>
                    <a:pt x="7144440" y="996043"/>
                  </a:cubicBezTo>
                  <a:cubicBezTo>
                    <a:pt x="7246192" y="996043"/>
                    <a:pt x="7246192" y="996043"/>
                    <a:pt x="7246192" y="996043"/>
                  </a:cubicBezTo>
                  <a:cubicBezTo>
                    <a:pt x="7117306" y="594066"/>
                    <a:pt x="7117306" y="594066"/>
                    <a:pt x="7117306" y="594066"/>
                  </a:cubicBezTo>
                  <a:cubicBezTo>
                    <a:pt x="7137656" y="594066"/>
                    <a:pt x="7137656" y="594066"/>
                    <a:pt x="7137656" y="594066"/>
                  </a:cubicBezTo>
                  <a:cubicBezTo>
                    <a:pt x="7205492" y="832527"/>
                    <a:pt x="7205492" y="832527"/>
                    <a:pt x="7205492" y="832527"/>
                  </a:cubicBezTo>
                  <a:cubicBezTo>
                    <a:pt x="7219058" y="846153"/>
                    <a:pt x="7239408" y="859779"/>
                    <a:pt x="7259760" y="852966"/>
                  </a:cubicBezTo>
                  <a:cubicBezTo>
                    <a:pt x="7280110" y="846153"/>
                    <a:pt x="7286892" y="825714"/>
                    <a:pt x="7280110" y="805274"/>
                  </a:cubicBezTo>
                  <a:cubicBezTo>
                    <a:pt x="7205492" y="560000"/>
                    <a:pt x="7205492" y="560000"/>
                    <a:pt x="7205492" y="560000"/>
                  </a:cubicBezTo>
                  <a:cubicBezTo>
                    <a:pt x="7198708" y="553187"/>
                    <a:pt x="7198708" y="553187"/>
                    <a:pt x="7198708" y="553187"/>
                  </a:cubicBezTo>
                  <a:cubicBezTo>
                    <a:pt x="7171574" y="478242"/>
                    <a:pt x="7103740" y="457803"/>
                    <a:pt x="7076606" y="457803"/>
                  </a:cubicBezTo>
                  <a:cubicBezTo>
                    <a:pt x="7056254" y="457803"/>
                    <a:pt x="7063038" y="457803"/>
                    <a:pt x="7035904" y="457803"/>
                  </a:cubicBezTo>
                  <a:cubicBezTo>
                    <a:pt x="7035904" y="457803"/>
                    <a:pt x="7029120" y="457803"/>
                    <a:pt x="7022338" y="457803"/>
                  </a:cubicBezTo>
                  <a:cubicBezTo>
                    <a:pt x="7001988" y="457803"/>
                    <a:pt x="7008770" y="457803"/>
                    <a:pt x="6981636" y="457803"/>
                  </a:cubicBezTo>
                  <a:close/>
                  <a:moveTo>
                    <a:pt x="6241896" y="457803"/>
                  </a:moveTo>
                  <a:cubicBezTo>
                    <a:pt x="6214762" y="457803"/>
                    <a:pt x="6146928" y="478242"/>
                    <a:pt x="6119794" y="553187"/>
                  </a:cubicBezTo>
                  <a:cubicBezTo>
                    <a:pt x="6113010" y="560000"/>
                    <a:pt x="6113010" y="560000"/>
                    <a:pt x="6113010" y="560000"/>
                  </a:cubicBezTo>
                  <a:cubicBezTo>
                    <a:pt x="6038392" y="805274"/>
                    <a:pt x="6038392" y="805274"/>
                    <a:pt x="6038392" y="805274"/>
                  </a:cubicBezTo>
                  <a:cubicBezTo>
                    <a:pt x="6031608" y="825714"/>
                    <a:pt x="6045176" y="846153"/>
                    <a:pt x="6058742" y="852966"/>
                  </a:cubicBezTo>
                  <a:cubicBezTo>
                    <a:pt x="6085876" y="859779"/>
                    <a:pt x="6106228" y="846153"/>
                    <a:pt x="6113010" y="832527"/>
                  </a:cubicBezTo>
                  <a:cubicBezTo>
                    <a:pt x="6187628" y="594066"/>
                    <a:pt x="6187628" y="594066"/>
                    <a:pt x="6187628" y="594066"/>
                  </a:cubicBezTo>
                  <a:cubicBezTo>
                    <a:pt x="6207980" y="594066"/>
                    <a:pt x="6207980" y="594066"/>
                    <a:pt x="6207980" y="594066"/>
                  </a:cubicBezTo>
                  <a:cubicBezTo>
                    <a:pt x="6079094" y="996043"/>
                    <a:pt x="6079094" y="996043"/>
                    <a:pt x="6079094" y="996043"/>
                  </a:cubicBezTo>
                  <a:cubicBezTo>
                    <a:pt x="6180846" y="996043"/>
                    <a:pt x="6180846" y="996043"/>
                    <a:pt x="6180846" y="996043"/>
                  </a:cubicBezTo>
                  <a:cubicBezTo>
                    <a:pt x="6180846" y="1309448"/>
                    <a:pt x="6180846" y="1309448"/>
                    <a:pt x="6180846" y="1309448"/>
                  </a:cubicBezTo>
                  <a:cubicBezTo>
                    <a:pt x="6180846" y="1336700"/>
                    <a:pt x="6201196" y="1357140"/>
                    <a:pt x="6228330" y="1357140"/>
                  </a:cubicBezTo>
                  <a:cubicBezTo>
                    <a:pt x="6255464" y="1357140"/>
                    <a:pt x="6269030" y="1336700"/>
                    <a:pt x="6269030" y="1309448"/>
                  </a:cubicBezTo>
                  <a:cubicBezTo>
                    <a:pt x="6269030" y="996043"/>
                    <a:pt x="6269030" y="996043"/>
                    <a:pt x="6269030" y="996043"/>
                  </a:cubicBezTo>
                  <a:cubicBezTo>
                    <a:pt x="6309732" y="996043"/>
                    <a:pt x="6309732" y="996043"/>
                    <a:pt x="6309732" y="996043"/>
                  </a:cubicBezTo>
                  <a:cubicBezTo>
                    <a:pt x="6309732" y="1309448"/>
                    <a:pt x="6309732" y="1309448"/>
                    <a:pt x="6309732" y="1309448"/>
                  </a:cubicBezTo>
                  <a:cubicBezTo>
                    <a:pt x="6309732" y="1336700"/>
                    <a:pt x="6323298" y="1357140"/>
                    <a:pt x="6350432" y="1357140"/>
                  </a:cubicBezTo>
                  <a:cubicBezTo>
                    <a:pt x="6377566" y="1357140"/>
                    <a:pt x="6404700" y="1336700"/>
                    <a:pt x="6404700" y="1309448"/>
                  </a:cubicBezTo>
                  <a:cubicBezTo>
                    <a:pt x="6404700" y="996043"/>
                    <a:pt x="6404700" y="996043"/>
                    <a:pt x="6404700" y="996043"/>
                  </a:cubicBezTo>
                  <a:cubicBezTo>
                    <a:pt x="6506452" y="996043"/>
                    <a:pt x="6506452" y="996043"/>
                    <a:pt x="6506452" y="996043"/>
                  </a:cubicBezTo>
                  <a:cubicBezTo>
                    <a:pt x="6377566" y="594066"/>
                    <a:pt x="6377566" y="594066"/>
                    <a:pt x="6377566" y="594066"/>
                  </a:cubicBezTo>
                  <a:cubicBezTo>
                    <a:pt x="6397916" y="594066"/>
                    <a:pt x="6397916" y="594066"/>
                    <a:pt x="6397916" y="594066"/>
                  </a:cubicBezTo>
                  <a:cubicBezTo>
                    <a:pt x="6465752" y="832527"/>
                    <a:pt x="6465752" y="832527"/>
                    <a:pt x="6465752" y="832527"/>
                  </a:cubicBezTo>
                  <a:cubicBezTo>
                    <a:pt x="6479318" y="846153"/>
                    <a:pt x="6499668" y="859779"/>
                    <a:pt x="6520020" y="852966"/>
                  </a:cubicBezTo>
                  <a:cubicBezTo>
                    <a:pt x="6540370" y="846153"/>
                    <a:pt x="6547152" y="825714"/>
                    <a:pt x="6540370" y="805274"/>
                  </a:cubicBezTo>
                  <a:cubicBezTo>
                    <a:pt x="6465752" y="560000"/>
                    <a:pt x="6465752" y="560000"/>
                    <a:pt x="6465752" y="560000"/>
                  </a:cubicBezTo>
                  <a:cubicBezTo>
                    <a:pt x="6458968" y="553187"/>
                    <a:pt x="6458968" y="553187"/>
                    <a:pt x="6458968" y="553187"/>
                  </a:cubicBezTo>
                  <a:cubicBezTo>
                    <a:pt x="6431834" y="478242"/>
                    <a:pt x="6364000" y="457803"/>
                    <a:pt x="6336866" y="457803"/>
                  </a:cubicBezTo>
                  <a:cubicBezTo>
                    <a:pt x="6316514" y="457803"/>
                    <a:pt x="6323298" y="457803"/>
                    <a:pt x="6296164" y="457803"/>
                  </a:cubicBezTo>
                  <a:cubicBezTo>
                    <a:pt x="6296164" y="457803"/>
                    <a:pt x="6289380" y="457803"/>
                    <a:pt x="6282598" y="457803"/>
                  </a:cubicBezTo>
                  <a:cubicBezTo>
                    <a:pt x="6262248" y="457803"/>
                    <a:pt x="6269030" y="457803"/>
                    <a:pt x="6241896" y="457803"/>
                  </a:cubicBezTo>
                  <a:close/>
                  <a:moveTo>
                    <a:pt x="5502156" y="457803"/>
                  </a:moveTo>
                  <a:cubicBezTo>
                    <a:pt x="5475022" y="457803"/>
                    <a:pt x="5407188" y="478242"/>
                    <a:pt x="5380054" y="553187"/>
                  </a:cubicBezTo>
                  <a:cubicBezTo>
                    <a:pt x="5373270" y="560000"/>
                    <a:pt x="5373270" y="560000"/>
                    <a:pt x="5373270" y="560000"/>
                  </a:cubicBezTo>
                  <a:cubicBezTo>
                    <a:pt x="5298652" y="805274"/>
                    <a:pt x="5298652" y="805274"/>
                    <a:pt x="5298652" y="805274"/>
                  </a:cubicBezTo>
                  <a:cubicBezTo>
                    <a:pt x="5291868" y="825714"/>
                    <a:pt x="5305436" y="846153"/>
                    <a:pt x="5319002" y="852966"/>
                  </a:cubicBezTo>
                  <a:cubicBezTo>
                    <a:pt x="5346136" y="859779"/>
                    <a:pt x="5366488" y="846153"/>
                    <a:pt x="5373270" y="832527"/>
                  </a:cubicBezTo>
                  <a:cubicBezTo>
                    <a:pt x="5447888" y="594066"/>
                    <a:pt x="5447888" y="594066"/>
                    <a:pt x="5447888" y="594066"/>
                  </a:cubicBezTo>
                  <a:cubicBezTo>
                    <a:pt x="5468240" y="594066"/>
                    <a:pt x="5468240" y="594066"/>
                    <a:pt x="5468240" y="594066"/>
                  </a:cubicBezTo>
                  <a:cubicBezTo>
                    <a:pt x="5339354" y="996043"/>
                    <a:pt x="5339354" y="996043"/>
                    <a:pt x="5339354" y="996043"/>
                  </a:cubicBezTo>
                  <a:cubicBezTo>
                    <a:pt x="5441106" y="996043"/>
                    <a:pt x="5441106" y="996043"/>
                    <a:pt x="5441106" y="996043"/>
                  </a:cubicBezTo>
                  <a:cubicBezTo>
                    <a:pt x="5441106" y="1309448"/>
                    <a:pt x="5441106" y="1309448"/>
                    <a:pt x="5441106" y="1309448"/>
                  </a:cubicBezTo>
                  <a:cubicBezTo>
                    <a:pt x="5441106" y="1336700"/>
                    <a:pt x="5461456" y="1357140"/>
                    <a:pt x="5488590" y="1357140"/>
                  </a:cubicBezTo>
                  <a:cubicBezTo>
                    <a:pt x="5515724" y="1357140"/>
                    <a:pt x="5529290" y="1336700"/>
                    <a:pt x="5529290" y="1309448"/>
                  </a:cubicBezTo>
                  <a:cubicBezTo>
                    <a:pt x="5529290" y="996043"/>
                    <a:pt x="5529290" y="996043"/>
                    <a:pt x="5529290" y="996043"/>
                  </a:cubicBezTo>
                  <a:cubicBezTo>
                    <a:pt x="5569992" y="996043"/>
                    <a:pt x="5569992" y="996043"/>
                    <a:pt x="5569992" y="996043"/>
                  </a:cubicBezTo>
                  <a:cubicBezTo>
                    <a:pt x="5569992" y="1309448"/>
                    <a:pt x="5569992" y="1309448"/>
                    <a:pt x="5569992" y="1309448"/>
                  </a:cubicBezTo>
                  <a:cubicBezTo>
                    <a:pt x="5569992" y="1336700"/>
                    <a:pt x="5583558" y="1357140"/>
                    <a:pt x="5610692" y="1357140"/>
                  </a:cubicBezTo>
                  <a:cubicBezTo>
                    <a:pt x="5637826" y="1357140"/>
                    <a:pt x="5664960" y="1336700"/>
                    <a:pt x="5664960" y="1309448"/>
                  </a:cubicBezTo>
                  <a:cubicBezTo>
                    <a:pt x="5664960" y="996043"/>
                    <a:pt x="5664960" y="996043"/>
                    <a:pt x="5664960" y="996043"/>
                  </a:cubicBezTo>
                  <a:cubicBezTo>
                    <a:pt x="5766712" y="996043"/>
                    <a:pt x="5766712" y="996043"/>
                    <a:pt x="5766712" y="996043"/>
                  </a:cubicBezTo>
                  <a:cubicBezTo>
                    <a:pt x="5637826" y="594066"/>
                    <a:pt x="5637826" y="594066"/>
                    <a:pt x="5637826" y="594066"/>
                  </a:cubicBezTo>
                  <a:cubicBezTo>
                    <a:pt x="5658176" y="594066"/>
                    <a:pt x="5658176" y="594066"/>
                    <a:pt x="5658176" y="594066"/>
                  </a:cubicBezTo>
                  <a:cubicBezTo>
                    <a:pt x="5726012" y="832527"/>
                    <a:pt x="5726012" y="832527"/>
                    <a:pt x="5726012" y="832527"/>
                  </a:cubicBezTo>
                  <a:cubicBezTo>
                    <a:pt x="5739578" y="846153"/>
                    <a:pt x="5759928" y="859779"/>
                    <a:pt x="5780280" y="852966"/>
                  </a:cubicBezTo>
                  <a:cubicBezTo>
                    <a:pt x="5800630" y="846153"/>
                    <a:pt x="5807412" y="825714"/>
                    <a:pt x="5800630" y="805274"/>
                  </a:cubicBezTo>
                  <a:cubicBezTo>
                    <a:pt x="5726012" y="560000"/>
                    <a:pt x="5726012" y="560000"/>
                    <a:pt x="5726012" y="560000"/>
                  </a:cubicBezTo>
                  <a:cubicBezTo>
                    <a:pt x="5719228" y="553187"/>
                    <a:pt x="5719228" y="553187"/>
                    <a:pt x="5719228" y="553187"/>
                  </a:cubicBezTo>
                  <a:cubicBezTo>
                    <a:pt x="5692094" y="478242"/>
                    <a:pt x="5624260" y="457803"/>
                    <a:pt x="5597126" y="457803"/>
                  </a:cubicBezTo>
                  <a:cubicBezTo>
                    <a:pt x="5576774" y="457803"/>
                    <a:pt x="5583558" y="457803"/>
                    <a:pt x="5556424" y="457803"/>
                  </a:cubicBezTo>
                  <a:cubicBezTo>
                    <a:pt x="5556424" y="457803"/>
                    <a:pt x="5549640" y="457803"/>
                    <a:pt x="5542858" y="457803"/>
                  </a:cubicBezTo>
                  <a:cubicBezTo>
                    <a:pt x="5522508" y="457803"/>
                    <a:pt x="5529290" y="457803"/>
                    <a:pt x="5502156" y="457803"/>
                  </a:cubicBezTo>
                  <a:close/>
                  <a:moveTo>
                    <a:pt x="4762416" y="457803"/>
                  </a:moveTo>
                  <a:cubicBezTo>
                    <a:pt x="4735282" y="457803"/>
                    <a:pt x="4667448" y="478242"/>
                    <a:pt x="4640314" y="553187"/>
                  </a:cubicBezTo>
                  <a:cubicBezTo>
                    <a:pt x="4633530" y="560000"/>
                    <a:pt x="4633530" y="560000"/>
                    <a:pt x="4633530" y="560000"/>
                  </a:cubicBezTo>
                  <a:cubicBezTo>
                    <a:pt x="4558912" y="805274"/>
                    <a:pt x="4558912" y="805274"/>
                    <a:pt x="4558912" y="805274"/>
                  </a:cubicBezTo>
                  <a:cubicBezTo>
                    <a:pt x="4552128" y="825714"/>
                    <a:pt x="4565696" y="846153"/>
                    <a:pt x="4579262" y="852966"/>
                  </a:cubicBezTo>
                  <a:cubicBezTo>
                    <a:pt x="4606396" y="859779"/>
                    <a:pt x="4626748" y="846153"/>
                    <a:pt x="4633530" y="832527"/>
                  </a:cubicBezTo>
                  <a:cubicBezTo>
                    <a:pt x="4708148" y="594066"/>
                    <a:pt x="4708148" y="594066"/>
                    <a:pt x="4708148" y="594066"/>
                  </a:cubicBezTo>
                  <a:cubicBezTo>
                    <a:pt x="4728500" y="594066"/>
                    <a:pt x="4728500" y="594066"/>
                    <a:pt x="4728500" y="594066"/>
                  </a:cubicBezTo>
                  <a:cubicBezTo>
                    <a:pt x="4599614" y="996043"/>
                    <a:pt x="4599614" y="996043"/>
                    <a:pt x="4599614" y="996043"/>
                  </a:cubicBezTo>
                  <a:cubicBezTo>
                    <a:pt x="4701366" y="996043"/>
                    <a:pt x="4701366" y="996043"/>
                    <a:pt x="4701366" y="996043"/>
                  </a:cubicBezTo>
                  <a:cubicBezTo>
                    <a:pt x="4701366" y="1309448"/>
                    <a:pt x="4701366" y="1309448"/>
                    <a:pt x="4701366" y="1309448"/>
                  </a:cubicBezTo>
                  <a:cubicBezTo>
                    <a:pt x="4701366" y="1336700"/>
                    <a:pt x="4721716" y="1357140"/>
                    <a:pt x="4748850" y="1357140"/>
                  </a:cubicBezTo>
                  <a:cubicBezTo>
                    <a:pt x="4775984" y="1357140"/>
                    <a:pt x="4789550" y="1336700"/>
                    <a:pt x="4789550" y="1309448"/>
                  </a:cubicBezTo>
                  <a:cubicBezTo>
                    <a:pt x="4789550" y="996043"/>
                    <a:pt x="4789550" y="996043"/>
                    <a:pt x="4789550" y="996043"/>
                  </a:cubicBezTo>
                  <a:cubicBezTo>
                    <a:pt x="4830252" y="996043"/>
                    <a:pt x="4830252" y="996043"/>
                    <a:pt x="4830252" y="996043"/>
                  </a:cubicBezTo>
                  <a:cubicBezTo>
                    <a:pt x="4830252" y="1309448"/>
                    <a:pt x="4830252" y="1309448"/>
                    <a:pt x="4830252" y="1309448"/>
                  </a:cubicBezTo>
                  <a:cubicBezTo>
                    <a:pt x="4830252" y="1336700"/>
                    <a:pt x="4843818" y="1357140"/>
                    <a:pt x="4870952" y="1357140"/>
                  </a:cubicBezTo>
                  <a:cubicBezTo>
                    <a:pt x="4898086" y="1357140"/>
                    <a:pt x="4925220" y="1336700"/>
                    <a:pt x="4925220" y="1309448"/>
                  </a:cubicBezTo>
                  <a:cubicBezTo>
                    <a:pt x="4925220" y="996043"/>
                    <a:pt x="4925220" y="996043"/>
                    <a:pt x="4925220" y="996043"/>
                  </a:cubicBezTo>
                  <a:cubicBezTo>
                    <a:pt x="5026972" y="996043"/>
                    <a:pt x="5026972" y="996043"/>
                    <a:pt x="5026972" y="996043"/>
                  </a:cubicBezTo>
                  <a:cubicBezTo>
                    <a:pt x="4898086" y="594066"/>
                    <a:pt x="4898086" y="594066"/>
                    <a:pt x="4898086" y="594066"/>
                  </a:cubicBezTo>
                  <a:cubicBezTo>
                    <a:pt x="4918436" y="594066"/>
                    <a:pt x="4918436" y="594066"/>
                    <a:pt x="4918436" y="594066"/>
                  </a:cubicBezTo>
                  <a:cubicBezTo>
                    <a:pt x="4986272" y="832527"/>
                    <a:pt x="4986272" y="832527"/>
                    <a:pt x="4986272" y="832527"/>
                  </a:cubicBezTo>
                  <a:cubicBezTo>
                    <a:pt x="4999838" y="846153"/>
                    <a:pt x="5020188" y="859779"/>
                    <a:pt x="5040540" y="852966"/>
                  </a:cubicBezTo>
                  <a:cubicBezTo>
                    <a:pt x="5060890" y="846153"/>
                    <a:pt x="5067672" y="825714"/>
                    <a:pt x="5060890" y="805274"/>
                  </a:cubicBezTo>
                  <a:cubicBezTo>
                    <a:pt x="4986272" y="560000"/>
                    <a:pt x="4986272" y="560000"/>
                    <a:pt x="4986272" y="560000"/>
                  </a:cubicBezTo>
                  <a:cubicBezTo>
                    <a:pt x="4979488" y="553187"/>
                    <a:pt x="4979488" y="553187"/>
                    <a:pt x="4979488" y="553187"/>
                  </a:cubicBezTo>
                  <a:cubicBezTo>
                    <a:pt x="4952354" y="478242"/>
                    <a:pt x="4884520" y="457803"/>
                    <a:pt x="4857386" y="457803"/>
                  </a:cubicBezTo>
                  <a:cubicBezTo>
                    <a:pt x="4837034" y="457803"/>
                    <a:pt x="4843818" y="457803"/>
                    <a:pt x="4816684" y="457803"/>
                  </a:cubicBezTo>
                  <a:cubicBezTo>
                    <a:pt x="4816684" y="457803"/>
                    <a:pt x="4809900" y="457803"/>
                    <a:pt x="4803118" y="457803"/>
                  </a:cubicBezTo>
                  <a:cubicBezTo>
                    <a:pt x="4782768" y="457803"/>
                    <a:pt x="4789550" y="457803"/>
                    <a:pt x="4762416" y="457803"/>
                  </a:cubicBezTo>
                  <a:close/>
                  <a:moveTo>
                    <a:pt x="4022676" y="457803"/>
                  </a:moveTo>
                  <a:cubicBezTo>
                    <a:pt x="3995542" y="457803"/>
                    <a:pt x="3927708" y="478242"/>
                    <a:pt x="3900574" y="553187"/>
                  </a:cubicBezTo>
                  <a:cubicBezTo>
                    <a:pt x="3893790" y="560000"/>
                    <a:pt x="3893790" y="560000"/>
                    <a:pt x="3893790" y="560000"/>
                  </a:cubicBezTo>
                  <a:cubicBezTo>
                    <a:pt x="3819172" y="805274"/>
                    <a:pt x="3819172" y="805274"/>
                    <a:pt x="3819172" y="805274"/>
                  </a:cubicBezTo>
                  <a:cubicBezTo>
                    <a:pt x="3812388" y="825714"/>
                    <a:pt x="3825956" y="846153"/>
                    <a:pt x="3839522" y="852966"/>
                  </a:cubicBezTo>
                  <a:cubicBezTo>
                    <a:pt x="3866656" y="859779"/>
                    <a:pt x="3887008" y="846153"/>
                    <a:pt x="3893790" y="832527"/>
                  </a:cubicBezTo>
                  <a:cubicBezTo>
                    <a:pt x="3968408" y="594066"/>
                    <a:pt x="3968408" y="594066"/>
                    <a:pt x="3968408" y="594066"/>
                  </a:cubicBezTo>
                  <a:cubicBezTo>
                    <a:pt x="3988760" y="594066"/>
                    <a:pt x="3988760" y="594066"/>
                    <a:pt x="3988760" y="594066"/>
                  </a:cubicBezTo>
                  <a:cubicBezTo>
                    <a:pt x="3859874" y="996043"/>
                    <a:pt x="3859874" y="996043"/>
                    <a:pt x="3859874" y="996043"/>
                  </a:cubicBezTo>
                  <a:cubicBezTo>
                    <a:pt x="3961626" y="996043"/>
                    <a:pt x="3961626" y="996043"/>
                    <a:pt x="3961626" y="996043"/>
                  </a:cubicBezTo>
                  <a:cubicBezTo>
                    <a:pt x="3961626" y="1309448"/>
                    <a:pt x="3961626" y="1309448"/>
                    <a:pt x="3961626" y="1309448"/>
                  </a:cubicBezTo>
                  <a:cubicBezTo>
                    <a:pt x="3961626" y="1336700"/>
                    <a:pt x="3981976" y="1357140"/>
                    <a:pt x="4009110" y="1357140"/>
                  </a:cubicBezTo>
                  <a:cubicBezTo>
                    <a:pt x="4036244" y="1357140"/>
                    <a:pt x="4049810" y="1336700"/>
                    <a:pt x="4049810" y="1309448"/>
                  </a:cubicBezTo>
                  <a:cubicBezTo>
                    <a:pt x="4049810" y="996043"/>
                    <a:pt x="4049810" y="996043"/>
                    <a:pt x="4049810" y="996043"/>
                  </a:cubicBezTo>
                  <a:cubicBezTo>
                    <a:pt x="4090512" y="996043"/>
                    <a:pt x="4090512" y="996043"/>
                    <a:pt x="4090512" y="996043"/>
                  </a:cubicBezTo>
                  <a:cubicBezTo>
                    <a:pt x="4090512" y="1309448"/>
                    <a:pt x="4090512" y="1309448"/>
                    <a:pt x="4090512" y="1309448"/>
                  </a:cubicBezTo>
                  <a:cubicBezTo>
                    <a:pt x="4090512" y="1336700"/>
                    <a:pt x="4104078" y="1357140"/>
                    <a:pt x="4131212" y="1357140"/>
                  </a:cubicBezTo>
                  <a:cubicBezTo>
                    <a:pt x="4158346" y="1357140"/>
                    <a:pt x="4185480" y="1336700"/>
                    <a:pt x="4185480" y="1309448"/>
                  </a:cubicBezTo>
                  <a:cubicBezTo>
                    <a:pt x="4185480" y="996043"/>
                    <a:pt x="4185480" y="996043"/>
                    <a:pt x="4185480" y="996043"/>
                  </a:cubicBezTo>
                  <a:cubicBezTo>
                    <a:pt x="4287232" y="996043"/>
                    <a:pt x="4287232" y="996043"/>
                    <a:pt x="4287232" y="996043"/>
                  </a:cubicBezTo>
                  <a:cubicBezTo>
                    <a:pt x="4158346" y="594066"/>
                    <a:pt x="4158346" y="594066"/>
                    <a:pt x="4158346" y="594066"/>
                  </a:cubicBezTo>
                  <a:cubicBezTo>
                    <a:pt x="4178696" y="594066"/>
                    <a:pt x="4178696" y="594066"/>
                    <a:pt x="4178696" y="594066"/>
                  </a:cubicBezTo>
                  <a:cubicBezTo>
                    <a:pt x="4246532" y="832527"/>
                    <a:pt x="4246532" y="832527"/>
                    <a:pt x="4246532" y="832527"/>
                  </a:cubicBezTo>
                  <a:cubicBezTo>
                    <a:pt x="4260098" y="846153"/>
                    <a:pt x="4280448" y="859779"/>
                    <a:pt x="4300800" y="852966"/>
                  </a:cubicBezTo>
                  <a:cubicBezTo>
                    <a:pt x="4321150" y="846153"/>
                    <a:pt x="4327932" y="825714"/>
                    <a:pt x="4321150" y="805274"/>
                  </a:cubicBezTo>
                  <a:cubicBezTo>
                    <a:pt x="4246532" y="560000"/>
                    <a:pt x="4246532" y="560000"/>
                    <a:pt x="4246532" y="560000"/>
                  </a:cubicBezTo>
                  <a:cubicBezTo>
                    <a:pt x="4239748" y="553187"/>
                    <a:pt x="4239748" y="553187"/>
                    <a:pt x="4239748" y="553187"/>
                  </a:cubicBezTo>
                  <a:cubicBezTo>
                    <a:pt x="4212614" y="478242"/>
                    <a:pt x="4144780" y="457803"/>
                    <a:pt x="4117646" y="457803"/>
                  </a:cubicBezTo>
                  <a:cubicBezTo>
                    <a:pt x="4097294" y="457803"/>
                    <a:pt x="4104078" y="457803"/>
                    <a:pt x="4076944" y="457803"/>
                  </a:cubicBezTo>
                  <a:cubicBezTo>
                    <a:pt x="4076944" y="457803"/>
                    <a:pt x="4070160" y="457803"/>
                    <a:pt x="4063378" y="457803"/>
                  </a:cubicBezTo>
                  <a:cubicBezTo>
                    <a:pt x="4043028" y="457803"/>
                    <a:pt x="4049810" y="457803"/>
                    <a:pt x="4022676" y="457803"/>
                  </a:cubicBezTo>
                  <a:close/>
                  <a:moveTo>
                    <a:pt x="3282936" y="457803"/>
                  </a:moveTo>
                  <a:cubicBezTo>
                    <a:pt x="3255802" y="457803"/>
                    <a:pt x="3187968" y="478242"/>
                    <a:pt x="3160834" y="553187"/>
                  </a:cubicBezTo>
                  <a:cubicBezTo>
                    <a:pt x="3154050" y="560000"/>
                    <a:pt x="3154050" y="560000"/>
                    <a:pt x="3154050" y="560000"/>
                  </a:cubicBezTo>
                  <a:cubicBezTo>
                    <a:pt x="3079432" y="805274"/>
                    <a:pt x="3079432" y="805274"/>
                    <a:pt x="3079432" y="805274"/>
                  </a:cubicBezTo>
                  <a:cubicBezTo>
                    <a:pt x="3072648" y="825714"/>
                    <a:pt x="3086216" y="846153"/>
                    <a:pt x="3099782" y="852966"/>
                  </a:cubicBezTo>
                  <a:cubicBezTo>
                    <a:pt x="3126916" y="859779"/>
                    <a:pt x="3147268" y="846153"/>
                    <a:pt x="3154050" y="832527"/>
                  </a:cubicBezTo>
                  <a:cubicBezTo>
                    <a:pt x="3228668" y="594066"/>
                    <a:pt x="3228668" y="594066"/>
                    <a:pt x="3228668" y="594066"/>
                  </a:cubicBezTo>
                  <a:cubicBezTo>
                    <a:pt x="3249020" y="594066"/>
                    <a:pt x="3249020" y="594066"/>
                    <a:pt x="3249020" y="594066"/>
                  </a:cubicBezTo>
                  <a:cubicBezTo>
                    <a:pt x="3120134" y="996043"/>
                    <a:pt x="3120134" y="996043"/>
                    <a:pt x="3120134" y="996043"/>
                  </a:cubicBezTo>
                  <a:cubicBezTo>
                    <a:pt x="3221886" y="996043"/>
                    <a:pt x="3221886" y="996043"/>
                    <a:pt x="3221886" y="996043"/>
                  </a:cubicBezTo>
                  <a:cubicBezTo>
                    <a:pt x="3221886" y="1309448"/>
                    <a:pt x="3221886" y="1309448"/>
                    <a:pt x="3221886" y="1309448"/>
                  </a:cubicBezTo>
                  <a:cubicBezTo>
                    <a:pt x="3221886" y="1336700"/>
                    <a:pt x="3242236" y="1357140"/>
                    <a:pt x="3269370" y="1357140"/>
                  </a:cubicBezTo>
                  <a:cubicBezTo>
                    <a:pt x="3296504" y="1357140"/>
                    <a:pt x="3310070" y="1336700"/>
                    <a:pt x="3310070" y="1309448"/>
                  </a:cubicBezTo>
                  <a:cubicBezTo>
                    <a:pt x="3310070" y="996043"/>
                    <a:pt x="3310070" y="996043"/>
                    <a:pt x="3310070" y="996043"/>
                  </a:cubicBezTo>
                  <a:cubicBezTo>
                    <a:pt x="3350772" y="996043"/>
                    <a:pt x="3350772" y="996043"/>
                    <a:pt x="3350772" y="996043"/>
                  </a:cubicBezTo>
                  <a:cubicBezTo>
                    <a:pt x="3350772" y="1309448"/>
                    <a:pt x="3350772" y="1309448"/>
                    <a:pt x="3350772" y="1309448"/>
                  </a:cubicBezTo>
                  <a:cubicBezTo>
                    <a:pt x="3350772" y="1336700"/>
                    <a:pt x="3364338" y="1357140"/>
                    <a:pt x="3391472" y="1357140"/>
                  </a:cubicBezTo>
                  <a:cubicBezTo>
                    <a:pt x="3418606" y="1357140"/>
                    <a:pt x="3445740" y="1336700"/>
                    <a:pt x="3445740" y="1309448"/>
                  </a:cubicBezTo>
                  <a:cubicBezTo>
                    <a:pt x="3445740" y="996043"/>
                    <a:pt x="3445740" y="996043"/>
                    <a:pt x="3445740" y="996043"/>
                  </a:cubicBezTo>
                  <a:cubicBezTo>
                    <a:pt x="3547492" y="996043"/>
                    <a:pt x="3547492" y="996043"/>
                    <a:pt x="3547492" y="996043"/>
                  </a:cubicBezTo>
                  <a:cubicBezTo>
                    <a:pt x="3418606" y="594066"/>
                    <a:pt x="3418606" y="594066"/>
                    <a:pt x="3418606" y="594066"/>
                  </a:cubicBezTo>
                  <a:cubicBezTo>
                    <a:pt x="3438956" y="594066"/>
                    <a:pt x="3438956" y="594066"/>
                    <a:pt x="3438956" y="594066"/>
                  </a:cubicBezTo>
                  <a:cubicBezTo>
                    <a:pt x="3506792" y="832527"/>
                    <a:pt x="3506792" y="832527"/>
                    <a:pt x="3506792" y="832527"/>
                  </a:cubicBezTo>
                  <a:cubicBezTo>
                    <a:pt x="3520358" y="846153"/>
                    <a:pt x="3540708" y="859779"/>
                    <a:pt x="3561060" y="852966"/>
                  </a:cubicBezTo>
                  <a:cubicBezTo>
                    <a:pt x="3581410" y="846153"/>
                    <a:pt x="3588192" y="825714"/>
                    <a:pt x="3581410" y="805274"/>
                  </a:cubicBezTo>
                  <a:cubicBezTo>
                    <a:pt x="3506792" y="560000"/>
                    <a:pt x="3506792" y="560000"/>
                    <a:pt x="3506792" y="560000"/>
                  </a:cubicBezTo>
                  <a:cubicBezTo>
                    <a:pt x="3500008" y="553187"/>
                    <a:pt x="3500008" y="553187"/>
                    <a:pt x="3500008" y="553187"/>
                  </a:cubicBezTo>
                  <a:cubicBezTo>
                    <a:pt x="3472874" y="478242"/>
                    <a:pt x="3405040" y="457803"/>
                    <a:pt x="3377906" y="457803"/>
                  </a:cubicBezTo>
                  <a:cubicBezTo>
                    <a:pt x="3357554" y="457803"/>
                    <a:pt x="3364338" y="457803"/>
                    <a:pt x="3337204" y="457803"/>
                  </a:cubicBezTo>
                  <a:cubicBezTo>
                    <a:pt x="3337204" y="457803"/>
                    <a:pt x="3330420" y="457803"/>
                    <a:pt x="3323638" y="457803"/>
                  </a:cubicBezTo>
                  <a:cubicBezTo>
                    <a:pt x="3303288" y="457803"/>
                    <a:pt x="3310070" y="457803"/>
                    <a:pt x="3282936" y="457803"/>
                  </a:cubicBezTo>
                  <a:close/>
                  <a:moveTo>
                    <a:pt x="2543196" y="457803"/>
                  </a:moveTo>
                  <a:cubicBezTo>
                    <a:pt x="2516062" y="457803"/>
                    <a:pt x="2448228" y="478242"/>
                    <a:pt x="2421094" y="553187"/>
                  </a:cubicBezTo>
                  <a:cubicBezTo>
                    <a:pt x="2414310" y="560000"/>
                    <a:pt x="2414310" y="560000"/>
                    <a:pt x="2414310" y="560000"/>
                  </a:cubicBezTo>
                  <a:cubicBezTo>
                    <a:pt x="2339692" y="805274"/>
                    <a:pt x="2339692" y="805274"/>
                    <a:pt x="2339692" y="805274"/>
                  </a:cubicBezTo>
                  <a:cubicBezTo>
                    <a:pt x="2332908" y="825714"/>
                    <a:pt x="2346476" y="846153"/>
                    <a:pt x="2360042" y="852966"/>
                  </a:cubicBezTo>
                  <a:cubicBezTo>
                    <a:pt x="2387176" y="859779"/>
                    <a:pt x="2407528" y="846153"/>
                    <a:pt x="2414310" y="832527"/>
                  </a:cubicBezTo>
                  <a:cubicBezTo>
                    <a:pt x="2488928" y="594066"/>
                    <a:pt x="2488928" y="594066"/>
                    <a:pt x="2488928" y="594066"/>
                  </a:cubicBezTo>
                  <a:cubicBezTo>
                    <a:pt x="2509280" y="594066"/>
                    <a:pt x="2509280" y="594066"/>
                    <a:pt x="2509280" y="594066"/>
                  </a:cubicBezTo>
                  <a:cubicBezTo>
                    <a:pt x="2380394" y="996043"/>
                    <a:pt x="2380394" y="996043"/>
                    <a:pt x="2380394" y="996043"/>
                  </a:cubicBezTo>
                  <a:cubicBezTo>
                    <a:pt x="2482146" y="996043"/>
                    <a:pt x="2482146" y="996043"/>
                    <a:pt x="2482146" y="996043"/>
                  </a:cubicBezTo>
                  <a:cubicBezTo>
                    <a:pt x="2482146" y="1309448"/>
                    <a:pt x="2482146" y="1309448"/>
                    <a:pt x="2482146" y="1309448"/>
                  </a:cubicBezTo>
                  <a:cubicBezTo>
                    <a:pt x="2482146" y="1336700"/>
                    <a:pt x="2502496" y="1357140"/>
                    <a:pt x="2529630" y="1357140"/>
                  </a:cubicBezTo>
                  <a:cubicBezTo>
                    <a:pt x="2556764" y="1357140"/>
                    <a:pt x="2570330" y="1336700"/>
                    <a:pt x="2570330" y="1309448"/>
                  </a:cubicBezTo>
                  <a:cubicBezTo>
                    <a:pt x="2570330" y="996043"/>
                    <a:pt x="2570330" y="996043"/>
                    <a:pt x="2570330" y="996043"/>
                  </a:cubicBezTo>
                  <a:cubicBezTo>
                    <a:pt x="2611032" y="996043"/>
                    <a:pt x="2611032" y="996043"/>
                    <a:pt x="2611032" y="996043"/>
                  </a:cubicBezTo>
                  <a:cubicBezTo>
                    <a:pt x="2611032" y="1309448"/>
                    <a:pt x="2611032" y="1309448"/>
                    <a:pt x="2611032" y="1309448"/>
                  </a:cubicBezTo>
                  <a:cubicBezTo>
                    <a:pt x="2611032" y="1336700"/>
                    <a:pt x="2624598" y="1357140"/>
                    <a:pt x="2651732" y="1357140"/>
                  </a:cubicBezTo>
                  <a:cubicBezTo>
                    <a:pt x="2678866" y="1357140"/>
                    <a:pt x="2706000" y="1336700"/>
                    <a:pt x="2706000" y="1309448"/>
                  </a:cubicBezTo>
                  <a:cubicBezTo>
                    <a:pt x="2706000" y="996043"/>
                    <a:pt x="2706000" y="996043"/>
                    <a:pt x="2706000" y="996043"/>
                  </a:cubicBezTo>
                  <a:cubicBezTo>
                    <a:pt x="2807752" y="996043"/>
                    <a:pt x="2807752" y="996043"/>
                    <a:pt x="2807752" y="996043"/>
                  </a:cubicBezTo>
                  <a:cubicBezTo>
                    <a:pt x="2678866" y="594066"/>
                    <a:pt x="2678866" y="594066"/>
                    <a:pt x="2678866" y="594066"/>
                  </a:cubicBezTo>
                  <a:cubicBezTo>
                    <a:pt x="2699216" y="594066"/>
                    <a:pt x="2699216" y="594066"/>
                    <a:pt x="2699216" y="594066"/>
                  </a:cubicBezTo>
                  <a:cubicBezTo>
                    <a:pt x="2767052" y="832527"/>
                    <a:pt x="2767052" y="832527"/>
                    <a:pt x="2767052" y="832527"/>
                  </a:cubicBezTo>
                  <a:cubicBezTo>
                    <a:pt x="2780618" y="846153"/>
                    <a:pt x="2800968" y="859779"/>
                    <a:pt x="2821320" y="852966"/>
                  </a:cubicBezTo>
                  <a:cubicBezTo>
                    <a:pt x="2841670" y="846153"/>
                    <a:pt x="2848452" y="825714"/>
                    <a:pt x="2841670" y="805274"/>
                  </a:cubicBezTo>
                  <a:cubicBezTo>
                    <a:pt x="2767052" y="560000"/>
                    <a:pt x="2767052" y="560000"/>
                    <a:pt x="2767052" y="560000"/>
                  </a:cubicBezTo>
                  <a:cubicBezTo>
                    <a:pt x="2760268" y="553187"/>
                    <a:pt x="2760268" y="553187"/>
                    <a:pt x="2760268" y="553187"/>
                  </a:cubicBezTo>
                  <a:cubicBezTo>
                    <a:pt x="2733134" y="478242"/>
                    <a:pt x="2665300" y="457803"/>
                    <a:pt x="2638166" y="457803"/>
                  </a:cubicBezTo>
                  <a:cubicBezTo>
                    <a:pt x="2617814" y="457803"/>
                    <a:pt x="2624598" y="457803"/>
                    <a:pt x="2597464" y="457803"/>
                  </a:cubicBezTo>
                  <a:cubicBezTo>
                    <a:pt x="2597464" y="457803"/>
                    <a:pt x="2590680" y="457803"/>
                    <a:pt x="2583898" y="457803"/>
                  </a:cubicBezTo>
                  <a:cubicBezTo>
                    <a:pt x="2563548" y="457803"/>
                    <a:pt x="2570330" y="457803"/>
                    <a:pt x="2543196" y="457803"/>
                  </a:cubicBezTo>
                  <a:close/>
                  <a:moveTo>
                    <a:pt x="1803456" y="457803"/>
                  </a:moveTo>
                  <a:cubicBezTo>
                    <a:pt x="1776322" y="457803"/>
                    <a:pt x="1708488" y="478242"/>
                    <a:pt x="1681354" y="553187"/>
                  </a:cubicBezTo>
                  <a:cubicBezTo>
                    <a:pt x="1674570" y="560000"/>
                    <a:pt x="1674570" y="560000"/>
                    <a:pt x="1674570" y="560000"/>
                  </a:cubicBezTo>
                  <a:cubicBezTo>
                    <a:pt x="1599952" y="805274"/>
                    <a:pt x="1599952" y="805274"/>
                    <a:pt x="1599952" y="805274"/>
                  </a:cubicBezTo>
                  <a:cubicBezTo>
                    <a:pt x="1593168" y="825714"/>
                    <a:pt x="1606736" y="846153"/>
                    <a:pt x="1620302" y="852966"/>
                  </a:cubicBezTo>
                  <a:cubicBezTo>
                    <a:pt x="1647436" y="859779"/>
                    <a:pt x="1667788" y="846153"/>
                    <a:pt x="1674570" y="832527"/>
                  </a:cubicBezTo>
                  <a:cubicBezTo>
                    <a:pt x="1749188" y="594066"/>
                    <a:pt x="1749188" y="594066"/>
                    <a:pt x="1749188" y="594066"/>
                  </a:cubicBezTo>
                  <a:cubicBezTo>
                    <a:pt x="1769540" y="594066"/>
                    <a:pt x="1769540" y="594066"/>
                    <a:pt x="1769540" y="594066"/>
                  </a:cubicBezTo>
                  <a:cubicBezTo>
                    <a:pt x="1640654" y="996043"/>
                    <a:pt x="1640654" y="996043"/>
                    <a:pt x="1640654" y="996043"/>
                  </a:cubicBezTo>
                  <a:cubicBezTo>
                    <a:pt x="1742406" y="996043"/>
                    <a:pt x="1742406" y="996043"/>
                    <a:pt x="1742406" y="996043"/>
                  </a:cubicBezTo>
                  <a:cubicBezTo>
                    <a:pt x="1742406" y="1309448"/>
                    <a:pt x="1742406" y="1309448"/>
                    <a:pt x="1742406" y="1309448"/>
                  </a:cubicBezTo>
                  <a:cubicBezTo>
                    <a:pt x="1742406" y="1336700"/>
                    <a:pt x="1762756" y="1357140"/>
                    <a:pt x="1789890" y="1357140"/>
                  </a:cubicBezTo>
                  <a:cubicBezTo>
                    <a:pt x="1817024" y="1357140"/>
                    <a:pt x="1830590" y="1336700"/>
                    <a:pt x="1830590" y="1309448"/>
                  </a:cubicBezTo>
                  <a:cubicBezTo>
                    <a:pt x="1830590" y="996043"/>
                    <a:pt x="1830590" y="996043"/>
                    <a:pt x="1830590" y="996043"/>
                  </a:cubicBezTo>
                  <a:cubicBezTo>
                    <a:pt x="1871292" y="996043"/>
                    <a:pt x="1871292" y="996043"/>
                    <a:pt x="1871292" y="996043"/>
                  </a:cubicBezTo>
                  <a:cubicBezTo>
                    <a:pt x="1871292" y="1309448"/>
                    <a:pt x="1871292" y="1309448"/>
                    <a:pt x="1871292" y="1309448"/>
                  </a:cubicBezTo>
                  <a:cubicBezTo>
                    <a:pt x="1871292" y="1336700"/>
                    <a:pt x="1884858" y="1357140"/>
                    <a:pt x="1911992" y="1357140"/>
                  </a:cubicBezTo>
                  <a:cubicBezTo>
                    <a:pt x="1939126" y="1357140"/>
                    <a:pt x="1966260" y="1336700"/>
                    <a:pt x="1966260" y="1309448"/>
                  </a:cubicBezTo>
                  <a:cubicBezTo>
                    <a:pt x="1966260" y="996043"/>
                    <a:pt x="1966260" y="996043"/>
                    <a:pt x="1966260" y="996043"/>
                  </a:cubicBezTo>
                  <a:cubicBezTo>
                    <a:pt x="2068012" y="996043"/>
                    <a:pt x="2068012" y="996043"/>
                    <a:pt x="2068012" y="996043"/>
                  </a:cubicBezTo>
                  <a:cubicBezTo>
                    <a:pt x="1939126" y="594066"/>
                    <a:pt x="1939126" y="594066"/>
                    <a:pt x="1939126" y="594066"/>
                  </a:cubicBezTo>
                  <a:cubicBezTo>
                    <a:pt x="1959476" y="594066"/>
                    <a:pt x="1959476" y="594066"/>
                    <a:pt x="1959476" y="594066"/>
                  </a:cubicBezTo>
                  <a:cubicBezTo>
                    <a:pt x="2027312" y="832527"/>
                    <a:pt x="2027312" y="832527"/>
                    <a:pt x="2027312" y="832527"/>
                  </a:cubicBezTo>
                  <a:cubicBezTo>
                    <a:pt x="2040878" y="846153"/>
                    <a:pt x="2061228" y="859779"/>
                    <a:pt x="2081580" y="852966"/>
                  </a:cubicBezTo>
                  <a:cubicBezTo>
                    <a:pt x="2101930" y="846153"/>
                    <a:pt x="2108712" y="825714"/>
                    <a:pt x="2101930" y="805274"/>
                  </a:cubicBezTo>
                  <a:cubicBezTo>
                    <a:pt x="2027312" y="560000"/>
                    <a:pt x="2027312" y="560000"/>
                    <a:pt x="2027312" y="560000"/>
                  </a:cubicBezTo>
                  <a:cubicBezTo>
                    <a:pt x="2020528" y="553187"/>
                    <a:pt x="2020528" y="553187"/>
                    <a:pt x="2020528" y="553187"/>
                  </a:cubicBezTo>
                  <a:cubicBezTo>
                    <a:pt x="1993394" y="478242"/>
                    <a:pt x="1925560" y="457803"/>
                    <a:pt x="1898426" y="457803"/>
                  </a:cubicBezTo>
                  <a:cubicBezTo>
                    <a:pt x="1878074" y="457803"/>
                    <a:pt x="1884858" y="457803"/>
                    <a:pt x="1857724" y="457803"/>
                  </a:cubicBezTo>
                  <a:cubicBezTo>
                    <a:pt x="1857724" y="457803"/>
                    <a:pt x="1850940" y="457803"/>
                    <a:pt x="1844158" y="457803"/>
                  </a:cubicBezTo>
                  <a:cubicBezTo>
                    <a:pt x="1823808" y="457803"/>
                    <a:pt x="1830590" y="457803"/>
                    <a:pt x="1803456" y="457803"/>
                  </a:cubicBezTo>
                  <a:close/>
                  <a:moveTo>
                    <a:pt x="1063716" y="457803"/>
                  </a:moveTo>
                  <a:cubicBezTo>
                    <a:pt x="1036582" y="457803"/>
                    <a:pt x="968748" y="478242"/>
                    <a:pt x="941614" y="553187"/>
                  </a:cubicBezTo>
                  <a:cubicBezTo>
                    <a:pt x="934830" y="560000"/>
                    <a:pt x="934830" y="560000"/>
                    <a:pt x="934830" y="560000"/>
                  </a:cubicBezTo>
                  <a:cubicBezTo>
                    <a:pt x="860212" y="805274"/>
                    <a:pt x="860212" y="805274"/>
                    <a:pt x="860212" y="805274"/>
                  </a:cubicBezTo>
                  <a:cubicBezTo>
                    <a:pt x="853428" y="825714"/>
                    <a:pt x="866996" y="846153"/>
                    <a:pt x="880562" y="852966"/>
                  </a:cubicBezTo>
                  <a:cubicBezTo>
                    <a:pt x="907696" y="859779"/>
                    <a:pt x="928048" y="846153"/>
                    <a:pt x="934830" y="832527"/>
                  </a:cubicBezTo>
                  <a:cubicBezTo>
                    <a:pt x="1009448" y="594066"/>
                    <a:pt x="1009448" y="594066"/>
                    <a:pt x="1009448" y="594066"/>
                  </a:cubicBezTo>
                  <a:cubicBezTo>
                    <a:pt x="1029800" y="594066"/>
                    <a:pt x="1029800" y="594066"/>
                    <a:pt x="1029800" y="594066"/>
                  </a:cubicBezTo>
                  <a:cubicBezTo>
                    <a:pt x="900914" y="996043"/>
                    <a:pt x="900914" y="996043"/>
                    <a:pt x="900914" y="996043"/>
                  </a:cubicBezTo>
                  <a:cubicBezTo>
                    <a:pt x="1002666" y="996043"/>
                    <a:pt x="1002666" y="996043"/>
                    <a:pt x="1002666" y="996043"/>
                  </a:cubicBezTo>
                  <a:cubicBezTo>
                    <a:pt x="1002666" y="1309448"/>
                    <a:pt x="1002666" y="1309448"/>
                    <a:pt x="1002666" y="1309448"/>
                  </a:cubicBezTo>
                  <a:cubicBezTo>
                    <a:pt x="1002666" y="1336700"/>
                    <a:pt x="1023016" y="1357140"/>
                    <a:pt x="1050150" y="1357140"/>
                  </a:cubicBezTo>
                  <a:cubicBezTo>
                    <a:pt x="1077284" y="1357140"/>
                    <a:pt x="1090850" y="1336700"/>
                    <a:pt x="1090850" y="1309448"/>
                  </a:cubicBezTo>
                  <a:cubicBezTo>
                    <a:pt x="1090850" y="996043"/>
                    <a:pt x="1090850" y="996043"/>
                    <a:pt x="1090850" y="996043"/>
                  </a:cubicBezTo>
                  <a:cubicBezTo>
                    <a:pt x="1131552" y="996043"/>
                    <a:pt x="1131552" y="996043"/>
                    <a:pt x="1131552" y="996043"/>
                  </a:cubicBezTo>
                  <a:cubicBezTo>
                    <a:pt x="1131552" y="1309448"/>
                    <a:pt x="1131552" y="1309448"/>
                    <a:pt x="1131552" y="1309448"/>
                  </a:cubicBezTo>
                  <a:cubicBezTo>
                    <a:pt x="1131552" y="1336700"/>
                    <a:pt x="1145118" y="1357140"/>
                    <a:pt x="1172252" y="1357140"/>
                  </a:cubicBezTo>
                  <a:cubicBezTo>
                    <a:pt x="1199386" y="1357140"/>
                    <a:pt x="1226520" y="1336700"/>
                    <a:pt x="1226520" y="1309448"/>
                  </a:cubicBezTo>
                  <a:cubicBezTo>
                    <a:pt x="1226520" y="996043"/>
                    <a:pt x="1226520" y="996043"/>
                    <a:pt x="1226520" y="996043"/>
                  </a:cubicBezTo>
                  <a:cubicBezTo>
                    <a:pt x="1328272" y="996043"/>
                    <a:pt x="1328272" y="996043"/>
                    <a:pt x="1328272" y="996043"/>
                  </a:cubicBezTo>
                  <a:cubicBezTo>
                    <a:pt x="1199386" y="594066"/>
                    <a:pt x="1199386" y="594066"/>
                    <a:pt x="1199386" y="594066"/>
                  </a:cubicBezTo>
                  <a:cubicBezTo>
                    <a:pt x="1219736" y="594066"/>
                    <a:pt x="1219736" y="594066"/>
                    <a:pt x="1219736" y="594066"/>
                  </a:cubicBezTo>
                  <a:cubicBezTo>
                    <a:pt x="1287572" y="832527"/>
                    <a:pt x="1287572" y="832527"/>
                    <a:pt x="1287572" y="832527"/>
                  </a:cubicBezTo>
                  <a:cubicBezTo>
                    <a:pt x="1301138" y="846153"/>
                    <a:pt x="1321488" y="859779"/>
                    <a:pt x="1341840" y="852966"/>
                  </a:cubicBezTo>
                  <a:cubicBezTo>
                    <a:pt x="1362190" y="846153"/>
                    <a:pt x="1368972" y="825714"/>
                    <a:pt x="1362190" y="805274"/>
                  </a:cubicBezTo>
                  <a:cubicBezTo>
                    <a:pt x="1287572" y="560000"/>
                    <a:pt x="1287572" y="560000"/>
                    <a:pt x="1287572" y="560000"/>
                  </a:cubicBezTo>
                  <a:cubicBezTo>
                    <a:pt x="1280788" y="553187"/>
                    <a:pt x="1280788" y="553187"/>
                    <a:pt x="1280788" y="553187"/>
                  </a:cubicBezTo>
                  <a:cubicBezTo>
                    <a:pt x="1253654" y="478242"/>
                    <a:pt x="1185820" y="457803"/>
                    <a:pt x="1158686" y="457803"/>
                  </a:cubicBezTo>
                  <a:cubicBezTo>
                    <a:pt x="1138334" y="457803"/>
                    <a:pt x="1145118" y="457803"/>
                    <a:pt x="1117984" y="457803"/>
                  </a:cubicBezTo>
                  <a:cubicBezTo>
                    <a:pt x="1117984" y="457803"/>
                    <a:pt x="1111200" y="457803"/>
                    <a:pt x="1104418" y="457803"/>
                  </a:cubicBezTo>
                  <a:cubicBezTo>
                    <a:pt x="1084068" y="457803"/>
                    <a:pt x="1090850" y="457803"/>
                    <a:pt x="1063716" y="457803"/>
                  </a:cubicBezTo>
                  <a:close/>
                  <a:moveTo>
                    <a:pt x="323976" y="457803"/>
                  </a:moveTo>
                  <a:cubicBezTo>
                    <a:pt x="296842" y="457803"/>
                    <a:pt x="229008" y="478242"/>
                    <a:pt x="201874" y="553187"/>
                  </a:cubicBezTo>
                  <a:cubicBezTo>
                    <a:pt x="195090" y="560000"/>
                    <a:pt x="195090" y="560000"/>
                    <a:pt x="195090" y="560000"/>
                  </a:cubicBezTo>
                  <a:cubicBezTo>
                    <a:pt x="120472" y="805274"/>
                    <a:pt x="120472" y="805274"/>
                    <a:pt x="120472" y="805274"/>
                  </a:cubicBezTo>
                  <a:cubicBezTo>
                    <a:pt x="113688" y="825714"/>
                    <a:pt x="127256" y="846153"/>
                    <a:pt x="140822" y="852966"/>
                  </a:cubicBezTo>
                  <a:cubicBezTo>
                    <a:pt x="167956" y="859779"/>
                    <a:pt x="188308" y="846153"/>
                    <a:pt x="195090" y="832527"/>
                  </a:cubicBezTo>
                  <a:cubicBezTo>
                    <a:pt x="269708" y="594066"/>
                    <a:pt x="269708" y="594066"/>
                    <a:pt x="269708" y="594066"/>
                  </a:cubicBezTo>
                  <a:cubicBezTo>
                    <a:pt x="290060" y="594066"/>
                    <a:pt x="290060" y="594066"/>
                    <a:pt x="290060" y="594066"/>
                  </a:cubicBezTo>
                  <a:cubicBezTo>
                    <a:pt x="161174" y="996043"/>
                    <a:pt x="161174" y="996043"/>
                    <a:pt x="161174" y="996043"/>
                  </a:cubicBezTo>
                  <a:cubicBezTo>
                    <a:pt x="262926" y="996043"/>
                    <a:pt x="262926" y="996043"/>
                    <a:pt x="262926" y="996043"/>
                  </a:cubicBezTo>
                  <a:cubicBezTo>
                    <a:pt x="262926" y="1309448"/>
                    <a:pt x="262926" y="1309448"/>
                    <a:pt x="262926" y="1309448"/>
                  </a:cubicBezTo>
                  <a:cubicBezTo>
                    <a:pt x="262926" y="1336700"/>
                    <a:pt x="283276" y="1357140"/>
                    <a:pt x="310410" y="1357140"/>
                  </a:cubicBezTo>
                  <a:cubicBezTo>
                    <a:pt x="337544" y="1357140"/>
                    <a:pt x="351110" y="1336700"/>
                    <a:pt x="351110" y="1309448"/>
                  </a:cubicBezTo>
                  <a:cubicBezTo>
                    <a:pt x="351110" y="996043"/>
                    <a:pt x="351110" y="996043"/>
                    <a:pt x="351110" y="996043"/>
                  </a:cubicBezTo>
                  <a:cubicBezTo>
                    <a:pt x="391812" y="996043"/>
                    <a:pt x="391812" y="996043"/>
                    <a:pt x="391812" y="996043"/>
                  </a:cubicBezTo>
                  <a:cubicBezTo>
                    <a:pt x="391812" y="1309448"/>
                    <a:pt x="391812" y="1309448"/>
                    <a:pt x="391812" y="1309448"/>
                  </a:cubicBezTo>
                  <a:cubicBezTo>
                    <a:pt x="391812" y="1336700"/>
                    <a:pt x="405378" y="1357140"/>
                    <a:pt x="432512" y="1357140"/>
                  </a:cubicBezTo>
                  <a:cubicBezTo>
                    <a:pt x="459646" y="1357140"/>
                    <a:pt x="486780" y="1336700"/>
                    <a:pt x="486780" y="1309448"/>
                  </a:cubicBezTo>
                  <a:cubicBezTo>
                    <a:pt x="486780" y="996043"/>
                    <a:pt x="486780" y="996043"/>
                    <a:pt x="486780" y="996043"/>
                  </a:cubicBezTo>
                  <a:cubicBezTo>
                    <a:pt x="588532" y="996043"/>
                    <a:pt x="588532" y="996043"/>
                    <a:pt x="588532" y="996043"/>
                  </a:cubicBezTo>
                  <a:cubicBezTo>
                    <a:pt x="459646" y="594066"/>
                    <a:pt x="459646" y="594066"/>
                    <a:pt x="459646" y="594066"/>
                  </a:cubicBezTo>
                  <a:cubicBezTo>
                    <a:pt x="479996" y="594066"/>
                    <a:pt x="479996" y="594066"/>
                    <a:pt x="479996" y="594066"/>
                  </a:cubicBezTo>
                  <a:cubicBezTo>
                    <a:pt x="547832" y="832527"/>
                    <a:pt x="547832" y="832527"/>
                    <a:pt x="547832" y="832527"/>
                  </a:cubicBezTo>
                  <a:cubicBezTo>
                    <a:pt x="561398" y="846153"/>
                    <a:pt x="581748" y="859779"/>
                    <a:pt x="602100" y="852966"/>
                  </a:cubicBezTo>
                  <a:cubicBezTo>
                    <a:pt x="622450" y="846153"/>
                    <a:pt x="629232" y="825714"/>
                    <a:pt x="622450" y="805274"/>
                  </a:cubicBezTo>
                  <a:cubicBezTo>
                    <a:pt x="547832" y="560000"/>
                    <a:pt x="547832" y="560000"/>
                    <a:pt x="547832" y="560000"/>
                  </a:cubicBezTo>
                  <a:cubicBezTo>
                    <a:pt x="541048" y="553187"/>
                    <a:pt x="541048" y="553187"/>
                    <a:pt x="541048" y="553187"/>
                  </a:cubicBezTo>
                  <a:cubicBezTo>
                    <a:pt x="513914" y="478242"/>
                    <a:pt x="446080" y="457803"/>
                    <a:pt x="418946" y="457803"/>
                  </a:cubicBezTo>
                  <a:cubicBezTo>
                    <a:pt x="398594" y="457803"/>
                    <a:pt x="405378" y="457803"/>
                    <a:pt x="378244" y="457803"/>
                  </a:cubicBezTo>
                  <a:cubicBezTo>
                    <a:pt x="378244" y="457803"/>
                    <a:pt x="371460" y="457803"/>
                    <a:pt x="364678" y="457803"/>
                  </a:cubicBezTo>
                  <a:cubicBezTo>
                    <a:pt x="344328" y="457803"/>
                    <a:pt x="351110" y="457803"/>
                    <a:pt x="323976" y="457803"/>
                  </a:cubicBezTo>
                  <a:close/>
                  <a:moveTo>
                    <a:pt x="7029120" y="245857"/>
                  </a:moveTo>
                  <a:cubicBezTo>
                    <a:pt x="6972176" y="245857"/>
                    <a:pt x="6926012" y="290097"/>
                    <a:pt x="6926012" y="344670"/>
                  </a:cubicBezTo>
                  <a:cubicBezTo>
                    <a:pt x="6926012" y="399243"/>
                    <a:pt x="6972176" y="443483"/>
                    <a:pt x="7029120" y="443483"/>
                  </a:cubicBezTo>
                  <a:cubicBezTo>
                    <a:pt x="7086068" y="443483"/>
                    <a:pt x="7132230" y="399243"/>
                    <a:pt x="7132230" y="344670"/>
                  </a:cubicBezTo>
                  <a:cubicBezTo>
                    <a:pt x="7132230" y="290097"/>
                    <a:pt x="7086068" y="245857"/>
                    <a:pt x="7029120" y="245857"/>
                  </a:cubicBezTo>
                  <a:close/>
                  <a:moveTo>
                    <a:pt x="6289380" y="245857"/>
                  </a:moveTo>
                  <a:cubicBezTo>
                    <a:pt x="6232436" y="245857"/>
                    <a:pt x="6186272" y="290097"/>
                    <a:pt x="6186272" y="344670"/>
                  </a:cubicBezTo>
                  <a:cubicBezTo>
                    <a:pt x="6186272" y="399243"/>
                    <a:pt x="6232436" y="443483"/>
                    <a:pt x="6289380" y="443483"/>
                  </a:cubicBezTo>
                  <a:cubicBezTo>
                    <a:pt x="6346328" y="443483"/>
                    <a:pt x="6392490" y="399243"/>
                    <a:pt x="6392490" y="344670"/>
                  </a:cubicBezTo>
                  <a:cubicBezTo>
                    <a:pt x="6392490" y="290097"/>
                    <a:pt x="6346328" y="245857"/>
                    <a:pt x="6289380" y="245857"/>
                  </a:cubicBezTo>
                  <a:close/>
                  <a:moveTo>
                    <a:pt x="5549640" y="245857"/>
                  </a:moveTo>
                  <a:cubicBezTo>
                    <a:pt x="5492696" y="245857"/>
                    <a:pt x="5446532" y="290097"/>
                    <a:pt x="5446532" y="344670"/>
                  </a:cubicBezTo>
                  <a:cubicBezTo>
                    <a:pt x="5446532" y="399243"/>
                    <a:pt x="5492696" y="443483"/>
                    <a:pt x="5549640" y="443483"/>
                  </a:cubicBezTo>
                  <a:cubicBezTo>
                    <a:pt x="5606588" y="443483"/>
                    <a:pt x="5652750" y="399243"/>
                    <a:pt x="5652750" y="344670"/>
                  </a:cubicBezTo>
                  <a:cubicBezTo>
                    <a:pt x="5652750" y="290097"/>
                    <a:pt x="5606588" y="245857"/>
                    <a:pt x="5549640" y="245857"/>
                  </a:cubicBezTo>
                  <a:close/>
                  <a:moveTo>
                    <a:pt x="4809900" y="245857"/>
                  </a:moveTo>
                  <a:cubicBezTo>
                    <a:pt x="4752956" y="245857"/>
                    <a:pt x="4706792" y="290097"/>
                    <a:pt x="4706792" y="344670"/>
                  </a:cubicBezTo>
                  <a:cubicBezTo>
                    <a:pt x="4706792" y="399243"/>
                    <a:pt x="4752956" y="443483"/>
                    <a:pt x="4809900" y="443483"/>
                  </a:cubicBezTo>
                  <a:cubicBezTo>
                    <a:pt x="4866848" y="443483"/>
                    <a:pt x="4913010" y="399243"/>
                    <a:pt x="4913010" y="344670"/>
                  </a:cubicBezTo>
                  <a:cubicBezTo>
                    <a:pt x="4913010" y="290097"/>
                    <a:pt x="4866848" y="245857"/>
                    <a:pt x="4809900" y="245857"/>
                  </a:cubicBezTo>
                  <a:close/>
                  <a:moveTo>
                    <a:pt x="4070160" y="245857"/>
                  </a:moveTo>
                  <a:cubicBezTo>
                    <a:pt x="4013216" y="245857"/>
                    <a:pt x="3967052" y="290097"/>
                    <a:pt x="3967052" y="344670"/>
                  </a:cubicBezTo>
                  <a:cubicBezTo>
                    <a:pt x="3967052" y="399243"/>
                    <a:pt x="4013216" y="443483"/>
                    <a:pt x="4070160" y="443483"/>
                  </a:cubicBezTo>
                  <a:cubicBezTo>
                    <a:pt x="4127108" y="443483"/>
                    <a:pt x="4173270" y="399243"/>
                    <a:pt x="4173270" y="344670"/>
                  </a:cubicBezTo>
                  <a:cubicBezTo>
                    <a:pt x="4173270" y="290097"/>
                    <a:pt x="4127108" y="245857"/>
                    <a:pt x="4070160" y="245857"/>
                  </a:cubicBezTo>
                  <a:close/>
                  <a:moveTo>
                    <a:pt x="3330420" y="245857"/>
                  </a:moveTo>
                  <a:cubicBezTo>
                    <a:pt x="3273476" y="245857"/>
                    <a:pt x="3227312" y="290097"/>
                    <a:pt x="3227312" y="344670"/>
                  </a:cubicBezTo>
                  <a:cubicBezTo>
                    <a:pt x="3227312" y="399243"/>
                    <a:pt x="3273476" y="443483"/>
                    <a:pt x="3330420" y="443483"/>
                  </a:cubicBezTo>
                  <a:cubicBezTo>
                    <a:pt x="3387368" y="443483"/>
                    <a:pt x="3433530" y="399243"/>
                    <a:pt x="3433530" y="344670"/>
                  </a:cubicBezTo>
                  <a:cubicBezTo>
                    <a:pt x="3433530" y="290097"/>
                    <a:pt x="3387368" y="245857"/>
                    <a:pt x="3330420" y="245857"/>
                  </a:cubicBezTo>
                  <a:close/>
                  <a:moveTo>
                    <a:pt x="2590680" y="245857"/>
                  </a:moveTo>
                  <a:cubicBezTo>
                    <a:pt x="2533736" y="245857"/>
                    <a:pt x="2487572" y="290097"/>
                    <a:pt x="2487572" y="344670"/>
                  </a:cubicBezTo>
                  <a:cubicBezTo>
                    <a:pt x="2487572" y="399243"/>
                    <a:pt x="2533736" y="443483"/>
                    <a:pt x="2590680" y="443483"/>
                  </a:cubicBezTo>
                  <a:cubicBezTo>
                    <a:pt x="2647628" y="443483"/>
                    <a:pt x="2693790" y="399243"/>
                    <a:pt x="2693790" y="344670"/>
                  </a:cubicBezTo>
                  <a:cubicBezTo>
                    <a:pt x="2693790" y="290097"/>
                    <a:pt x="2647628" y="245857"/>
                    <a:pt x="2590680" y="245857"/>
                  </a:cubicBezTo>
                  <a:close/>
                  <a:moveTo>
                    <a:pt x="1850940" y="245857"/>
                  </a:moveTo>
                  <a:cubicBezTo>
                    <a:pt x="1793996" y="245857"/>
                    <a:pt x="1747832" y="290097"/>
                    <a:pt x="1747832" y="344670"/>
                  </a:cubicBezTo>
                  <a:cubicBezTo>
                    <a:pt x="1747832" y="399243"/>
                    <a:pt x="1793996" y="443483"/>
                    <a:pt x="1850940" y="443483"/>
                  </a:cubicBezTo>
                  <a:cubicBezTo>
                    <a:pt x="1907888" y="443483"/>
                    <a:pt x="1954050" y="399243"/>
                    <a:pt x="1954050" y="344670"/>
                  </a:cubicBezTo>
                  <a:cubicBezTo>
                    <a:pt x="1954050" y="290097"/>
                    <a:pt x="1907888" y="245857"/>
                    <a:pt x="1850940" y="245857"/>
                  </a:cubicBezTo>
                  <a:close/>
                  <a:moveTo>
                    <a:pt x="1111200" y="245857"/>
                  </a:moveTo>
                  <a:cubicBezTo>
                    <a:pt x="1054256" y="245857"/>
                    <a:pt x="1008092" y="290097"/>
                    <a:pt x="1008092" y="344670"/>
                  </a:cubicBezTo>
                  <a:cubicBezTo>
                    <a:pt x="1008092" y="399243"/>
                    <a:pt x="1054256" y="443483"/>
                    <a:pt x="1111200" y="443483"/>
                  </a:cubicBezTo>
                  <a:cubicBezTo>
                    <a:pt x="1168148" y="443483"/>
                    <a:pt x="1214310" y="399243"/>
                    <a:pt x="1214310" y="344670"/>
                  </a:cubicBezTo>
                  <a:cubicBezTo>
                    <a:pt x="1214310" y="290097"/>
                    <a:pt x="1168148" y="245857"/>
                    <a:pt x="1111200" y="245857"/>
                  </a:cubicBezTo>
                  <a:close/>
                  <a:moveTo>
                    <a:pt x="371460" y="245857"/>
                  </a:moveTo>
                  <a:cubicBezTo>
                    <a:pt x="314516" y="245857"/>
                    <a:pt x="268352" y="290097"/>
                    <a:pt x="268352" y="344670"/>
                  </a:cubicBezTo>
                  <a:cubicBezTo>
                    <a:pt x="268352" y="399243"/>
                    <a:pt x="314516" y="443483"/>
                    <a:pt x="371460" y="443483"/>
                  </a:cubicBezTo>
                  <a:cubicBezTo>
                    <a:pt x="428408" y="443483"/>
                    <a:pt x="474570" y="399243"/>
                    <a:pt x="474570" y="344670"/>
                  </a:cubicBezTo>
                  <a:cubicBezTo>
                    <a:pt x="474570" y="290097"/>
                    <a:pt x="428408" y="245857"/>
                    <a:pt x="371460" y="245857"/>
                  </a:cubicBezTo>
                  <a:close/>
                  <a:moveTo>
                    <a:pt x="0" y="0"/>
                  </a:moveTo>
                  <a:lnTo>
                    <a:pt x="7394576" y="0"/>
                  </a:lnTo>
                  <a:lnTo>
                    <a:pt x="7394576" y="1655180"/>
                  </a:lnTo>
                  <a:lnTo>
                    <a:pt x="0" y="16551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4D4D7B-912F-0044-858C-6E91A9D73E66}"/>
              </a:ext>
            </a:extLst>
          </p:cNvPr>
          <p:cNvGrpSpPr/>
          <p:nvPr/>
        </p:nvGrpSpPr>
        <p:grpSpPr>
          <a:xfrm>
            <a:off x="12495196" y="7118430"/>
            <a:ext cx="7447982" cy="1655180"/>
            <a:chOff x="12495196" y="7118430"/>
            <a:chExt cx="7447982" cy="1655180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FF0D6EBE-22A3-3244-9958-F8B385BD9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7270" y="7336984"/>
              <a:ext cx="7124516" cy="1125758"/>
            </a:xfrm>
            <a:custGeom>
              <a:avLst/>
              <a:gdLst>
                <a:gd name="connsiteX0" fmla="*/ 6792982 w 7124516"/>
                <a:gd name="connsiteY0" fmla="*/ 226421 h 1125758"/>
                <a:gd name="connsiteX1" fmla="*/ 6847110 w 7124516"/>
                <a:gd name="connsiteY1" fmla="*/ 226421 h 1125758"/>
                <a:gd name="connsiteX2" fmla="*/ 6860642 w 7124516"/>
                <a:gd name="connsiteY2" fmla="*/ 226421 h 1125758"/>
                <a:gd name="connsiteX3" fmla="*/ 6995962 w 7124516"/>
                <a:gd name="connsiteY3" fmla="*/ 226421 h 1125758"/>
                <a:gd name="connsiteX4" fmla="*/ 7124516 w 7124516"/>
                <a:gd name="connsiteY4" fmla="*/ 355871 h 1125758"/>
                <a:gd name="connsiteX5" fmla="*/ 7124516 w 7124516"/>
                <a:gd name="connsiteY5" fmla="*/ 621584 h 1125758"/>
                <a:gd name="connsiteX6" fmla="*/ 7083920 w 7124516"/>
                <a:gd name="connsiteY6" fmla="*/ 662463 h 1125758"/>
                <a:gd name="connsiteX7" fmla="*/ 7043324 w 7124516"/>
                <a:gd name="connsiteY7" fmla="*/ 621584 h 1125758"/>
                <a:gd name="connsiteX8" fmla="*/ 7043324 w 7124516"/>
                <a:gd name="connsiteY8" fmla="*/ 464882 h 1125758"/>
                <a:gd name="connsiteX9" fmla="*/ 7043324 w 7124516"/>
                <a:gd name="connsiteY9" fmla="*/ 376311 h 1125758"/>
                <a:gd name="connsiteX10" fmla="*/ 7016260 w 7124516"/>
                <a:gd name="connsiteY10" fmla="*/ 376311 h 1125758"/>
                <a:gd name="connsiteX11" fmla="*/ 7016260 w 7124516"/>
                <a:gd name="connsiteY11" fmla="*/ 478508 h 1125758"/>
                <a:gd name="connsiteX12" fmla="*/ 7016260 w 7124516"/>
                <a:gd name="connsiteY12" fmla="*/ 642024 h 1125758"/>
                <a:gd name="connsiteX13" fmla="*/ 7016260 w 7124516"/>
                <a:gd name="connsiteY13" fmla="*/ 662463 h 1125758"/>
                <a:gd name="connsiteX14" fmla="*/ 7016260 w 7124516"/>
                <a:gd name="connsiteY14" fmla="*/ 1071253 h 1125758"/>
                <a:gd name="connsiteX15" fmla="*/ 6962132 w 7124516"/>
                <a:gd name="connsiteY15" fmla="*/ 1125758 h 1125758"/>
                <a:gd name="connsiteX16" fmla="*/ 6908004 w 7124516"/>
                <a:gd name="connsiteY16" fmla="*/ 1071253 h 1125758"/>
                <a:gd name="connsiteX17" fmla="*/ 6908004 w 7124516"/>
                <a:gd name="connsiteY17" fmla="*/ 662463 h 1125758"/>
                <a:gd name="connsiteX18" fmla="*/ 6880940 w 7124516"/>
                <a:gd name="connsiteY18" fmla="*/ 662463 h 1125758"/>
                <a:gd name="connsiteX19" fmla="*/ 6880940 w 7124516"/>
                <a:gd name="connsiteY19" fmla="*/ 1071253 h 1125758"/>
                <a:gd name="connsiteX20" fmla="*/ 6826812 w 7124516"/>
                <a:gd name="connsiteY20" fmla="*/ 1125758 h 1125758"/>
                <a:gd name="connsiteX21" fmla="*/ 6765918 w 7124516"/>
                <a:gd name="connsiteY21" fmla="*/ 1071253 h 1125758"/>
                <a:gd name="connsiteX22" fmla="*/ 6765918 w 7124516"/>
                <a:gd name="connsiteY22" fmla="*/ 662463 h 1125758"/>
                <a:gd name="connsiteX23" fmla="*/ 6765918 w 7124516"/>
                <a:gd name="connsiteY23" fmla="*/ 642024 h 1125758"/>
                <a:gd name="connsiteX24" fmla="*/ 6765918 w 7124516"/>
                <a:gd name="connsiteY24" fmla="*/ 478508 h 1125758"/>
                <a:gd name="connsiteX25" fmla="*/ 6765918 w 7124516"/>
                <a:gd name="connsiteY25" fmla="*/ 376311 h 1125758"/>
                <a:gd name="connsiteX26" fmla="*/ 6745620 w 7124516"/>
                <a:gd name="connsiteY26" fmla="*/ 376311 h 1125758"/>
                <a:gd name="connsiteX27" fmla="*/ 6745620 w 7124516"/>
                <a:gd name="connsiteY27" fmla="*/ 464882 h 1125758"/>
                <a:gd name="connsiteX28" fmla="*/ 6745620 w 7124516"/>
                <a:gd name="connsiteY28" fmla="*/ 621584 h 1125758"/>
                <a:gd name="connsiteX29" fmla="*/ 6705024 w 7124516"/>
                <a:gd name="connsiteY29" fmla="*/ 662463 h 1125758"/>
                <a:gd name="connsiteX30" fmla="*/ 6657660 w 7124516"/>
                <a:gd name="connsiteY30" fmla="*/ 621584 h 1125758"/>
                <a:gd name="connsiteX31" fmla="*/ 6657660 w 7124516"/>
                <a:gd name="connsiteY31" fmla="*/ 355871 h 1125758"/>
                <a:gd name="connsiteX32" fmla="*/ 6792982 w 7124516"/>
                <a:gd name="connsiteY32" fmla="*/ 226421 h 1125758"/>
                <a:gd name="connsiteX33" fmla="*/ 6053242 w 7124516"/>
                <a:gd name="connsiteY33" fmla="*/ 226421 h 1125758"/>
                <a:gd name="connsiteX34" fmla="*/ 6107370 w 7124516"/>
                <a:gd name="connsiteY34" fmla="*/ 226421 h 1125758"/>
                <a:gd name="connsiteX35" fmla="*/ 6120902 w 7124516"/>
                <a:gd name="connsiteY35" fmla="*/ 226421 h 1125758"/>
                <a:gd name="connsiteX36" fmla="*/ 6256222 w 7124516"/>
                <a:gd name="connsiteY36" fmla="*/ 226421 h 1125758"/>
                <a:gd name="connsiteX37" fmla="*/ 6384776 w 7124516"/>
                <a:gd name="connsiteY37" fmla="*/ 355871 h 1125758"/>
                <a:gd name="connsiteX38" fmla="*/ 6384776 w 7124516"/>
                <a:gd name="connsiteY38" fmla="*/ 621584 h 1125758"/>
                <a:gd name="connsiteX39" fmla="*/ 6344180 w 7124516"/>
                <a:gd name="connsiteY39" fmla="*/ 662463 h 1125758"/>
                <a:gd name="connsiteX40" fmla="*/ 6303584 w 7124516"/>
                <a:gd name="connsiteY40" fmla="*/ 621584 h 1125758"/>
                <a:gd name="connsiteX41" fmla="*/ 6303584 w 7124516"/>
                <a:gd name="connsiteY41" fmla="*/ 464882 h 1125758"/>
                <a:gd name="connsiteX42" fmla="*/ 6303584 w 7124516"/>
                <a:gd name="connsiteY42" fmla="*/ 376311 h 1125758"/>
                <a:gd name="connsiteX43" fmla="*/ 6276520 w 7124516"/>
                <a:gd name="connsiteY43" fmla="*/ 376311 h 1125758"/>
                <a:gd name="connsiteX44" fmla="*/ 6276520 w 7124516"/>
                <a:gd name="connsiteY44" fmla="*/ 478508 h 1125758"/>
                <a:gd name="connsiteX45" fmla="*/ 6276520 w 7124516"/>
                <a:gd name="connsiteY45" fmla="*/ 642024 h 1125758"/>
                <a:gd name="connsiteX46" fmla="*/ 6276520 w 7124516"/>
                <a:gd name="connsiteY46" fmla="*/ 662463 h 1125758"/>
                <a:gd name="connsiteX47" fmla="*/ 6276520 w 7124516"/>
                <a:gd name="connsiteY47" fmla="*/ 1071253 h 1125758"/>
                <a:gd name="connsiteX48" fmla="*/ 6222392 w 7124516"/>
                <a:gd name="connsiteY48" fmla="*/ 1125758 h 1125758"/>
                <a:gd name="connsiteX49" fmla="*/ 6168264 w 7124516"/>
                <a:gd name="connsiteY49" fmla="*/ 1071253 h 1125758"/>
                <a:gd name="connsiteX50" fmla="*/ 6168264 w 7124516"/>
                <a:gd name="connsiteY50" fmla="*/ 662463 h 1125758"/>
                <a:gd name="connsiteX51" fmla="*/ 6141200 w 7124516"/>
                <a:gd name="connsiteY51" fmla="*/ 662463 h 1125758"/>
                <a:gd name="connsiteX52" fmla="*/ 6141200 w 7124516"/>
                <a:gd name="connsiteY52" fmla="*/ 1071253 h 1125758"/>
                <a:gd name="connsiteX53" fmla="*/ 6087072 w 7124516"/>
                <a:gd name="connsiteY53" fmla="*/ 1125758 h 1125758"/>
                <a:gd name="connsiteX54" fmla="*/ 6026178 w 7124516"/>
                <a:gd name="connsiteY54" fmla="*/ 1071253 h 1125758"/>
                <a:gd name="connsiteX55" fmla="*/ 6026178 w 7124516"/>
                <a:gd name="connsiteY55" fmla="*/ 662463 h 1125758"/>
                <a:gd name="connsiteX56" fmla="*/ 6026178 w 7124516"/>
                <a:gd name="connsiteY56" fmla="*/ 642024 h 1125758"/>
                <a:gd name="connsiteX57" fmla="*/ 6026178 w 7124516"/>
                <a:gd name="connsiteY57" fmla="*/ 478508 h 1125758"/>
                <a:gd name="connsiteX58" fmla="*/ 6026178 w 7124516"/>
                <a:gd name="connsiteY58" fmla="*/ 376311 h 1125758"/>
                <a:gd name="connsiteX59" fmla="*/ 6005880 w 7124516"/>
                <a:gd name="connsiteY59" fmla="*/ 376311 h 1125758"/>
                <a:gd name="connsiteX60" fmla="*/ 6005880 w 7124516"/>
                <a:gd name="connsiteY60" fmla="*/ 464882 h 1125758"/>
                <a:gd name="connsiteX61" fmla="*/ 6005880 w 7124516"/>
                <a:gd name="connsiteY61" fmla="*/ 621584 h 1125758"/>
                <a:gd name="connsiteX62" fmla="*/ 5965284 w 7124516"/>
                <a:gd name="connsiteY62" fmla="*/ 662463 h 1125758"/>
                <a:gd name="connsiteX63" fmla="*/ 5917920 w 7124516"/>
                <a:gd name="connsiteY63" fmla="*/ 621584 h 1125758"/>
                <a:gd name="connsiteX64" fmla="*/ 5917920 w 7124516"/>
                <a:gd name="connsiteY64" fmla="*/ 355871 h 1125758"/>
                <a:gd name="connsiteX65" fmla="*/ 6053242 w 7124516"/>
                <a:gd name="connsiteY65" fmla="*/ 226421 h 1125758"/>
                <a:gd name="connsiteX66" fmla="*/ 5313502 w 7124516"/>
                <a:gd name="connsiteY66" fmla="*/ 226421 h 1125758"/>
                <a:gd name="connsiteX67" fmla="*/ 5367630 w 7124516"/>
                <a:gd name="connsiteY67" fmla="*/ 226421 h 1125758"/>
                <a:gd name="connsiteX68" fmla="*/ 5381162 w 7124516"/>
                <a:gd name="connsiteY68" fmla="*/ 226421 h 1125758"/>
                <a:gd name="connsiteX69" fmla="*/ 5516482 w 7124516"/>
                <a:gd name="connsiteY69" fmla="*/ 226421 h 1125758"/>
                <a:gd name="connsiteX70" fmla="*/ 5645036 w 7124516"/>
                <a:gd name="connsiteY70" fmla="*/ 355871 h 1125758"/>
                <a:gd name="connsiteX71" fmla="*/ 5645036 w 7124516"/>
                <a:gd name="connsiteY71" fmla="*/ 621584 h 1125758"/>
                <a:gd name="connsiteX72" fmla="*/ 5604440 w 7124516"/>
                <a:gd name="connsiteY72" fmla="*/ 662463 h 1125758"/>
                <a:gd name="connsiteX73" fmla="*/ 5563844 w 7124516"/>
                <a:gd name="connsiteY73" fmla="*/ 621584 h 1125758"/>
                <a:gd name="connsiteX74" fmla="*/ 5563844 w 7124516"/>
                <a:gd name="connsiteY74" fmla="*/ 464882 h 1125758"/>
                <a:gd name="connsiteX75" fmla="*/ 5563844 w 7124516"/>
                <a:gd name="connsiteY75" fmla="*/ 376311 h 1125758"/>
                <a:gd name="connsiteX76" fmla="*/ 5536780 w 7124516"/>
                <a:gd name="connsiteY76" fmla="*/ 376311 h 1125758"/>
                <a:gd name="connsiteX77" fmla="*/ 5536780 w 7124516"/>
                <a:gd name="connsiteY77" fmla="*/ 478508 h 1125758"/>
                <a:gd name="connsiteX78" fmla="*/ 5536780 w 7124516"/>
                <a:gd name="connsiteY78" fmla="*/ 642024 h 1125758"/>
                <a:gd name="connsiteX79" fmla="*/ 5536780 w 7124516"/>
                <a:gd name="connsiteY79" fmla="*/ 662463 h 1125758"/>
                <a:gd name="connsiteX80" fmla="*/ 5536780 w 7124516"/>
                <a:gd name="connsiteY80" fmla="*/ 1071253 h 1125758"/>
                <a:gd name="connsiteX81" fmla="*/ 5482652 w 7124516"/>
                <a:gd name="connsiteY81" fmla="*/ 1125758 h 1125758"/>
                <a:gd name="connsiteX82" fmla="*/ 5428524 w 7124516"/>
                <a:gd name="connsiteY82" fmla="*/ 1071253 h 1125758"/>
                <a:gd name="connsiteX83" fmla="*/ 5428524 w 7124516"/>
                <a:gd name="connsiteY83" fmla="*/ 662463 h 1125758"/>
                <a:gd name="connsiteX84" fmla="*/ 5401460 w 7124516"/>
                <a:gd name="connsiteY84" fmla="*/ 662463 h 1125758"/>
                <a:gd name="connsiteX85" fmla="*/ 5401460 w 7124516"/>
                <a:gd name="connsiteY85" fmla="*/ 1071253 h 1125758"/>
                <a:gd name="connsiteX86" fmla="*/ 5347332 w 7124516"/>
                <a:gd name="connsiteY86" fmla="*/ 1125758 h 1125758"/>
                <a:gd name="connsiteX87" fmla="*/ 5286438 w 7124516"/>
                <a:gd name="connsiteY87" fmla="*/ 1071253 h 1125758"/>
                <a:gd name="connsiteX88" fmla="*/ 5286438 w 7124516"/>
                <a:gd name="connsiteY88" fmla="*/ 662463 h 1125758"/>
                <a:gd name="connsiteX89" fmla="*/ 5286438 w 7124516"/>
                <a:gd name="connsiteY89" fmla="*/ 642024 h 1125758"/>
                <a:gd name="connsiteX90" fmla="*/ 5286438 w 7124516"/>
                <a:gd name="connsiteY90" fmla="*/ 478508 h 1125758"/>
                <a:gd name="connsiteX91" fmla="*/ 5286438 w 7124516"/>
                <a:gd name="connsiteY91" fmla="*/ 376311 h 1125758"/>
                <a:gd name="connsiteX92" fmla="*/ 5266140 w 7124516"/>
                <a:gd name="connsiteY92" fmla="*/ 376311 h 1125758"/>
                <a:gd name="connsiteX93" fmla="*/ 5266140 w 7124516"/>
                <a:gd name="connsiteY93" fmla="*/ 464882 h 1125758"/>
                <a:gd name="connsiteX94" fmla="*/ 5266140 w 7124516"/>
                <a:gd name="connsiteY94" fmla="*/ 621584 h 1125758"/>
                <a:gd name="connsiteX95" fmla="*/ 5225544 w 7124516"/>
                <a:gd name="connsiteY95" fmla="*/ 662463 h 1125758"/>
                <a:gd name="connsiteX96" fmla="*/ 5178180 w 7124516"/>
                <a:gd name="connsiteY96" fmla="*/ 621584 h 1125758"/>
                <a:gd name="connsiteX97" fmla="*/ 5178180 w 7124516"/>
                <a:gd name="connsiteY97" fmla="*/ 355871 h 1125758"/>
                <a:gd name="connsiteX98" fmla="*/ 5313502 w 7124516"/>
                <a:gd name="connsiteY98" fmla="*/ 226421 h 1125758"/>
                <a:gd name="connsiteX99" fmla="*/ 4573762 w 7124516"/>
                <a:gd name="connsiteY99" fmla="*/ 226421 h 1125758"/>
                <a:gd name="connsiteX100" fmla="*/ 4627890 w 7124516"/>
                <a:gd name="connsiteY100" fmla="*/ 226421 h 1125758"/>
                <a:gd name="connsiteX101" fmla="*/ 4641422 w 7124516"/>
                <a:gd name="connsiteY101" fmla="*/ 226421 h 1125758"/>
                <a:gd name="connsiteX102" fmla="*/ 4776742 w 7124516"/>
                <a:gd name="connsiteY102" fmla="*/ 226421 h 1125758"/>
                <a:gd name="connsiteX103" fmla="*/ 4905296 w 7124516"/>
                <a:gd name="connsiteY103" fmla="*/ 355871 h 1125758"/>
                <a:gd name="connsiteX104" fmla="*/ 4905296 w 7124516"/>
                <a:gd name="connsiteY104" fmla="*/ 621584 h 1125758"/>
                <a:gd name="connsiteX105" fmla="*/ 4864700 w 7124516"/>
                <a:gd name="connsiteY105" fmla="*/ 662463 h 1125758"/>
                <a:gd name="connsiteX106" fmla="*/ 4824104 w 7124516"/>
                <a:gd name="connsiteY106" fmla="*/ 621584 h 1125758"/>
                <a:gd name="connsiteX107" fmla="*/ 4824104 w 7124516"/>
                <a:gd name="connsiteY107" fmla="*/ 464882 h 1125758"/>
                <a:gd name="connsiteX108" fmla="*/ 4824104 w 7124516"/>
                <a:gd name="connsiteY108" fmla="*/ 376311 h 1125758"/>
                <a:gd name="connsiteX109" fmla="*/ 4797040 w 7124516"/>
                <a:gd name="connsiteY109" fmla="*/ 376311 h 1125758"/>
                <a:gd name="connsiteX110" fmla="*/ 4797040 w 7124516"/>
                <a:gd name="connsiteY110" fmla="*/ 478508 h 1125758"/>
                <a:gd name="connsiteX111" fmla="*/ 4797040 w 7124516"/>
                <a:gd name="connsiteY111" fmla="*/ 642024 h 1125758"/>
                <a:gd name="connsiteX112" fmla="*/ 4797040 w 7124516"/>
                <a:gd name="connsiteY112" fmla="*/ 662463 h 1125758"/>
                <a:gd name="connsiteX113" fmla="*/ 4797040 w 7124516"/>
                <a:gd name="connsiteY113" fmla="*/ 1071253 h 1125758"/>
                <a:gd name="connsiteX114" fmla="*/ 4742912 w 7124516"/>
                <a:gd name="connsiteY114" fmla="*/ 1125758 h 1125758"/>
                <a:gd name="connsiteX115" fmla="*/ 4688784 w 7124516"/>
                <a:gd name="connsiteY115" fmla="*/ 1071253 h 1125758"/>
                <a:gd name="connsiteX116" fmla="*/ 4688784 w 7124516"/>
                <a:gd name="connsiteY116" fmla="*/ 662463 h 1125758"/>
                <a:gd name="connsiteX117" fmla="*/ 4661720 w 7124516"/>
                <a:gd name="connsiteY117" fmla="*/ 662463 h 1125758"/>
                <a:gd name="connsiteX118" fmla="*/ 4661720 w 7124516"/>
                <a:gd name="connsiteY118" fmla="*/ 1071253 h 1125758"/>
                <a:gd name="connsiteX119" fmla="*/ 4607592 w 7124516"/>
                <a:gd name="connsiteY119" fmla="*/ 1125758 h 1125758"/>
                <a:gd name="connsiteX120" fmla="*/ 4546698 w 7124516"/>
                <a:gd name="connsiteY120" fmla="*/ 1071253 h 1125758"/>
                <a:gd name="connsiteX121" fmla="*/ 4546698 w 7124516"/>
                <a:gd name="connsiteY121" fmla="*/ 662463 h 1125758"/>
                <a:gd name="connsiteX122" fmla="*/ 4546698 w 7124516"/>
                <a:gd name="connsiteY122" fmla="*/ 642024 h 1125758"/>
                <a:gd name="connsiteX123" fmla="*/ 4546698 w 7124516"/>
                <a:gd name="connsiteY123" fmla="*/ 478508 h 1125758"/>
                <a:gd name="connsiteX124" fmla="*/ 4546698 w 7124516"/>
                <a:gd name="connsiteY124" fmla="*/ 376311 h 1125758"/>
                <a:gd name="connsiteX125" fmla="*/ 4526400 w 7124516"/>
                <a:gd name="connsiteY125" fmla="*/ 376311 h 1125758"/>
                <a:gd name="connsiteX126" fmla="*/ 4526400 w 7124516"/>
                <a:gd name="connsiteY126" fmla="*/ 464882 h 1125758"/>
                <a:gd name="connsiteX127" fmla="*/ 4526400 w 7124516"/>
                <a:gd name="connsiteY127" fmla="*/ 621584 h 1125758"/>
                <a:gd name="connsiteX128" fmla="*/ 4485804 w 7124516"/>
                <a:gd name="connsiteY128" fmla="*/ 662463 h 1125758"/>
                <a:gd name="connsiteX129" fmla="*/ 4438440 w 7124516"/>
                <a:gd name="connsiteY129" fmla="*/ 621584 h 1125758"/>
                <a:gd name="connsiteX130" fmla="*/ 4438440 w 7124516"/>
                <a:gd name="connsiteY130" fmla="*/ 355871 h 1125758"/>
                <a:gd name="connsiteX131" fmla="*/ 4573762 w 7124516"/>
                <a:gd name="connsiteY131" fmla="*/ 226421 h 1125758"/>
                <a:gd name="connsiteX132" fmla="*/ 3094282 w 7124516"/>
                <a:gd name="connsiteY132" fmla="*/ 226421 h 1125758"/>
                <a:gd name="connsiteX133" fmla="*/ 3148410 w 7124516"/>
                <a:gd name="connsiteY133" fmla="*/ 226421 h 1125758"/>
                <a:gd name="connsiteX134" fmla="*/ 3161942 w 7124516"/>
                <a:gd name="connsiteY134" fmla="*/ 226421 h 1125758"/>
                <a:gd name="connsiteX135" fmla="*/ 3297262 w 7124516"/>
                <a:gd name="connsiteY135" fmla="*/ 226421 h 1125758"/>
                <a:gd name="connsiteX136" fmla="*/ 3425816 w 7124516"/>
                <a:gd name="connsiteY136" fmla="*/ 355871 h 1125758"/>
                <a:gd name="connsiteX137" fmla="*/ 3425816 w 7124516"/>
                <a:gd name="connsiteY137" fmla="*/ 621584 h 1125758"/>
                <a:gd name="connsiteX138" fmla="*/ 3385220 w 7124516"/>
                <a:gd name="connsiteY138" fmla="*/ 662463 h 1125758"/>
                <a:gd name="connsiteX139" fmla="*/ 3344624 w 7124516"/>
                <a:gd name="connsiteY139" fmla="*/ 621584 h 1125758"/>
                <a:gd name="connsiteX140" fmla="*/ 3344624 w 7124516"/>
                <a:gd name="connsiteY140" fmla="*/ 464882 h 1125758"/>
                <a:gd name="connsiteX141" fmla="*/ 3344624 w 7124516"/>
                <a:gd name="connsiteY141" fmla="*/ 376311 h 1125758"/>
                <a:gd name="connsiteX142" fmla="*/ 3317560 w 7124516"/>
                <a:gd name="connsiteY142" fmla="*/ 376311 h 1125758"/>
                <a:gd name="connsiteX143" fmla="*/ 3317560 w 7124516"/>
                <a:gd name="connsiteY143" fmla="*/ 478508 h 1125758"/>
                <a:gd name="connsiteX144" fmla="*/ 3317560 w 7124516"/>
                <a:gd name="connsiteY144" fmla="*/ 642024 h 1125758"/>
                <a:gd name="connsiteX145" fmla="*/ 3317560 w 7124516"/>
                <a:gd name="connsiteY145" fmla="*/ 662463 h 1125758"/>
                <a:gd name="connsiteX146" fmla="*/ 3317560 w 7124516"/>
                <a:gd name="connsiteY146" fmla="*/ 1071253 h 1125758"/>
                <a:gd name="connsiteX147" fmla="*/ 3263432 w 7124516"/>
                <a:gd name="connsiteY147" fmla="*/ 1125758 h 1125758"/>
                <a:gd name="connsiteX148" fmla="*/ 3209304 w 7124516"/>
                <a:gd name="connsiteY148" fmla="*/ 1071253 h 1125758"/>
                <a:gd name="connsiteX149" fmla="*/ 3209304 w 7124516"/>
                <a:gd name="connsiteY149" fmla="*/ 662463 h 1125758"/>
                <a:gd name="connsiteX150" fmla="*/ 3182240 w 7124516"/>
                <a:gd name="connsiteY150" fmla="*/ 662463 h 1125758"/>
                <a:gd name="connsiteX151" fmla="*/ 3182240 w 7124516"/>
                <a:gd name="connsiteY151" fmla="*/ 1071253 h 1125758"/>
                <a:gd name="connsiteX152" fmla="*/ 3128112 w 7124516"/>
                <a:gd name="connsiteY152" fmla="*/ 1125758 h 1125758"/>
                <a:gd name="connsiteX153" fmla="*/ 3067218 w 7124516"/>
                <a:gd name="connsiteY153" fmla="*/ 1071253 h 1125758"/>
                <a:gd name="connsiteX154" fmla="*/ 3067218 w 7124516"/>
                <a:gd name="connsiteY154" fmla="*/ 662463 h 1125758"/>
                <a:gd name="connsiteX155" fmla="*/ 3067218 w 7124516"/>
                <a:gd name="connsiteY155" fmla="*/ 642024 h 1125758"/>
                <a:gd name="connsiteX156" fmla="*/ 3067218 w 7124516"/>
                <a:gd name="connsiteY156" fmla="*/ 478508 h 1125758"/>
                <a:gd name="connsiteX157" fmla="*/ 3067218 w 7124516"/>
                <a:gd name="connsiteY157" fmla="*/ 376311 h 1125758"/>
                <a:gd name="connsiteX158" fmla="*/ 3046920 w 7124516"/>
                <a:gd name="connsiteY158" fmla="*/ 376311 h 1125758"/>
                <a:gd name="connsiteX159" fmla="*/ 3046920 w 7124516"/>
                <a:gd name="connsiteY159" fmla="*/ 464882 h 1125758"/>
                <a:gd name="connsiteX160" fmla="*/ 3046920 w 7124516"/>
                <a:gd name="connsiteY160" fmla="*/ 621584 h 1125758"/>
                <a:gd name="connsiteX161" fmla="*/ 3006324 w 7124516"/>
                <a:gd name="connsiteY161" fmla="*/ 662463 h 1125758"/>
                <a:gd name="connsiteX162" fmla="*/ 2958960 w 7124516"/>
                <a:gd name="connsiteY162" fmla="*/ 621584 h 1125758"/>
                <a:gd name="connsiteX163" fmla="*/ 2958960 w 7124516"/>
                <a:gd name="connsiteY163" fmla="*/ 355871 h 1125758"/>
                <a:gd name="connsiteX164" fmla="*/ 3094282 w 7124516"/>
                <a:gd name="connsiteY164" fmla="*/ 226421 h 1125758"/>
                <a:gd name="connsiteX165" fmla="*/ 2354542 w 7124516"/>
                <a:gd name="connsiteY165" fmla="*/ 226421 h 1125758"/>
                <a:gd name="connsiteX166" fmla="*/ 2408670 w 7124516"/>
                <a:gd name="connsiteY166" fmla="*/ 226421 h 1125758"/>
                <a:gd name="connsiteX167" fmla="*/ 2422202 w 7124516"/>
                <a:gd name="connsiteY167" fmla="*/ 226421 h 1125758"/>
                <a:gd name="connsiteX168" fmla="*/ 2557522 w 7124516"/>
                <a:gd name="connsiteY168" fmla="*/ 226421 h 1125758"/>
                <a:gd name="connsiteX169" fmla="*/ 2686076 w 7124516"/>
                <a:gd name="connsiteY169" fmla="*/ 355871 h 1125758"/>
                <a:gd name="connsiteX170" fmla="*/ 2686076 w 7124516"/>
                <a:gd name="connsiteY170" fmla="*/ 621584 h 1125758"/>
                <a:gd name="connsiteX171" fmla="*/ 2645480 w 7124516"/>
                <a:gd name="connsiteY171" fmla="*/ 662463 h 1125758"/>
                <a:gd name="connsiteX172" fmla="*/ 2604884 w 7124516"/>
                <a:gd name="connsiteY172" fmla="*/ 621584 h 1125758"/>
                <a:gd name="connsiteX173" fmla="*/ 2604884 w 7124516"/>
                <a:gd name="connsiteY173" fmla="*/ 464882 h 1125758"/>
                <a:gd name="connsiteX174" fmla="*/ 2604884 w 7124516"/>
                <a:gd name="connsiteY174" fmla="*/ 376311 h 1125758"/>
                <a:gd name="connsiteX175" fmla="*/ 2577820 w 7124516"/>
                <a:gd name="connsiteY175" fmla="*/ 376311 h 1125758"/>
                <a:gd name="connsiteX176" fmla="*/ 2577820 w 7124516"/>
                <a:gd name="connsiteY176" fmla="*/ 478508 h 1125758"/>
                <a:gd name="connsiteX177" fmla="*/ 2577820 w 7124516"/>
                <a:gd name="connsiteY177" fmla="*/ 642024 h 1125758"/>
                <a:gd name="connsiteX178" fmla="*/ 2577820 w 7124516"/>
                <a:gd name="connsiteY178" fmla="*/ 662463 h 1125758"/>
                <a:gd name="connsiteX179" fmla="*/ 2577820 w 7124516"/>
                <a:gd name="connsiteY179" fmla="*/ 1071253 h 1125758"/>
                <a:gd name="connsiteX180" fmla="*/ 2523692 w 7124516"/>
                <a:gd name="connsiteY180" fmla="*/ 1125758 h 1125758"/>
                <a:gd name="connsiteX181" fmla="*/ 2469564 w 7124516"/>
                <a:gd name="connsiteY181" fmla="*/ 1071253 h 1125758"/>
                <a:gd name="connsiteX182" fmla="*/ 2469564 w 7124516"/>
                <a:gd name="connsiteY182" fmla="*/ 662463 h 1125758"/>
                <a:gd name="connsiteX183" fmla="*/ 2442500 w 7124516"/>
                <a:gd name="connsiteY183" fmla="*/ 662463 h 1125758"/>
                <a:gd name="connsiteX184" fmla="*/ 2442500 w 7124516"/>
                <a:gd name="connsiteY184" fmla="*/ 1071253 h 1125758"/>
                <a:gd name="connsiteX185" fmla="*/ 2388372 w 7124516"/>
                <a:gd name="connsiteY185" fmla="*/ 1125758 h 1125758"/>
                <a:gd name="connsiteX186" fmla="*/ 2327478 w 7124516"/>
                <a:gd name="connsiteY186" fmla="*/ 1071253 h 1125758"/>
                <a:gd name="connsiteX187" fmla="*/ 2327478 w 7124516"/>
                <a:gd name="connsiteY187" fmla="*/ 662463 h 1125758"/>
                <a:gd name="connsiteX188" fmla="*/ 2327478 w 7124516"/>
                <a:gd name="connsiteY188" fmla="*/ 642024 h 1125758"/>
                <a:gd name="connsiteX189" fmla="*/ 2327478 w 7124516"/>
                <a:gd name="connsiteY189" fmla="*/ 478508 h 1125758"/>
                <a:gd name="connsiteX190" fmla="*/ 2327478 w 7124516"/>
                <a:gd name="connsiteY190" fmla="*/ 376311 h 1125758"/>
                <a:gd name="connsiteX191" fmla="*/ 2307180 w 7124516"/>
                <a:gd name="connsiteY191" fmla="*/ 376311 h 1125758"/>
                <a:gd name="connsiteX192" fmla="*/ 2307180 w 7124516"/>
                <a:gd name="connsiteY192" fmla="*/ 464882 h 1125758"/>
                <a:gd name="connsiteX193" fmla="*/ 2307180 w 7124516"/>
                <a:gd name="connsiteY193" fmla="*/ 621584 h 1125758"/>
                <a:gd name="connsiteX194" fmla="*/ 2266584 w 7124516"/>
                <a:gd name="connsiteY194" fmla="*/ 662463 h 1125758"/>
                <a:gd name="connsiteX195" fmla="*/ 2219220 w 7124516"/>
                <a:gd name="connsiteY195" fmla="*/ 621584 h 1125758"/>
                <a:gd name="connsiteX196" fmla="*/ 2219220 w 7124516"/>
                <a:gd name="connsiteY196" fmla="*/ 355871 h 1125758"/>
                <a:gd name="connsiteX197" fmla="*/ 2354542 w 7124516"/>
                <a:gd name="connsiteY197" fmla="*/ 226421 h 1125758"/>
                <a:gd name="connsiteX198" fmla="*/ 1614802 w 7124516"/>
                <a:gd name="connsiteY198" fmla="*/ 226421 h 1125758"/>
                <a:gd name="connsiteX199" fmla="*/ 1668930 w 7124516"/>
                <a:gd name="connsiteY199" fmla="*/ 226421 h 1125758"/>
                <a:gd name="connsiteX200" fmla="*/ 1682462 w 7124516"/>
                <a:gd name="connsiteY200" fmla="*/ 226421 h 1125758"/>
                <a:gd name="connsiteX201" fmla="*/ 1817782 w 7124516"/>
                <a:gd name="connsiteY201" fmla="*/ 226421 h 1125758"/>
                <a:gd name="connsiteX202" fmla="*/ 1946336 w 7124516"/>
                <a:gd name="connsiteY202" fmla="*/ 355871 h 1125758"/>
                <a:gd name="connsiteX203" fmla="*/ 1946336 w 7124516"/>
                <a:gd name="connsiteY203" fmla="*/ 621584 h 1125758"/>
                <a:gd name="connsiteX204" fmla="*/ 1905740 w 7124516"/>
                <a:gd name="connsiteY204" fmla="*/ 662463 h 1125758"/>
                <a:gd name="connsiteX205" fmla="*/ 1865144 w 7124516"/>
                <a:gd name="connsiteY205" fmla="*/ 621584 h 1125758"/>
                <a:gd name="connsiteX206" fmla="*/ 1865144 w 7124516"/>
                <a:gd name="connsiteY206" fmla="*/ 464882 h 1125758"/>
                <a:gd name="connsiteX207" fmla="*/ 1865144 w 7124516"/>
                <a:gd name="connsiteY207" fmla="*/ 376311 h 1125758"/>
                <a:gd name="connsiteX208" fmla="*/ 1838080 w 7124516"/>
                <a:gd name="connsiteY208" fmla="*/ 376311 h 1125758"/>
                <a:gd name="connsiteX209" fmla="*/ 1838080 w 7124516"/>
                <a:gd name="connsiteY209" fmla="*/ 478508 h 1125758"/>
                <a:gd name="connsiteX210" fmla="*/ 1838080 w 7124516"/>
                <a:gd name="connsiteY210" fmla="*/ 642024 h 1125758"/>
                <a:gd name="connsiteX211" fmla="*/ 1838080 w 7124516"/>
                <a:gd name="connsiteY211" fmla="*/ 662463 h 1125758"/>
                <a:gd name="connsiteX212" fmla="*/ 1838080 w 7124516"/>
                <a:gd name="connsiteY212" fmla="*/ 1071253 h 1125758"/>
                <a:gd name="connsiteX213" fmla="*/ 1783952 w 7124516"/>
                <a:gd name="connsiteY213" fmla="*/ 1125758 h 1125758"/>
                <a:gd name="connsiteX214" fmla="*/ 1729824 w 7124516"/>
                <a:gd name="connsiteY214" fmla="*/ 1071253 h 1125758"/>
                <a:gd name="connsiteX215" fmla="*/ 1729824 w 7124516"/>
                <a:gd name="connsiteY215" fmla="*/ 662463 h 1125758"/>
                <a:gd name="connsiteX216" fmla="*/ 1702760 w 7124516"/>
                <a:gd name="connsiteY216" fmla="*/ 662463 h 1125758"/>
                <a:gd name="connsiteX217" fmla="*/ 1702760 w 7124516"/>
                <a:gd name="connsiteY217" fmla="*/ 1071253 h 1125758"/>
                <a:gd name="connsiteX218" fmla="*/ 1648632 w 7124516"/>
                <a:gd name="connsiteY218" fmla="*/ 1125758 h 1125758"/>
                <a:gd name="connsiteX219" fmla="*/ 1587738 w 7124516"/>
                <a:gd name="connsiteY219" fmla="*/ 1071253 h 1125758"/>
                <a:gd name="connsiteX220" fmla="*/ 1587738 w 7124516"/>
                <a:gd name="connsiteY220" fmla="*/ 662463 h 1125758"/>
                <a:gd name="connsiteX221" fmla="*/ 1587738 w 7124516"/>
                <a:gd name="connsiteY221" fmla="*/ 642024 h 1125758"/>
                <a:gd name="connsiteX222" fmla="*/ 1587738 w 7124516"/>
                <a:gd name="connsiteY222" fmla="*/ 478508 h 1125758"/>
                <a:gd name="connsiteX223" fmla="*/ 1587738 w 7124516"/>
                <a:gd name="connsiteY223" fmla="*/ 376311 h 1125758"/>
                <a:gd name="connsiteX224" fmla="*/ 1567440 w 7124516"/>
                <a:gd name="connsiteY224" fmla="*/ 376311 h 1125758"/>
                <a:gd name="connsiteX225" fmla="*/ 1567440 w 7124516"/>
                <a:gd name="connsiteY225" fmla="*/ 464882 h 1125758"/>
                <a:gd name="connsiteX226" fmla="*/ 1567440 w 7124516"/>
                <a:gd name="connsiteY226" fmla="*/ 621584 h 1125758"/>
                <a:gd name="connsiteX227" fmla="*/ 1526844 w 7124516"/>
                <a:gd name="connsiteY227" fmla="*/ 662463 h 1125758"/>
                <a:gd name="connsiteX228" fmla="*/ 1479480 w 7124516"/>
                <a:gd name="connsiteY228" fmla="*/ 621584 h 1125758"/>
                <a:gd name="connsiteX229" fmla="*/ 1479480 w 7124516"/>
                <a:gd name="connsiteY229" fmla="*/ 355871 h 1125758"/>
                <a:gd name="connsiteX230" fmla="*/ 1614802 w 7124516"/>
                <a:gd name="connsiteY230" fmla="*/ 226421 h 1125758"/>
                <a:gd name="connsiteX231" fmla="*/ 875062 w 7124516"/>
                <a:gd name="connsiteY231" fmla="*/ 226421 h 1125758"/>
                <a:gd name="connsiteX232" fmla="*/ 929190 w 7124516"/>
                <a:gd name="connsiteY232" fmla="*/ 226421 h 1125758"/>
                <a:gd name="connsiteX233" fmla="*/ 942722 w 7124516"/>
                <a:gd name="connsiteY233" fmla="*/ 226421 h 1125758"/>
                <a:gd name="connsiteX234" fmla="*/ 1078042 w 7124516"/>
                <a:gd name="connsiteY234" fmla="*/ 226421 h 1125758"/>
                <a:gd name="connsiteX235" fmla="*/ 1206596 w 7124516"/>
                <a:gd name="connsiteY235" fmla="*/ 355871 h 1125758"/>
                <a:gd name="connsiteX236" fmla="*/ 1206596 w 7124516"/>
                <a:gd name="connsiteY236" fmla="*/ 621584 h 1125758"/>
                <a:gd name="connsiteX237" fmla="*/ 1166000 w 7124516"/>
                <a:gd name="connsiteY237" fmla="*/ 662463 h 1125758"/>
                <a:gd name="connsiteX238" fmla="*/ 1125404 w 7124516"/>
                <a:gd name="connsiteY238" fmla="*/ 621584 h 1125758"/>
                <a:gd name="connsiteX239" fmla="*/ 1125404 w 7124516"/>
                <a:gd name="connsiteY239" fmla="*/ 464882 h 1125758"/>
                <a:gd name="connsiteX240" fmla="*/ 1125404 w 7124516"/>
                <a:gd name="connsiteY240" fmla="*/ 376311 h 1125758"/>
                <a:gd name="connsiteX241" fmla="*/ 1098340 w 7124516"/>
                <a:gd name="connsiteY241" fmla="*/ 376311 h 1125758"/>
                <a:gd name="connsiteX242" fmla="*/ 1098340 w 7124516"/>
                <a:gd name="connsiteY242" fmla="*/ 478508 h 1125758"/>
                <a:gd name="connsiteX243" fmla="*/ 1098340 w 7124516"/>
                <a:gd name="connsiteY243" fmla="*/ 642024 h 1125758"/>
                <a:gd name="connsiteX244" fmla="*/ 1098340 w 7124516"/>
                <a:gd name="connsiteY244" fmla="*/ 662463 h 1125758"/>
                <a:gd name="connsiteX245" fmla="*/ 1098340 w 7124516"/>
                <a:gd name="connsiteY245" fmla="*/ 1071253 h 1125758"/>
                <a:gd name="connsiteX246" fmla="*/ 1044212 w 7124516"/>
                <a:gd name="connsiteY246" fmla="*/ 1125758 h 1125758"/>
                <a:gd name="connsiteX247" fmla="*/ 990084 w 7124516"/>
                <a:gd name="connsiteY247" fmla="*/ 1071253 h 1125758"/>
                <a:gd name="connsiteX248" fmla="*/ 990084 w 7124516"/>
                <a:gd name="connsiteY248" fmla="*/ 662463 h 1125758"/>
                <a:gd name="connsiteX249" fmla="*/ 963020 w 7124516"/>
                <a:gd name="connsiteY249" fmla="*/ 662463 h 1125758"/>
                <a:gd name="connsiteX250" fmla="*/ 963020 w 7124516"/>
                <a:gd name="connsiteY250" fmla="*/ 1071253 h 1125758"/>
                <a:gd name="connsiteX251" fmla="*/ 908892 w 7124516"/>
                <a:gd name="connsiteY251" fmla="*/ 1125758 h 1125758"/>
                <a:gd name="connsiteX252" fmla="*/ 847998 w 7124516"/>
                <a:gd name="connsiteY252" fmla="*/ 1071253 h 1125758"/>
                <a:gd name="connsiteX253" fmla="*/ 847998 w 7124516"/>
                <a:gd name="connsiteY253" fmla="*/ 662463 h 1125758"/>
                <a:gd name="connsiteX254" fmla="*/ 847998 w 7124516"/>
                <a:gd name="connsiteY254" fmla="*/ 642024 h 1125758"/>
                <a:gd name="connsiteX255" fmla="*/ 847998 w 7124516"/>
                <a:gd name="connsiteY255" fmla="*/ 478508 h 1125758"/>
                <a:gd name="connsiteX256" fmla="*/ 847998 w 7124516"/>
                <a:gd name="connsiteY256" fmla="*/ 376311 h 1125758"/>
                <a:gd name="connsiteX257" fmla="*/ 827700 w 7124516"/>
                <a:gd name="connsiteY257" fmla="*/ 376311 h 1125758"/>
                <a:gd name="connsiteX258" fmla="*/ 827700 w 7124516"/>
                <a:gd name="connsiteY258" fmla="*/ 464882 h 1125758"/>
                <a:gd name="connsiteX259" fmla="*/ 827700 w 7124516"/>
                <a:gd name="connsiteY259" fmla="*/ 621584 h 1125758"/>
                <a:gd name="connsiteX260" fmla="*/ 787104 w 7124516"/>
                <a:gd name="connsiteY260" fmla="*/ 662463 h 1125758"/>
                <a:gd name="connsiteX261" fmla="*/ 739740 w 7124516"/>
                <a:gd name="connsiteY261" fmla="*/ 621584 h 1125758"/>
                <a:gd name="connsiteX262" fmla="*/ 739740 w 7124516"/>
                <a:gd name="connsiteY262" fmla="*/ 355871 h 1125758"/>
                <a:gd name="connsiteX263" fmla="*/ 875062 w 7124516"/>
                <a:gd name="connsiteY263" fmla="*/ 226421 h 1125758"/>
                <a:gd name="connsiteX264" fmla="*/ 3834022 w 7124516"/>
                <a:gd name="connsiteY264" fmla="*/ 217674 h 1125758"/>
                <a:gd name="connsiteX265" fmla="*/ 3888150 w 7124516"/>
                <a:gd name="connsiteY265" fmla="*/ 217674 h 1125758"/>
                <a:gd name="connsiteX266" fmla="*/ 3901682 w 7124516"/>
                <a:gd name="connsiteY266" fmla="*/ 217674 h 1125758"/>
                <a:gd name="connsiteX267" fmla="*/ 4037002 w 7124516"/>
                <a:gd name="connsiteY267" fmla="*/ 217674 h 1125758"/>
                <a:gd name="connsiteX268" fmla="*/ 4165556 w 7124516"/>
                <a:gd name="connsiteY268" fmla="*/ 347124 h 1125758"/>
                <a:gd name="connsiteX269" fmla="*/ 4165556 w 7124516"/>
                <a:gd name="connsiteY269" fmla="*/ 612837 h 1125758"/>
                <a:gd name="connsiteX270" fmla="*/ 4124960 w 7124516"/>
                <a:gd name="connsiteY270" fmla="*/ 653716 h 1125758"/>
                <a:gd name="connsiteX271" fmla="*/ 4084364 w 7124516"/>
                <a:gd name="connsiteY271" fmla="*/ 612837 h 1125758"/>
                <a:gd name="connsiteX272" fmla="*/ 4084364 w 7124516"/>
                <a:gd name="connsiteY272" fmla="*/ 456135 h 1125758"/>
                <a:gd name="connsiteX273" fmla="*/ 4084364 w 7124516"/>
                <a:gd name="connsiteY273" fmla="*/ 367564 h 1125758"/>
                <a:gd name="connsiteX274" fmla="*/ 4057300 w 7124516"/>
                <a:gd name="connsiteY274" fmla="*/ 367564 h 1125758"/>
                <a:gd name="connsiteX275" fmla="*/ 4057300 w 7124516"/>
                <a:gd name="connsiteY275" fmla="*/ 469761 h 1125758"/>
                <a:gd name="connsiteX276" fmla="*/ 4057300 w 7124516"/>
                <a:gd name="connsiteY276" fmla="*/ 633277 h 1125758"/>
                <a:gd name="connsiteX277" fmla="*/ 4057300 w 7124516"/>
                <a:gd name="connsiteY277" fmla="*/ 653716 h 1125758"/>
                <a:gd name="connsiteX278" fmla="*/ 4057300 w 7124516"/>
                <a:gd name="connsiteY278" fmla="*/ 1062506 h 1125758"/>
                <a:gd name="connsiteX279" fmla="*/ 4003172 w 7124516"/>
                <a:gd name="connsiteY279" fmla="*/ 1117011 h 1125758"/>
                <a:gd name="connsiteX280" fmla="*/ 3949044 w 7124516"/>
                <a:gd name="connsiteY280" fmla="*/ 1062506 h 1125758"/>
                <a:gd name="connsiteX281" fmla="*/ 3949044 w 7124516"/>
                <a:gd name="connsiteY281" fmla="*/ 653716 h 1125758"/>
                <a:gd name="connsiteX282" fmla="*/ 3921980 w 7124516"/>
                <a:gd name="connsiteY282" fmla="*/ 653716 h 1125758"/>
                <a:gd name="connsiteX283" fmla="*/ 3921980 w 7124516"/>
                <a:gd name="connsiteY283" fmla="*/ 1062506 h 1125758"/>
                <a:gd name="connsiteX284" fmla="*/ 3867852 w 7124516"/>
                <a:gd name="connsiteY284" fmla="*/ 1117011 h 1125758"/>
                <a:gd name="connsiteX285" fmla="*/ 3806958 w 7124516"/>
                <a:gd name="connsiteY285" fmla="*/ 1062506 h 1125758"/>
                <a:gd name="connsiteX286" fmla="*/ 3806958 w 7124516"/>
                <a:gd name="connsiteY286" fmla="*/ 653716 h 1125758"/>
                <a:gd name="connsiteX287" fmla="*/ 3806958 w 7124516"/>
                <a:gd name="connsiteY287" fmla="*/ 633277 h 1125758"/>
                <a:gd name="connsiteX288" fmla="*/ 3806958 w 7124516"/>
                <a:gd name="connsiteY288" fmla="*/ 469761 h 1125758"/>
                <a:gd name="connsiteX289" fmla="*/ 3806958 w 7124516"/>
                <a:gd name="connsiteY289" fmla="*/ 367564 h 1125758"/>
                <a:gd name="connsiteX290" fmla="*/ 3786660 w 7124516"/>
                <a:gd name="connsiteY290" fmla="*/ 367564 h 1125758"/>
                <a:gd name="connsiteX291" fmla="*/ 3786660 w 7124516"/>
                <a:gd name="connsiteY291" fmla="*/ 456135 h 1125758"/>
                <a:gd name="connsiteX292" fmla="*/ 3786660 w 7124516"/>
                <a:gd name="connsiteY292" fmla="*/ 612837 h 1125758"/>
                <a:gd name="connsiteX293" fmla="*/ 3746064 w 7124516"/>
                <a:gd name="connsiteY293" fmla="*/ 653716 h 1125758"/>
                <a:gd name="connsiteX294" fmla="*/ 3698700 w 7124516"/>
                <a:gd name="connsiteY294" fmla="*/ 612837 h 1125758"/>
                <a:gd name="connsiteX295" fmla="*/ 3698700 w 7124516"/>
                <a:gd name="connsiteY295" fmla="*/ 347124 h 1125758"/>
                <a:gd name="connsiteX296" fmla="*/ 3834022 w 7124516"/>
                <a:gd name="connsiteY296" fmla="*/ 217674 h 1125758"/>
                <a:gd name="connsiteX297" fmla="*/ 135322 w 7124516"/>
                <a:gd name="connsiteY297" fmla="*/ 217674 h 1125758"/>
                <a:gd name="connsiteX298" fmla="*/ 189450 w 7124516"/>
                <a:gd name="connsiteY298" fmla="*/ 217674 h 1125758"/>
                <a:gd name="connsiteX299" fmla="*/ 202982 w 7124516"/>
                <a:gd name="connsiteY299" fmla="*/ 217674 h 1125758"/>
                <a:gd name="connsiteX300" fmla="*/ 338302 w 7124516"/>
                <a:gd name="connsiteY300" fmla="*/ 217674 h 1125758"/>
                <a:gd name="connsiteX301" fmla="*/ 466856 w 7124516"/>
                <a:gd name="connsiteY301" fmla="*/ 347124 h 1125758"/>
                <a:gd name="connsiteX302" fmla="*/ 466856 w 7124516"/>
                <a:gd name="connsiteY302" fmla="*/ 612837 h 1125758"/>
                <a:gd name="connsiteX303" fmla="*/ 426260 w 7124516"/>
                <a:gd name="connsiteY303" fmla="*/ 653716 h 1125758"/>
                <a:gd name="connsiteX304" fmla="*/ 385664 w 7124516"/>
                <a:gd name="connsiteY304" fmla="*/ 612837 h 1125758"/>
                <a:gd name="connsiteX305" fmla="*/ 385664 w 7124516"/>
                <a:gd name="connsiteY305" fmla="*/ 456135 h 1125758"/>
                <a:gd name="connsiteX306" fmla="*/ 385664 w 7124516"/>
                <a:gd name="connsiteY306" fmla="*/ 367564 h 1125758"/>
                <a:gd name="connsiteX307" fmla="*/ 358600 w 7124516"/>
                <a:gd name="connsiteY307" fmla="*/ 367564 h 1125758"/>
                <a:gd name="connsiteX308" fmla="*/ 358600 w 7124516"/>
                <a:gd name="connsiteY308" fmla="*/ 469761 h 1125758"/>
                <a:gd name="connsiteX309" fmla="*/ 358600 w 7124516"/>
                <a:gd name="connsiteY309" fmla="*/ 633277 h 1125758"/>
                <a:gd name="connsiteX310" fmla="*/ 358600 w 7124516"/>
                <a:gd name="connsiteY310" fmla="*/ 653716 h 1125758"/>
                <a:gd name="connsiteX311" fmla="*/ 358600 w 7124516"/>
                <a:gd name="connsiteY311" fmla="*/ 1062506 h 1125758"/>
                <a:gd name="connsiteX312" fmla="*/ 304472 w 7124516"/>
                <a:gd name="connsiteY312" fmla="*/ 1117011 h 1125758"/>
                <a:gd name="connsiteX313" fmla="*/ 250344 w 7124516"/>
                <a:gd name="connsiteY313" fmla="*/ 1062506 h 1125758"/>
                <a:gd name="connsiteX314" fmla="*/ 250344 w 7124516"/>
                <a:gd name="connsiteY314" fmla="*/ 653716 h 1125758"/>
                <a:gd name="connsiteX315" fmla="*/ 223280 w 7124516"/>
                <a:gd name="connsiteY315" fmla="*/ 653716 h 1125758"/>
                <a:gd name="connsiteX316" fmla="*/ 223280 w 7124516"/>
                <a:gd name="connsiteY316" fmla="*/ 1062506 h 1125758"/>
                <a:gd name="connsiteX317" fmla="*/ 169152 w 7124516"/>
                <a:gd name="connsiteY317" fmla="*/ 1117011 h 1125758"/>
                <a:gd name="connsiteX318" fmla="*/ 108258 w 7124516"/>
                <a:gd name="connsiteY318" fmla="*/ 1062506 h 1125758"/>
                <a:gd name="connsiteX319" fmla="*/ 108258 w 7124516"/>
                <a:gd name="connsiteY319" fmla="*/ 653716 h 1125758"/>
                <a:gd name="connsiteX320" fmla="*/ 108258 w 7124516"/>
                <a:gd name="connsiteY320" fmla="*/ 633277 h 1125758"/>
                <a:gd name="connsiteX321" fmla="*/ 108258 w 7124516"/>
                <a:gd name="connsiteY321" fmla="*/ 469761 h 1125758"/>
                <a:gd name="connsiteX322" fmla="*/ 108258 w 7124516"/>
                <a:gd name="connsiteY322" fmla="*/ 367564 h 1125758"/>
                <a:gd name="connsiteX323" fmla="*/ 87960 w 7124516"/>
                <a:gd name="connsiteY323" fmla="*/ 367564 h 1125758"/>
                <a:gd name="connsiteX324" fmla="*/ 87960 w 7124516"/>
                <a:gd name="connsiteY324" fmla="*/ 456135 h 1125758"/>
                <a:gd name="connsiteX325" fmla="*/ 87960 w 7124516"/>
                <a:gd name="connsiteY325" fmla="*/ 612837 h 1125758"/>
                <a:gd name="connsiteX326" fmla="*/ 47364 w 7124516"/>
                <a:gd name="connsiteY326" fmla="*/ 653716 h 1125758"/>
                <a:gd name="connsiteX327" fmla="*/ 0 w 7124516"/>
                <a:gd name="connsiteY327" fmla="*/ 612837 h 1125758"/>
                <a:gd name="connsiteX328" fmla="*/ 0 w 7124516"/>
                <a:gd name="connsiteY328" fmla="*/ 347124 h 1125758"/>
                <a:gd name="connsiteX329" fmla="*/ 135322 w 7124516"/>
                <a:gd name="connsiteY329" fmla="*/ 217674 h 1125758"/>
                <a:gd name="connsiteX330" fmla="*/ 6893952 w 7124516"/>
                <a:gd name="connsiteY330" fmla="*/ 8747 h 1125758"/>
                <a:gd name="connsiteX331" fmla="*/ 6995628 w 7124516"/>
                <a:gd name="connsiteY331" fmla="*/ 110424 h 1125758"/>
                <a:gd name="connsiteX332" fmla="*/ 6893952 w 7124516"/>
                <a:gd name="connsiteY332" fmla="*/ 212101 h 1125758"/>
                <a:gd name="connsiteX333" fmla="*/ 6792276 w 7124516"/>
                <a:gd name="connsiteY333" fmla="*/ 110424 h 1125758"/>
                <a:gd name="connsiteX334" fmla="*/ 6893952 w 7124516"/>
                <a:gd name="connsiteY334" fmla="*/ 8747 h 1125758"/>
                <a:gd name="connsiteX335" fmla="*/ 6154212 w 7124516"/>
                <a:gd name="connsiteY335" fmla="*/ 8747 h 1125758"/>
                <a:gd name="connsiteX336" fmla="*/ 6255888 w 7124516"/>
                <a:gd name="connsiteY336" fmla="*/ 110424 h 1125758"/>
                <a:gd name="connsiteX337" fmla="*/ 6154212 w 7124516"/>
                <a:gd name="connsiteY337" fmla="*/ 212101 h 1125758"/>
                <a:gd name="connsiteX338" fmla="*/ 6052536 w 7124516"/>
                <a:gd name="connsiteY338" fmla="*/ 110424 h 1125758"/>
                <a:gd name="connsiteX339" fmla="*/ 6154212 w 7124516"/>
                <a:gd name="connsiteY339" fmla="*/ 8747 h 1125758"/>
                <a:gd name="connsiteX340" fmla="*/ 5414472 w 7124516"/>
                <a:gd name="connsiteY340" fmla="*/ 8747 h 1125758"/>
                <a:gd name="connsiteX341" fmla="*/ 5516148 w 7124516"/>
                <a:gd name="connsiteY341" fmla="*/ 110424 h 1125758"/>
                <a:gd name="connsiteX342" fmla="*/ 5414472 w 7124516"/>
                <a:gd name="connsiteY342" fmla="*/ 212101 h 1125758"/>
                <a:gd name="connsiteX343" fmla="*/ 5312796 w 7124516"/>
                <a:gd name="connsiteY343" fmla="*/ 110424 h 1125758"/>
                <a:gd name="connsiteX344" fmla="*/ 5414472 w 7124516"/>
                <a:gd name="connsiteY344" fmla="*/ 8747 h 1125758"/>
                <a:gd name="connsiteX345" fmla="*/ 4674732 w 7124516"/>
                <a:gd name="connsiteY345" fmla="*/ 8747 h 1125758"/>
                <a:gd name="connsiteX346" fmla="*/ 4776408 w 7124516"/>
                <a:gd name="connsiteY346" fmla="*/ 110424 h 1125758"/>
                <a:gd name="connsiteX347" fmla="*/ 4674732 w 7124516"/>
                <a:gd name="connsiteY347" fmla="*/ 212101 h 1125758"/>
                <a:gd name="connsiteX348" fmla="*/ 4573056 w 7124516"/>
                <a:gd name="connsiteY348" fmla="*/ 110424 h 1125758"/>
                <a:gd name="connsiteX349" fmla="*/ 4674732 w 7124516"/>
                <a:gd name="connsiteY349" fmla="*/ 8747 h 1125758"/>
                <a:gd name="connsiteX350" fmla="*/ 3195252 w 7124516"/>
                <a:gd name="connsiteY350" fmla="*/ 8747 h 1125758"/>
                <a:gd name="connsiteX351" fmla="*/ 3296928 w 7124516"/>
                <a:gd name="connsiteY351" fmla="*/ 110424 h 1125758"/>
                <a:gd name="connsiteX352" fmla="*/ 3195252 w 7124516"/>
                <a:gd name="connsiteY352" fmla="*/ 212101 h 1125758"/>
                <a:gd name="connsiteX353" fmla="*/ 3093576 w 7124516"/>
                <a:gd name="connsiteY353" fmla="*/ 110424 h 1125758"/>
                <a:gd name="connsiteX354" fmla="*/ 3195252 w 7124516"/>
                <a:gd name="connsiteY354" fmla="*/ 8747 h 1125758"/>
                <a:gd name="connsiteX355" fmla="*/ 2455512 w 7124516"/>
                <a:gd name="connsiteY355" fmla="*/ 8747 h 1125758"/>
                <a:gd name="connsiteX356" fmla="*/ 2557188 w 7124516"/>
                <a:gd name="connsiteY356" fmla="*/ 110424 h 1125758"/>
                <a:gd name="connsiteX357" fmla="*/ 2455512 w 7124516"/>
                <a:gd name="connsiteY357" fmla="*/ 212101 h 1125758"/>
                <a:gd name="connsiteX358" fmla="*/ 2353836 w 7124516"/>
                <a:gd name="connsiteY358" fmla="*/ 110424 h 1125758"/>
                <a:gd name="connsiteX359" fmla="*/ 2455512 w 7124516"/>
                <a:gd name="connsiteY359" fmla="*/ 8747 h 1125758"/>
                <a:gd name="connsiteX360" fmla="*/ 1715772 w 7124516"/>
                <a:gd name="connsiteY360" fmla="*/ 8747 h 1125758"/>
                <a:gd name="connsiteX361" fmla="*/ 1817448 w 7124516"/>
                <a:gd name="connsiteY361" fmla="*/ 110424 h 1125758"/>
                <a:gd name="connsiteX362" fmla="*/ 1715772 w 7124516"/>
                <a:gd name="connsiteY362" fmla="*/ 212101 h 1125758"/>
                <a:gd name="connsiteX363" fmla="*/ 1614096 w 7124516"/>
                <a:gd name="connsiteY363" fmla="*/ 110424 h 1125758"/>
                <a:gd name="connsiteX364" fmla="*/ 1715772 w 7124516"/>
                <a:gd name="connsiteY364" fmla="*/ 8747 h 1125758"/>
                <a:gd name="connsiteX365" fmla="*/ 976032 w 7124516"/>
                <a:gd name="connsiteY365" fmla="*/ 8747 h 1125758"/>
                <a:gd name="connsiteX366" fmla="*/ 1077708 w 7124516"/>
                <a:gd name="connsiteY366" fmla="*/ 110424 h 1125758"/>
                <a:gd name="connsiteX367" fmla="*/ 976032 w 7124516"/>
                <a:gd name="connsiteY367" fmla="*/ 212101 h 1125758"/>
                <a:gd name="connsiteX368" fmla="*/ 874356 w 7124516"/>
                <a:gd name="connsiteY368" fmla="*/ 110424 h 1125758"/>
                <a:gd name="connsiteX369" fmla="*/ 976032 w 7124516"/>
                <a:gd name="connsiteY369" fmla="*/ 8747 h 1125758"/>
                <a:gd name="connsiteX370" fmla="*/ 3934992 w 7124516"/>
                <a:gd name="connsiteY370" fmla="*/ 0 h 1125758"/>
                <a:gd name="connsiteX371" fmla="*/ 4036668 w 7124516"/>
                <a:gd name="connsiteY371" fmla="*/ 101677 h 1125758"/>
                <a:gd name="connsiteX372" fmla="*/ 3934992 w 7124516"/>
                <a:gd name="connsiteY372" fmla="*/ 203354 h 1125758"/>
                <a:gd name="connsiteX373" fmla="*/ 3833316 w 7124516"/>
                <a:gd name="connsiteY373" fmla="*/ 101677 h 1125758"/>
                <a:gd name="connsiteX374" fmla="*/ 3934992 w 7124516"/>
                <a:gd name="connsiteY374" fmla="*/ 0 h 1125758"/>
                <a:gd name="connsiteX375" fmla="*/ 236292 w 7124516"/>
                <a:gd name="connsiteY375" fmla="*/ 0 h 1125758"/>
                <a:gd name="connsiteX376" fmla="*/ 337968 w 7124516"/>
                <a:gd name="connsiteY376" fmla="*/ 101677 h 1125758"/>
                <a:gd name="connsiteX377" fmla="*/ 236292 w 7124516"/>
                <a:gd name="connsiteY377" fmla="*/ 203354 h 1125758"/>
                <a:gd name="connsiteX378" fmla="*/ 134616 w 7124516"/>
                <a:gd name="connsiteY378" fmla="*/ 101677 h 1125758"/>
                <a:gd name="connsiteX379" fmla="*/ 236292 w 7124516"/>
                <a:gd name="connsiteY379" fmla="*/ 0 h 112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</a:cxnLst>
              <a:rect l="l" t="t" r="r" b="b"/>
              <a:pathLst>
                <a:path w="7124516" h="1125758">
                  <a:moveTo>
                    <a:pt x="6792982" y="226421"/>
                  </a:moveTo>
                  <a:cubicBezTo>
                    <a:pt x="6792982" y="226421"/>
                    <a:pt x="6792982" y="226421"/>
                    <a:pt x="6847110" y="226421"/>
                  </a:cubicBezTo>
                  <a:cubicBezTo>
                    <a:pt x="6847110" y="226421"/>
                    <a:pt x="6847110" y="226421"/>
                    <a:pt x="6860642" y="226421"/>
                  </a:cubicBezTo>
                  <a:cubicBezTo>
                    <a:pt x="6860642" y="226421"/>
                    <a:pt x="6860642" y="226421"/>
                    <a:pt x="6995962" y="226421"/>
                  </a:cubicBezTo>
                  <a:cubicBezTo>
                    <a:pt x="7063622" y="226421"/>
                    <a:pt x="7124516" y="287740"/>
                    <a:pt x="7124516" y="355871"/>
                  </a:cubicBezTo>
                  <a:cubicBezTo>
                    <a:pt x="7124516" y="355871"/>
                    <a:pt x="7124516" y="355871"/>
                    <a:pt x="7124516" y="621584"/>
                  </a:cubicBezTo>
                  <a:cubicBezTo>
                    <a:pt x="7124516" y="648837"/>
                    <a:pt x="7104218" y="662463"/>
                    <a:pt x="7083920" y="662463"/>
                  </a:cubicBezTo>
                  <a:cubicBezTo>
                    <a:pt x="7056856" y="662463"/>
                    <a:pt x="7043324" y="648837"/>
                    <a:pt x="7043324" y="621584"/>
                  </a:cubicBezTo>
                  <a:cubicBezTo>
                    <a:pt x="7043324" y="621584"/>
                    <a:pt x="7043324" y="621584"/>
                    <a:pt x="7043324" y="464882"/>
                  </a:cubicBezTo>
                  <a:cubicBezTo>
                    <a:pt x="7043324" y="464882"/>
                    <a:pt x="7043324" y="464882"/>
                    <a:pt x="7043324" y="376311"/>
                  </a:cubicBezTo>
                  <a:cubicBezTo>
                    <a:pt x="7043324" y="376311"/>
                    <a:pt x="7043324" y="376311"/>
                    <a:pt x="7016260" y="376311"/>
                  </a:cubicBezTo>
                  <a:cubicBezTo>
                    <a:pt x="7016260" y="376311"/>
                    <a:pt x="7016260" y="376311"/>
                    <a:pt x="7016260" y="478508"/>
                  </a:cubicBezTo>
                  <a:cubicBezTo>
                    <a:pt x="7016260" y="478508"/>
                    <a:pt x="7016260" y="478508"/>
                    <a:pt x="7016260" y="642024"/>
                  </a:cubicBezTo>
                  <a:cubicBezTo>
                    <a:pt x="7016260" y="642024"/>
                    <a:pt x="7016260" y="642024"/>
                    <a:pt x="7016260" y="662463"/>
                  </a:cubicBezTo>
                  <a:cubicBezTo>
                    <a:pt x="7016260" y="662463"/>
                    <a:pt x="7016260" y="662463"/>
                    <a:pt x="7016260" y="1071253"/>
                  </a:cubicBezTo>
                  <a:cubicBezTo>
                    <a:pt x="7016260" y="1105319"/>
                    <a:pt x="6995962" y="1125758"/>
                    <a:pt x="6962132" y="1125758"/>
                  </a:cubicBezTo>
                  <a:cubicBezTo>
                    <a:pt x="6928302" y="1125758"/>
                    <a:pt x="6908004" y="1105319"/>
                    <a:pt x="6908004" y="1071253"/>
                  </a:cubicBezTo>
                  <a:cubicBezTo>
                    <a:pt x="6908004" y="1071253"/>
                    <a:pt x="6908004" y="1071253"/>
                    <a:pt x="6908004" y="662463"/>
                  </a:cubicBezTo>
                  <a:cubicBezTo>
                    <a:pt x="6908004" y="662463"/>
                    <a:pt x="6908004" y="662463"/>
                    <a:pt x="6880940" y="662463"/>
                  </a:cubicBezTo>
                  <a:cubicBezTo>
                    <a:pt x="6880940" y="662463"/>
                    <a:pt x="6880940" y="662463"/>
                    <a:pt x="6880940" y="1071253"/>
                  </a:cubicBezTo>
                  <a:cubicBezTo>
                    <a:pt x="6880940" y="1105319"/>
                    <a:pt x="6860642" y="1125758"/>
                    <a:pt x="6826812" y="1125758"/>
                  </a:cubicBezTo>
                  <a:cubicBezTo>
                    <a:pt x="6792982" y="1125758"/>
                    <a:pt x="6765918" y="1105319"/>
                    <a:pt x="6765918" y="1071253"/>
                  </a:cubicBezTo>
                  <a:cubicBezTo>
                    <a:pt x="6765918" y="1071253"/>
                    <a:pt x="6765918" y="1071253"/>
                    <a:pt x="6765918" y="662463"/>
                  </a:cubicBezTo>
                  <a:cubicBezTo>
                    <a:pt x="6765918" y="662463"/>
                    <a:pt x="6765918" y="662463"/>
                    <a:pt x="6765918" y="642024"/>
                  </a:cubicBezTo>
                  <a:cubicBezTo>
                    <a:pt x="6765918" y="642024"/>
                    <a:pt x="6765918" y="642024"/>
                    <a:pt x="6765918" y="478508"/>
                  </a:cubicBezTo>
                  <a:cubicBezTo>
                    <a:pt x="6765918" y="478508"/>
                    <a:pt x="6765918" y="478508"/>
                    <a:pt x="6765918" y="376311"/>
                  </a:cubicBezTo>
                  <a:cubicBezTo>
                    <a:pt x="6765918" y="376311"/>
                    <a:pt x="6765918" y="376311"/>
                    <a:pt x="6745620" y="376311"/>
                  </a:cubicBezTo>
                  <a:cubicBezTo>
                    <a:pt x="6745620" y="376311"/>
                    <a:pt x="6745620" y="376311"/>
                    <a:pt x="6745620" y="464882"/>
                  </a:cubicBezTo>
                  <a:cubicBezTo>
                    <a:pt x="6745620" y="464882"/>
                    <a:pt x="6745620" y="464882"/>
                    <a:pt x="6745620" y="621584"/>
                  </a:cubicBezTo>
                  <a:cubicBezTo>
                    <a:pt x="6745620" y="648837"/>
                    <a:pt x="6732088" y="662463"/>
                    <a:pt x="6705024" y="662463"/>
                  </a:cubicBezTo>
                  <a:cubicBezTo>
                    <a:pt x="6677960" y="662463"/>
                    <a:pt x="6657660" y="648837"/>
                    <a:pt x="6657660" y="621584"/>
                  </a:cubicBezTo>
                  <a:cubicBezTo>
                    <a:pt x="6657660" y="621584"/>
                    <a:pt x="6657660" y="621584"/>
                    <a:pt x="6657660" y="355871"/>
                  </a:cubicBezTo>
                  <a:cubicBezTo>
                    <a:pt x="6657660" y="287740"/>
                    <a:pt x="6725322" y="226421"/>
                    <a:pt x="6792982" y="226421"/>
                  </a:cubicBezTo>
                  <a:close/>
                  <a:moveTo>
                    <a:pt x="6053242" y="226421"/>
                  </a:moveTo>
                  <a:cubicBezTo>
                    <a:pt x="6053242" y="226421"/>
                    <a:pt x="6053242" y="226421"/>
                    <a:pt x="6107370" y="226421"/>
                  </a:cubicBezTo>
                  <a:cubicBezTo>
                    <a:pt x="6107370" y="226421"/>
                    <a:pt x="6107370" y="226421"/>
                    <a:pt x="6120902" y="226421"/>
                  </a:cubicBezTo>
                  <a:cubicBezTo>
                    <a:pt x="6120902" y="226421"/>
                    <a:pt x="6120902" y="226421"/>
                    <a:pt x="6256222" y="226421"/>
                  </a:cubicBezTo>
                  <a:cubicBezTo>
                    <a:pt x="6323882" y="226421"/>
                    <a:pt x="6384776" y="287740"/>
                    <a:pt x="6384776" y="355871"/>
                  </a:cubicBezTo>
                  <a:cubicBezTo>
                    <a:pt x="6384776" y="355871"/>
                    <a:pt x="6384776" y="355871"/>
                    <a:pt x="6384776" y="621584"/>
                  </a:cubicBezTo>
                  <a:cubicBezTo>
                    <a:pt x="6384776" y="648837"/>
                    <a:pt x="6364478" y="662463"/>
                    <a:pt x="6344180" y="662463"/>
                  </a:cubicBezTo>
                  <a:cubicBezTo>
                    <a:pt x="6317116" y="662463"/>
                    <a:pt x="6303584" y="648837"/>
                    <a:pt x="6303584" y="621584"/>
                  </a:cubicBezTo>
                  <a:cubicBezTo>
                    <a:pt x="6303584" y="621584"/>
                    <a:pt x="6303584" y="621584"/>
                    <a:pt x="6303584" y="464882"/>
                  </a:cubicBezTo>
                  <a:cubicBezTo>
                    <a:pt x="6303584" y="464882"/>
                    <a:pt x="6303584" y="464882"/>
                    <a:pt x="6303584" y="376311"/>
                  </a:cubicBezTo>
                  <a:cubicBezTo>
                    <a:pt x="6303584" y="376311"/>
                    <a:pt x="6303584" y="376311"/>
                    <a:pt x="6276520" y="376311"/>
                  </a:cubicBezTo>
                  <a:cubicBezTo>
                    <a:pt x="6276520" y="376311"/>
                    <a:pt x="6276520" y="376311"/>
                    <a:pt x="6276520" y="478508"/>
                  </a:cubicBezTo>
                  <a:cubicBezTo>
                    <a:pt x="6276520" y="478508"/>
                    <a:pt x="6276520" y="478508"/>
                    <a:pt x="6276520" y="642024"/>
                  </a:cubicBezTo>
                  <a:cubicBezTo>
                    <a:pt x="6276520" y="642024"/>
                    <a:pt x="6276520" y="642024"/>
                    <a:pt x="6276520" y="662463"/>
                  </a:cubicBezTo>
                  <a:cubicBezTo>
                    <a:pt x="6276520" y="662463"/>
                    <a:pt x="6276520" y="662463"/>
                    <a:pt x="6276520" y="1071253"/>
                  </a:cubicBezTo>
                  <a:cubicBezTo>
                    <a:pt x="6276520" y="1105319"/>
                    <a:pt x="6256222" y="1125758"/>
                    <a:pt x="6222392" y="1125758"/>
                  </a:cubicBezTo>
                  <a:cubicBezTo>
                    <a:pt x="6188562" y="1125758"/>
                    <a:pt x="6168264" y="1105319"/>
                    <a:pt x="6168264" y="1071253"/>
                  </a:cubicBezTo>
                  <a:cubicBezTo>
                    <a:pt x="6168264" y="1071253"/>
                    <a:pt x="6168264" y="1071253"/>
                    <a:pt x="6168264" y="662463"/>
                  </a:cubicBezTo>
                  <a:cubicBezTo>
                    <a:pt x="6168264" y="662463"/>
                    <a:pt x="6168264" y="662463"/>
                    <a:pt x="6141200" y="662463"/>
                  </a:cubicBezTo>
                  <a:cubicBezTo>
                    <a:pt x="6141200" y="662463"/>
                    <a:pt x="6141200" y="662463"/>
                    <a:pt x="6141200" y="1071253"/>
                  </a:cubicBezTo>
                  <a:cubicBezTo>
                    <a:pt x="6141200" y="1105319"/>
                    <a:pt x="6120902" y="1125758"/>
                    <a:pt x="6087072" y="1125758"/>
                  </a:cubicBezTo>
                  <a:cubicBezTo>
                    <a:pt x="6053242" y="1125758"/>
                    <a:pt x="6026178" y="1105319"/>
                    <a:pt x="6026178" y="1071253"/>
                  </a:cubicBezTo>
                  <a:cubicBezTo>
                    <a:pt x="6026178" y="1071253"/>
                    <a:pt x="6026178" y="1071253"/>
                    <a:pt x="6026178" y="662463"/>
                  </a:cubicBezTo>
                  <a:cubicBezTo>
                    <a:pt x="6026178" y="662463"/>
                    <a:pt x="6026178" y="662463"/>
                    <a:pt x="6026178" y="642024"/>
                  </a:cubicBezTo>
                  <a:cubicBezTo>
                    <a:pt x="6026178" y="642024"/>
                    <a:pt x="6026178" y="642024"/>
                    <a:pt x="6026178" y="478508"/>
                  </a:cubicBezTo>
                  <a:cubicBezTo>
                    <a:pt x="6026178" y="478508"/>
                    <a:pt x="6026178" y="478508"/>
                    <a:pt x="6026178" y="376311"/>
                  </a:cubicBezTo>
                  <a:cubicBezTo>
                    <a:pt x="6026178" y="376311"/>
                    <a:pt x="6026178" y="376311"/>
                    <a:pt x="6005880" y="376311"/>
                  </a:cubicBezTo>
                  <a:cubicBezTo>
                    <a:pt x="6005880" y="376311"/>
                    <a:pt x="6005880" y="376311"/>
                    <a:pt x="6005880" y="464882"/>
                  </a:cubicBezTo>
                  <a:cubicBezTo>
                    <a:pt x="6005880" y="464882"/>
                    <a:pt x="6005880" y="464882"/>
                    <a:pt x="6005880" y="621584"/>
                  </a:cubicBezTo>
                  <a:cubicBezTo>
                    <a:pt x="6005880" y="648837"/>
                    <a:pt x="5992348" y="662463"/>
                    <a:pt x="5965284" y="662463"/>
                  </a:cubicBezTo>
                  <a:cubicBezTo>
                    <a:pt x="5938220" y="662463"/>
                    <a:pt x="5917920" y="648837"/>
                    <a:pt x="5917920" y="621584"/>
                  </a:cubicBezTo>
                  <a:cubicBezTo>
                    <a:pt x="5917920" y="621584"/>
                    <a:pt x="5917920" y="621584"/>
                    <a:pt x="5917920" y="355871"/>
                  </a:cubicBezTo>
                  <a:cubicBezTo>
                    <a:pt x="5917920" y="287740"/>
                    <a:pt x="5985582" y="226421"/>
                    <a:pt x="6053242" y="226421"/>
                  </a:cubicBezTo>
                  <a:close/>
                  <a:moveTo>
                    <a:pt x="5313502" y="226421"/>
                  </a:moveTo>
                  <a:cubicBezTo>
                    <a:pt x="5313502" y="226421"/>
                    <a:pt x="5313502" y="226421"/>
                    <a:pt x="5367630" y="226421"/>
                  </a:cubicBezTo>
                  <a:cubicBezTo>
                    <a:pt x="5367630" y="226421"/>
                    <a:pt x="5367630" y="226421"/>
                    <a:pt x="5381162" y="226421"/>
                  </a:cubicBezTo>
                  <a:cubicBezTo>
                    <a:pt x="5381162" y="226421"/>
                    <a:pt x="5381162" y="226421"/>
                    <a:pt x="5516482" y="226421"/>
                  </a:cubicBezTo>
                  <a:cubicBezTo>
                    <a:pt x="5584142" y="226421"/>
                    <a:pt x="5645036" y="287740"/>
                    <a:pt x="5645036" y="355871"/>
                  </a:cubicBezTo>
                  <a:cubicBezTo>
                    <a:pt x="5645036" y="355871"/>
                    <a:pt x="5645036" y="355871"/>
                    <a:pt x="5645036" y="621584"/>
                  </a:cubicBezTo>
                  <a:cubicBezTo>
                    <a:pt x="5645036" y="648837"/>
                    <a:pt x="5624738" y="662463"/>
                    <a:pt x="5604440" y="662463"/>
                  </a:cubicBezTo>
                  <a:cubicBezTo>
                    <a:pt x="5577376" y="662463"/>
                    <a:pt x="5563844" y="648837"/>
                    <a:pt x="5563844" y="621584"/>
                  </a:cubicBezTo>
                  <a:cubicBezTo>
                    <a:pt x="5563844" y="621584"/>
                    <a:pt x="5563844" y="621584"/>
                    <a:pt x="5563844" y="464882"/>
                  </a:cubicBezTo>
                  <a:cubicBezTo>
                    <a:pt x="5563844" y="464882"/>
                    <a:pt x="5563844" y="464882"/>
                    <a:pt x="5563844" y="376311"/>
                  </a:cubicBezTo>
                  <a:cubicBezTo>
                    <a:pt x="5563844" y="376311"/>
                    <a:pt x="5563844" y="376311"/>
                    <a:pt x="5536780" y="376311"/>
                  </a:cubicBezTo>
                  <a:cubicBezTo>
                    <a:pt x="5536780" y="376311"/>
                    <a:pt x="5536780" y="376311"/>
                    <a:pt x="5536780" y="478508"/>
                  </a:cubicBezTo>
                  <a:cubicBezTo>
                    <a:pt x="5536780" y="478508"/>
                    <a:pt x="5536780" y="478508"/>
                    <a:pt x="5536780" y="642024"/>
                  </a:cubicBezTo>
                  <a:cubicBezTo>
                    <a:pt x="5536780" y="642024"/>
                    <a:pt x="5536780" y="642024"/>
                    <a:pt x="5536780" y="662463"/>
                  </a:cubicBezTo>
                  <a:cubicBezTo>
                    <a:pt x="5536780" y="662463"/>
                    <a:pt x="5536780" y="662463"/>
                    <a:pt x="5536780" y="1071253"/>
                  </a:cubicBezTo>
                  <a:cubicBezTo>
                    <a:pt x="5536780" y="1105319"/>
                    <a:pt x="5516482" y="1125758"/>
                    <a:pt x="5482652" y="1125758"/>
                  </a:cubicBezTo>
                  <a:cubicBezTo>
                    <a:pt x="5448822" y="1125758"/>
                    <a:pt x="5428524" y="1105319"/>
                    <a:pt x="5428524" y="1071253"/>
                  </a:cubicBezTo>
                  <a:cubicBezTo>
                    <a:pt x="5428524" y="1071253"/>
                    <a:pt x="5428524" y="1071253"/>
                    <a:pt x="5428524" y="662463"/>
                  </a:cubicBezTo>
                  <a:cubicBezTo>
                    <a:pt x="5428524" y="662463"/>
                    <a:pt x="5428524" y="662463"/>
                    <a:pt x="5401460" y="662463"/>
                  </a:cubicBezTo>
                  <a:cubicBezTo>
                    <a:pt x="5401460" y="662463"/>
                    <a:pt x="5401460" y="662463"/>
                    <a:pt x="5401460" y="1071253"/>
                  </a:cubicBezTo>
                  <a:cubicBezTo>
                    <a:pt x="5401460" y="1105319"/>
                    <a:pt x="5381162" y="1125758"/>
                    <a:pt x="5347332" y="1125758"/>
                  </a:cubicBezTo>
                  <a:cubicBezTo>
                    <a:pt x="5313502" y="1125758"/>
                    <a:pt x="5286438" y="1105319"/>
                    <a:pt x="5286438" y="1071253"/>
                  </a:cubicBezTo>
                  <a:cubicBezTo>
                    <a:pt x="5286438" y="1071253"/>
                    <a:pt x="5286438" y="1071253"/>
                    <a:pt x="5286438" y="662463"/>
                  </a:cubicBezTo>
                  <a:cubicBezTo>
                    <a:pt x="5286438" y="662463"/>
                    <a:pt x="5286438" y="662463"/>
                    <a:pt x="5286438" y="642024"/>
                  </a:cubicBezTo>
                  <a:cubicBezTo>
                    <a:pt x="5286438" y="642024"/>
                    <a:pt x="5286438" y="642024"/>
                    <a:pt x="5286438" y="478508"/>
                  </a:cubicBezTo>
                  <a:cubicBezTo>
                    <a:pt x="5286438" y="478508"/>
                    <a:pt x="5286438" y="478508"/>
                    <a:pt x="5286438" y="376311"/>
                  </a:cubicBezTo>
                  <a:cubicBezTo>
                    <a:pt x="5286438" y="376311"/>
                    <a:pt x="5286438" y="376311"/>
                    <a:pt x="5266140" y="376311"/>
                  </a:cubicBezTo>
                  <a:cubicBezTo>
                    <a:pt x="5266140" y="376311"/>
                    <a:pt x="5266140" y="376311"/>
                    <a:pt x="5266140" y="464882"/>
                  </a:cubicBezTo>
                  <a:cubicBezTo>
                    <a:pt x="5266140" y="464882"/>
                    <a:pt x="5266140" y="464882"/>
                    <a:pt x="5266140" y="621584"/>
                  </a:cubicBezTo>
                  <a:cubicBezTo>
                    <a:pt x="5266140" y="648837"/>
                    <a:pt x="5252608" y="662463"/>
                    <a:pt x="5225544" y="662463"/>
                  </a:cubicBezTo>
                  <a:cubicBezTo>
                    <a:pt x="5198480" y="662463"/>
                    <a:pt x="5178180" y="648837"/>
                    <a:pt x="5178180" y="621584"/>
                  </a:cubicBezTo>
                  <a:cubicBezTo>
                    <a:pt x="5178180" y="621584"/>
                    <a:pt x="5178180" y="621584"/>
                    <a:pt x="5178180" y="355871"/>
                  </a:cubicBezTo>
                  <a:cubicBezTo>
                    <a:pt x="5178180" y="287740"/>
                    <a:pt x="5245842" y="226421"/>
                    <a:pt x="5313502" y="226421"/>
                  </a:cubicBezTo>
                  <a:close/>
                  <a:moveTo>
                    <a:pt x="4573762" y="226421"/>
                  </a:moveTo>
                  <a:cubicBezTo>
                    <a:pt x="4573762" y="226421"/>
                    <a:pt x="4573762" y="226421"/>
                    <a:pt x="4627890" y="226421"/>
                  </a:cubicBezTo>
                  <a:cubicBezTo>
                    <a:pt x="4627890" y="226421"/>
                    <a:pt x="4627890" y="226421"/>
                    <a:pt x="4641422" y="226421"/>
                  </a:cubicBezTo>
                  <a:cubicBezTo>
                    <a:pt x="4641422" y="226421"/>
                    <a:pt x="4641422" y="226421"/>
                    <a:pt x="4776742" y="226421"/>
                  </a:cubicBezTo>
                  <a:cubicBezTo>
                    <a:pt x="4844402" y="226421"/>
                    <a:pt x="4905296" y="287740"/>
                    <a:pt x="4905296" y="355871"/>
                  </a:cubicBezTo>
                  <a:cubicBezTo>
                    <a:pt x="4905296" y="355871"/>
                    <a:pt x="4905296" y="355871"/>
                    <a:pt x="4905296" y="621584"/>
                  </a:cubicBezTo>
                  <a:cubicBezTo>
                    <a:pt x="4905296" y="648837"/>
                    <a:pt x="4884998" y="662463"/>
                    <a:pt x="4864700" y="662463"/>
                  </a:cubicBezTo>
                  <a:cubicBezTo>
                    <a:pt x="4837636" y="662463"/>
                    <a:pt x="4824104" y="648837"/>
                    <a:pt x="4824104" y="621584"/>
                  </a:cubicBezTo>
                  <a:cubicBezTo>
                    <a:pt x="4824104" y="621584"/>
                    <a:pt x="4824104" y="621584"/>
                    <a:pt x="4824104" y="464882"/>
                  </a:cubicBezTo>
                  <a:cubicBezTo>
                    <a:pt x="4824104" y="464882"/>
                    <a:pt x="4824104" y="464882"/>
                    <a:pt x="4824104" y="376311"/>
                  </a:cubicBezTo>
                  <a:cubicBezTo>
                    <a:pt x="4824104" y="376311"/>
                    <a:pt x="4824104" y="376311"/>
                    <a:pt x="4797040" y="376311"/>
                  </a:cubicBezTo>
                  <a:cubicBezTo>
                    <a:pt x="4797040" y="376311"/>
                    <a:pt x="4797040" y="376311"/>
                    <a:pt x="4797040" y="478508"/>
                  </a:cubicBezTo>
                  <a:cubicBezTo>
                    <a:pt x="4797040" y="478508"/>
                    <a:pt x="4797040" y="478508"/>
                    <a:pt x="4797040" y="642024"/>
                  </a:cubicBezTo>
                  <a:cubicBezTo>
                    <a:pt x="4797040" y="642024"/>
                    <a:pt x="4797040" y="642024"/>
                    <a:pt x="4797040" y="662463"/>
                  </a:cubicBezTo>
                  <a:cubicBezTo>
                    <a:pt x="4797040" y="662463"/>
                    <a:pt x="4797040" y="662463"/>
                    <a:pt x="4797040" y="1071253"/>
                  </a:cubicBezTo>
                  <a:cubicBezTo>
                    <a:pt x="4797040" y="1105319"/>
                    <a:pt x="4776742" y="1125758"/>
                    <a:pt x="4742912" y="1125758"/>
                  </a:cubicBezTo>
                  <a:cubicBezTo>
                    <a:pt x="4709082" y="1125758"/>
                    <a:pt x="4688784" y="1105319"/>
                    <a:pt x="4688784" y="1071253"/>
                  </a:cubicBezTo>
                  <a:cubicBezTo>
                    <a:pt x="4688784" y="1071253"/>
                    <a:pt x="4688784" y="1071253"/>
                    <a:pt x="4688784" y="662463"/>
                  </a:cubicBezTo>
                  <a:cubicBezTo>
                    <a:pt x="4688784" y="662463"/>
                    <a:pt x="4688784" y="662463"/>
                    <a:pt x="4661720" y="662463"/>
                  </a:cubicBezTo>
                  <a:cubicBezTo>
                    <a:pt x="4661720" y="662463"/>
                    <a:pt x="4661720" y="662463"/>
                    <a:pt x="4661720" y="1071253"/>
                  </a:cubicBezTo>
                  <a:cubicBezTo>
                    <a:pt x="4661720" y="1105319"/>
                    <a:pt x="4641422" y="1125758"/>
                    <a:pt x="4607592" y="1125758"/>
                  </a:cubicBezTo>
                  <a:cubicBezTo>
                    <a:pt x="4573762" y="1125758"/>
                    <a:pt x="4546698" y="1105319"/>
                    <a:pt x="4546698" y="1071253"/>
                  </a:cubicBezTo>
                  <a:cubicBezTo>
                    <a:pt x="4546698" y="1071253"/>
                    <a:pt x="4546698" y="1071253"/>
                    <a:pt x="4546698" y="662463"/>
                  </a:cubicBezTo>
                  <a:cubicBezTo>
                    <a:pt x="4546698" y="662463"/>
                    <a:pt x="4546698" y="662463"/>
                    <a:pt x="4546698" y="642024"/>
                  </a:cubicBezTo>
                  <a:cubicBezTo>
                    <a:pt x="4546698" y="642024"/>
                    <a:pt x="4546698" y="642024"/>
                    <a:pt x="4546698" y="478508"/>
                  </a:cubicBezTo>
                  <a:cubicBezTo>
                    <a:pt x="4546698" y="478508"/>
                    <a:pt x="4546698" y="478508"/>
                    <a:pt x="4546698" y="376311"/>
                  </a:cubicBezTo>
                  <a:cubicBezTo>
                    <a:pt x="4546698" y="376311"/>
                    <a:pt x="4546698" y="376311"/>
                    <a:pt x="4526400" y="376311"/>
                  </a:cubicBezTo>
                  <a:cubicBezTo>
                    <a:pt x="4526400" y="376311"/>
                    <a:pt x="4526400" y="376311"/>
                    <a:pt x="4526400" y="464882"/>
                  </a:cubicBezTo>
                  <a:cubicBezTo>
                    <a:pt x="4526400" y="464882"/>
                    <a:pt x="4526400" y="464882"/>
                    <a:pt x="4526400" y="621584"/>
                  </a:cubicBezTo>
                  <a:cubicBezTo>
                    <a:pt x="4526400" y="648837"/>
                    <a:pt x="4512868" y="662463"/>
                    <a:pt x="4485804" y="662463"/>
                  </a:cubicBezTo>
                  <a:cubicBezTo>
                    <a:pt x="4458740" y="662463"/>
                    <a:pt x="4438440" y="648837"/>
                    <a:pt x="4438440" y="621584"/>
                  </a:cubicBezTo>
                  <a:cubicBezTo>
                    <a:pt x="4438440" y="621584"/>
                    <a:pt x="4438440" y="621584"/>
                    <a:pt x="4438440" y="355871"/>
                  </a:cubicBezTo>
                  <a:cubicBezTo>
                    <a:pt x="4438440" y="287740"/>
                    <a:pt x="4506102" y="226421"/>
                    <a:pt x="4573762" y="226421"/>
                  </a:cubicBezTo>
                  <a:close/>
                  <a:moveTo>
                    <a:pt x="3094282" y="226421"/>
                  </a:moveTo>
                  <a:cubicBezTo>
                    <a:pt x="3094282" y="226421"/>
                    <a:pt x="3094282" y="226421"/>
                    <a:pt x="3148410" y="226421"/>
                  </a:cubicBezTo>
                  <a:cubicBezTo>
                    <a:pt x="3148410" y="226421"/>
                    <a:pt x="3148410" y="226421"/>
                    <a:pt x="3161942" y="226421"/>
                  </a:cubicBezTo>
                  <a:cubicBezTo>
                    <a:pt x="3161942" y="226421"/>
                    <a:pt x="3161942" y="226421"/>
                    <a:pt x="3297262" y="226421"/>
                  </a:cubicBezTo>
                  <a:cubicBezTo>
                    <a:pt x="3364922" y="226421"/>
                    <a:pt x="3425816" y="287740"/>
                    <a:pt x="3425816" y="355871"/>
                  </a:cubicBezTo>
                  <a:cubicBezTo>
                    <a:pt x="3425816" y="355871"/>
                    <a:pt x="3425816" y="355871"/>
                    <a:pt x="3425816" y="621584"/>
                  </a:cubicBezTo>
                  <a:cubicBezTo>
                    <a:pt x="3425816" y="648837"/>
                    <a:pt x="3405518" y="662463"/>
                    <a:pt x="3385220" y="662463"/>
                  </a:cubicBezTo>
                  <a:cubicBezTo>
                    <a:pt x="3358156" y="662463"/>
                    <a:pt x="3344624" y="648837"/>
                    <a:pt x="3344624" y="621584"/>
                  </a:cubicBezTo>
                  <a:cubicBezTo>
                    <a:pt x="3344624" y="621584"/>
                    <a:pt x="3344624" y="621584"/>
                    <a:pt x="3344624" y="464882"/>
                  </a:cubicBezTo>
                  <a:cubicBezTo>
                    <a:pt x="3344624" y="464882"/>
                    <a:pt x="3344624" y="464882"/>
                    <a:pt x="3344624" y="376311"/>
                  </a:cubicBezTo>
                  <a:cubicBezTo>
                    <a:pt x="3344624" y="376311"/>
                    <a:pt x="3344624" y="376311"/>
                    <a:pt x="3317560" y="376311"/>
                  </a:cubicBezTo>
                  <a:cubicBezTo>
                    <a:pt x="3317560" y="376311"/>
                    <a:pt x="3317560" y="376311"/>
                    <a:pt x="3317560" y="478508"/>
                  </a:cubicBezTo>
                  <a:cubicBezTo>
                    <a:pt x="3317560" y="478508"/>
                    <a:pt x="3317560" y="478508"/>
                    <a:pt x="3317560" y="642024"/>
                  </a:cubicBezTo>
                  <a:cubicBezTo>
                    <a:pt x="3317560" y="642024"/>
                    <a:pt x="3317560" y="642024"/>
                    <a:pt x="3317560" y="662463"/>
                  </a:cubicBezTo>
                  <a:cubicBezTo>
                    <a:pt x="3317560" y="662463"/>
                    <a:pt x="3317560" y="662463"/>
                    <a:pt x="3317560" y="1071253"/>
                  </a:cubicBezTo>
                  <a:cubicBezTo>
                    <a:pt x="3317560" y="1105319"/>
                    <a:pt x="3297262" y="1125758"/>
                    <a:pt x="3263432" y="1125758"/>
                  </a:cubicBezTo>
                  <a:cubicBezTo>
                    <a:pt x="3229602" y="1125758"/>
                    <a:pt x="3209304" y="1105319"/>
                    <a:pt x="3209304" y="1071253"/>
                  </a:cubicBezTo>
                  <a:cubicBezTo>
                    <a:pt x="3209304" y="1071253"/>
                    <a:pt x="3209304" y="1071253"/>
                    <a:pt x="3209304" y="662463"/>
                  </a:cubicBezTo>
                  <a:cubicBezTo>
                    <a:pt x="3209304" y="662463"/>
                    <a:pt x="3209304" y="662463"/>
                    <a:pt x="3182240" y="662463"/>
                  </a:cubicBezTo>
                  <a:cubicBezTo>
                    <a:pt x="3182240" y="662463"/>
                    <a:pt x="3182240" y="662463"/>
                    <a:pt x="3182240" y="1071253"/>
                  </a:cubicBezTo>
                  <a:cubicBezTo>
                    <a:pt x="3182240" y="1105319"/>
                    <a:pt x="3161942" y="1125758"/>
                    <a:pt x="3128112" y="1125758"/>
                  </a:cubicBezTo>
                  <a:cubicBezTo>
                    <a:pt x="3094282" y="1125758"/>
                    <a:pt x="3067218" y="1105319"/>
                    <a:pt x="3067218" y="1071253"/>
                  </a:cubicBezTo>
                  <a:cubicBezTo>
                    <a:pt x="3067218" y="1071253"/>
                    <a:pt x="3067218" y="1071253"/>
                    <a:pt x="3067218" y="662463"/>
                  </a:cubicBezTo>
                  <a:cubicBezTo>
                    <a:pt x="3067218" y="662463"/>
                    <a:pt x="3067218" y="662463"/>
                    <a:pt x="3067218" y="642024"/>
                  </a:cubicBezTo>
                  <a:cubicBezTo>
                    <a:pt x="3067218" y="642024"/>
                    <a:pt x="3067218" y="642024"/>
                    <a:pt x="3067218" y="478508"/>
                  </a:cubicBezTo>
                  <a:cubicBezTo>
                    <a:pt x="3067218" y="478508"/>
                    <a:pt x="3067218" y="478508"/>
                    <a:pt x="3067218" y="376311"/>
                  </a:cubicBezTo>
                  <a:cubicBezTo>
                    <a:pt x="3067218" y="376311"/>
                    <a:pt x="3067218" y="376311"/>
                    <a:pt x="3046920" y="376311"/>
                  </a:cubicBezTo>
                  <a:cubicBezTo>
                    <a:pt x="3046920" y="376311"/>
                    <a:pt x="3046920" y="376311"/>
                    <a:pt x="3046920" y="464882"/>
                  </a:cubicBezTo>
                  <a:cubicBezTo>
                    <a:pt x="3046920" y="464882"/>
                    <a:pt x="3046920" y="464882"/>
                    <a:pt x="3046920" y="621584"/>
                  </a:cubicBezTo>
                  <a:cubicBezTo>
                    <a:pt x="3046920" y="648837"/>
                    <a:pt x="3033388" y="662463"/>
                    <a:pt x="3006324" y="662463"/>
                  </a:cubicBezTo>
                  <a:cubicBezTo>
                    <a:pt x="2979260" y="662463"/>
                    <a:pt x="2958960" y="648837"/>
                    <a:pt x="2958960" y="621584"/>
                  </a:cubicBezTo>
                  <a:cubicBezTo>
                    <a:pt x="2958960" y="621584"/>
                    <a:pt x="2958960" y="621584"/>
                    <a:pt x="2958960" y="355871"/>
                  </a:cubicBezTo>
                  <a:cubicBezTo>
                    <a:pt x="2958960" y="287740"/>
                    <a:pt x="3026622" y="226421"/>
                    <a:pt x="3094282" y="226421"/>
                  </a:cubicBezTo>
                  <a:close/>
                  <a:moveTo>
                    <a:pt x="2354542" y="226421"/>
                  </a:moveTo>
                  <a:cubicBezTo>
                    <a:pt x="2354542" y="226421"/>
                    <a:pt x="2354542" y="226421"/>
                    <a:pt x="2408670" y="226421"/>
                  </a:cubicBezTo>
                  <a:cubicBezTo>
                    <a:pt x="2408670" y="226421"/>
                    <a:pt x="2408670" y="226421"/>
                    <a:pt x="2422202" y="226421"/>
                  </a:cubicBezTo>
                  <a:cubicBezTo>
                    <a:pt x="2422202" y="226421"/>
                    <a:pt x="2422202" y="226421"/>
                    <a:pt x="2557522" y="226421"/>
                  </a:cubicBezTo>
                  <a:cubicBezTo>
                    <a:pt x="2625182" y="226421"/>
                    <a:pt x="2686076" y="287740"/>
                    <a:pt x="2686076" y="355871"/>
                  </a:cubicBezTo>
                  <a:cubicBezTo>
                    <a:pt x="2686076" y="355871"/>
                    <a:pt x="2686076" y="355871"/>
                    <a:pt x="2686076" y="621584"/>
                  </a:cubicBezTo>
                  <a:cubicBezTo>
                    <a:pt x="2686076" y="648837"/>
                    <a:pt x="2665778" y="662463"/>
                    <a:pt x="2645480" y="662463"/>
                  </a:cubicBezTo>
                  <a:cubicBezTo>
                    <a:pt x="2618416" y="662463"/>
                    <a:pt x="2604884" y="648837"/>
                    <a:pt x="2604884" y="621584"/>
                  </a:cubicBezTo>
                  <a:cubicBezTo>
                    <a:pt x="2604884" y="621584"/>
                    <a:pt x="2604884" y="621584"/>
                    <a:pt x="2604884" y="464882"/>
                  </a:cubicBezTo>
                  <a:cubicBezTo>
                    <a:pt x="2604884" y="464882"/>
                    <a:pt x="2604884" y="464882"/>
                    <a:pt x="2604884" y="376311"/>
                  </a:cubicBezTo>
                  <a:cubicBezTo>
                    <a:pt x="2604884" y="376311"/>
                    <a:pt x="2604884" y="376311"/>
                    <a:pt x="2577820" y="376311"/>
                  </a:cubicBezTo>
                  <a:cubicBezTo>
                    <a:pt x="2577820" y="376311"/>
                    <a:pt x="2577820" y="376311"/>
                    <a:pt x="2577820" y="478508"/>
                  </a:cubicBezTo>
                  <a:cubicBezTo>
                    <a:pt x="2577820" y="478508"/>
                    <a:pt x="2577820" y="478508"/>
                    <a:pt x="2577820" y="642024"/>
                  </a:cubicBezTo>
                  <a:cubicBezTo>
                    <a:pt x="2577820" y="642024"/>
                    <a:pt x="2577820" y="642024"/>
                    <a:pt x="2577820" y="662463"/>
                  </a:cubicBezTo>
                  <a:cubicBezTo>
                    <a:pt x="2577820" y="662463"/>
                    <a:pt x="2577820" y="662463"/>
                    <a:pt x="2577820" y="1071253"/>
                  </a:cubicBezTo>
                  <a:cubicBezTo>
                    <a:pt x="2577820" y="1105319"/>
                    <a:pt x="2557522" y="1125758"/>
                    <a:pt x="2523692" y="1125758"/>
                  </a:cubicBezTo>
                  <a:cubicBezTo>
                    <a:pt x="2489862" y="1125758"/>
                    <a:pt x="2469564" y="1105319"/>
                    <a:pt x="2469564" y="1071253"/>
                  </a:cubicBezTo>
                  <a:cubicBezTo>
                    <a:pt x="2469564" y="1071253"/>
                    <a:pt x="2469564" y="1071253"/>
                    <a:pt x="2469564" y="662463"/>
                  </a:cubicBezTo>
                  <a:cubicBezTo>
                    <a:pt x="2469564" y="662463"/>
                    <a:pt x="2469564" y="662463"/>
                    <a:pt x="2442500" y="662463"/>
                  </a:cubicBezTo>
                  <a:cubicBezTo>
                    <a:pt x="2442500" y="662463"/>
                    <a:pt x="2442500" y="662463"/>
                    <a:pt x="2442500" y="1071253"/>
                  </a:cubicBezTo>
                  <a:cubicBezTo>
                    <a:pt x="2442500" y="1105319"/>
                    <a:pt x="2422202" y="1125758"/>
                    <a:pt x="2388372" y="1125758"/>
                  </a:cubicBezTo>
                  <a:cubicBezTo>
                    <a:pt x="2354542" y="1125758"/>
                    <a:pt x="2327478" y="1105319"/>
                    <a:pt x="2327478" y="1071253"/>
                  </a:cubicBezTo>
                  <a:cubicBezTo>
                    <a:pt x="2327478" y="1071253"/>
                    <a:pt x="2327478" y="1071253"/>
                    <a:pt x="2327478" y="662463"/>
                  </a:cubicBezTo>
                  <a:cubicBezTo>
                    <a:pt x="2327478" y="662463"/>
                    <a:pt x="2327478" y="662463"/>
                    <a:pt x="2327478" y="642024"/>
                  </a:cubicBezTo>
                  <a:cubicBezTo>
                    <a:pt x="2327478" y="642024"/>
                    <a:pt x="2327478" y="642024"/>
                    <a:pt x="2327478" y="478508"/>
                  </a:cubicBezTo>
                  <a:cubicBezTo>
                    <a:pt x="2327478" y="478508"/>
                    <a:pt x="2327478" y="478508"/>
                    <a:pt x="2327478" y="376311"/>
                  </a:cubicBezTo>
                  <a:cubicBezTo>
                    <a:pt x="2327478" y="376311"/>
                    <a:pt x="2327478" y="376311"/>
                    <a:pt x="2307180" y="376311"/>
                  </a:cubicBezTo>
                  <a:cubicBezTo>
                    <a:pt x="2307180" y="376311"/>
                    <a:pt x="2307180" y="376311"/>
                    <a:pt x="2307180" y="464882"/>
                  </a:cubicBezTo>
                  <a:cubicBezTo>
                    <a:pt x="2307180" y="464882"/>
                    <a:pt x="2307180" y="464882"/>
                    <a:pt x="2307180" y="621584"/>
                  </a:cubicBezTo>
                  <a:cubicBezTo>
                    <a:pt x="2307180" y="648837"/>
                    <a:pt x="2293648" y="662463"/>
                    <a:pt x="2266584" y="662463"/>
                  </a:cubicBezTo>
                  <a:cubicBezTo>
                    <a:pt x="2239520" y="662463"/>
                    <a:pt x="2219220" y="648837"/>
                    <a:pt x="2219220" y="621584"/>
                  </a:cubicBezTo>
                  <a:cubicBezTo>
                    <a:pt x="2219220" y="621584"/>
                    <a:pt x="2219220" y="621584"/>
                    <a:pt x="2219220" y="355871"/>
                  </a:cubicBezTo>
                  <a:cubicBezTo>
                    <a:pt x="2219220" y="287740"/>
                    <a:pt x="2286882" y="226421"/>
                    <a:pt x="2354542" y="226421"/>
                  </a:cubicBezTo>
                  <a:close/>
                  <a:moveTo>
                    <a:pt x="1614802" y="226421"/>
                  </a:moveTo>
                  <a:cubicBezTo>
                    <a:pt x="1614802" y="226421"/>
                    <a:pt x="1614802" y="226421"/>
                    <a:pt x="1668930" y="226421"/>
                  </a:cubicBezTo>
                  <a:cubicBezTo>
                    <a:pt x="1668930" y="226421"/>
                    <a:pt x="1668930" y="226421"/>
                    <a:pt x="1682462" y="226421"/>
                  </a:cubicBezTo>
                  <a:cubicBezTo>
                    <a:pt x="1682462" y="226421"/>
                    <a:pt x="1682462" y="226421"/>
                    <a:pt x="1817782" y="226421"/>
                  </a:cubicBezTo>
                  <a:cubicBezTo>
                    <a:pt x="1885442" y="226421"/>
                    <a:pt x="1946336" y="287740"/>
                    <a:pt x="1946336" y="355871"/>
                  </a:cubicBezTo>
                  <a:cubicBezTo>
                    <a:pt x="1946336" y="355871"/>
                    <a:pt x="1946336" y="355871"/>
                    <a:pt x="1946336" y="621584"/>
                  </a:cubicBezTo>
                  <a:cubicBezTo>
                    <a:pt x="1946336" y="648837"/>
                    <a:pt x="1926038" y="662463"/>
                    <a:pt x="1905740" y="662463"/>
                  </a:cubicBezTo>
                  <a:cubicBezTo>
                    <a:pt x="1878676" y="662463"/>
                    <a:pt x="1865144" y="648837"/>
                    <a:pt x="1865144" y="621584"/>
                  </a:cubicBezTo>
                  <a:cubicBezTo>
                    <a:pt x="1865144" y="621584"/>
                    <a:pt x="1865144" y="621584"/>
                    <a:pt x="1865144" y="464882"/>
                  </a:cubicBezTo>
                  <a:cubicBezTo>
                    <a:pt x="1865144" y="464882"/>
                    <a:pt x="1865144" y="464882"/>
                    <a:pt x="1865144" y="376311"/>
                  </a:cubicBezTo>
                  <a:cubicBezTo>
                    <a:pt x="1865144" y="376311"/>
                    <a:pt x="1865144" y="376311"/>
                    <a:pt x="1838080" y="376311"/>
                  </a:cubicBezTo>
                  <a:cubicBezTo>
                    <a:pt x="1838080" y="376311"/>
                    <a:pt x="1838080" y="376311"/>
                    <a:pt x="1838080" y="478508"/>
                  </a:cubicBezTo>
                  <a:cubicBezTo>
                    <a:pt x="1838080" y="478508"/>
                    <a:pt x="1838080" y="478508"/>
                    <a:pt x="1838080" y="642024"/>
                  </a:cubicBezTo>
                  <a:cubicBezTo>
                    <a:pt x="1838080" y="642024"/>
                    <a:pt x="1838080" y="642024"/>
                    <a:pt x="1838080" y="662463"/>
                  </a:cubicBezTo>
                  <a:cubicBezTo>
                    <a:pt x="1838080" y="662463"/>
                    <a:pt x="1838080" y="662463"/>
                    <a:pt x="1838080" y="1071253"/>
                  </a:cubicBezTo>
                  <a:cubicBezTo>
                    <a:pt x="1838080" y="1105319"/>
                    <a:pt x="1817782" y="1125758"/>
                    <a:pt x="1783952" y="1125758"/>
                  </a:cubicBezTo>
                  <a:cubicBezTo>
                    <a:pt x="1750122" y="1125758"/>
                    <a:pt x="1729824" y="1105319"/>
                    <a:pt x="1729824" y="1071253"/>
                  </a:cubicBezTo>
                  <a:cubicBezTo>
                    <a:pt x="1729824" y="1071253"/>
                    <a:pt x="1729824" y="1071253"/>
                    <a:pt x="1729824" y="662463"/>
                  </a:cubicBezTo>
                  <a:cubicBezTo>
                    <a:pt x="1729824" y="662463"/>
                    <a:pt x="1729824" y="662463"/>
                    <a:pt x="1702760" y="662463"/>
                  </a:cubicBezTo>
                  <a:cubicBezTo>
                    <a:pt x="1702760" y="662463"/>
                    <a:pt x="1702760" y="662463"/>
                    <a:pt x="1702760" y="1071253"/>
                  </a:cubicBezTo>
                  <a:cubicBezTo>
                    <a:pt x="1702760" y="1105319"/>
                    <a:pt x="1682462" y="1125758"/>
                    <a:pt x="1648632" y="1125758"/>
                  </a:cubicBezTo>
                  <a:cubicBezTo>
                    <a:pt x="1614802" y="1125758"/>
                    <a:pt x="1587738" y="1105319"/>
                    <a:pt x="1587738" y="1071253"/>
                  </a:cubicBezTo>
                  <a:cubicBezTo>
                    <a:pt x="1587738" y="1071253"/>
                    <a:pt x="1587738" y="1071253"/>
                    <a:pt x="1587738" y="662463"/>
                  </a:cubicBezTo>
                  <a:cubicBezTo>
                    <a:pt x="1587738" y="662463"/>
                    <a:pt x="1587738" y="662463"/>
                    <a:pt x="1587738" y="642024"/>
                  </a:cubicBezTo>
                  <a:cubicBezTo>
                    <a:pt x="1587738" y="642024"/>
                    <a:pt x="1587738" y="642024"/>
                    <a:pt x="1587738" y="478508"/>
                  </a:cubicBezTo>
                  <a:cubicBezTo>
                    <a:pt x="1587738" y="478508"/>
                    <a:pt x="1587738" y="478508"/>
                    <a:pt x="1587738" y="376311"/>
                  </a:cubicBezTo>
                  <a:cubicBezTo>
                    <a:pt x="1587738" y="376311"/>
                    <a:pt x="1587738" y="376311"/>
                    <a:pt x="1567440" y="376311"/>
                  </a:cubicBezTo>
                  <a:cubicBezTo>
                    <a:pt x="1567440" y="376311"/>
                    <a:pt x="1567440" y="376311"/>
                    <a:pt x="1567440" y="464882"/>
                  </a:cubicBezTo>
                  <a:cubicBezTo>
                    <a:pt x="1567440" y="464882"/>
                    <a:pt x="1567440" y="464882"/>
                    <a:pt x="1567440" y="621584"/>
                  </a:cubicBezTo>
                  <a:cubicBezTo>
                    <a:pt x="1567440" y="648837"/>
                    <a:pt x="1553908" y="662463"/>
                    <a:pt x="1526844" y="662463"/>
                  </a:cubicBezTo>
                  <a:cubicBezTo>
                    <a:pt x="1499780" y="662463"/>
                    <a:pt x="1479480" y="648837"/>
                    <a:pt x="1479480" y="621584"/>
                  </a:cubicBezTo>
                  <a:cubicBezTo>
                    <a:pt x="1479480" y="621584"/>
                    <a:pt x="1479480" y="621584"/>
                    <a:pt x="1479480" y="355871"/>
                  </a:cubicBezTo>
                  <a:cubicBezTo>
                    <a:pt x="1479480" y="287740"/>
                    <a:pt x="1547142" y="226421"/>
                    <a:pt x="1614802" y="226421"/>
                  </a:cubicBezTo>
                  <a:close/>
                  <a:moveTo>
                    <a:pt x="875062" y="226421"/>
                  </a:moveTo>
                  <a:cubicBezTo>
                    <a:pt x="875062" y="226421"/>
                    <a:pt x="875062" y="226421"/>
                    <a:pt x="929190" y="226421"/>
                  </a:cubicBezTo>
                  <a:cubicBezTo>
                    <a:pt x="929190" y="226421"/>
                    <a:pt x="929190" y="226421"/>
                    <a:pt x="942722" y="226421"/>
                  </a:cubicBezTo>
                  <a:cubicBezTo>
                    <a:pt x="942722" y="226421"/>
                    <a:pt x="942722" y="226421"/>
                    <a:pt x="1078042" y="226421"/>
                  </a:cubicBezTo>
                  <a:cubicBezTo>
                    <a:pt x="1145702" y="226421"/>
                    <a:pt x="1206596" y="287740"/>
                    <a:pt x="1206596" y="355871"/>
                  </a:cubicBezTo>
                  <a:cubicBezTo>
                    <a:pt x="1206596" y="355871"/>
                    <a:pt x="1206596" y="355871"/>
                    <a:pt x="1206596" y="621584"/>
                  </a:cubicBezTo>
                  <a:cubicBezTo>
                    <a:pt x="1206596" y="648837"/>
                    <a:pt x="1186298" y="662463"/>
                    <a:pt x="1166000" y="662463"/>
                  </a:cubicBezTo>
                  <a:cubicBezTo>
                    <a:pt x="1138936" y="662463"/>
                    <a:pt x="1125404" y="648837"/>
                    <a:pt x="1125404" y="621584"/>
                  </a:cubicBezTo>
                  <a:cubicBezTo>
                    <a:pt x="1125404" y="621584"/>
                    <a:pt x="1125404" y="621584"/>
                    <a:pt x="1125404" y="464882"/>
                  </a:cubicBezTo>
                  <a:cubicBezTo>
                    <a:pt x="1125404" y="464882"/>
                    <a:pt x="1125404" y="464882"/>
                    <a:pt x="1125404" y="376311"/>
                  </a:cubicBezTo>
                  <a:cubicBezTo>
                    <a:pt x="1125404" y="376311"/>
                    <a:pt x="1125404" y="376311"/>
                    <a:pt x="1098340" y="376311"/>
                  </a:cubicBezTo>
                  <a:cubicBezTo>
                    <a:pt x="1098340" y="376311"/>
                    <a:pt x="1098340" y="376311"/>
                    <a:pt x="1098340" y="478508"/>
                  </a:cubicBezTo>
                  <a:cubicBezTo>
                    <a:pt x="1098340" y="478508"/>
                    <a:pt x="1098340" y="478508"/>
                    <a:pt x="1098340" y="642024"/>
                  </a:cubicBezTo>
                  <a:cubicBezTo>
                    <a:pt x="1098340" y="642024"/>
                    <a:pt x="1098340" y="642024"/>
                    <a:pt x="1098340" y="662463"/>
                  </a:cubicBezTo>
                  <a:cubicBezTo>
                    <a:pt x="1098340" y="662463"/>
                    <a:pt x="1098340" y="662463"/>
                    <a:pt x="1098340" y="1071253"/>
                  </a:cubicBezTo>
                  <a:cubicBezTo>
                    <a:pt x="1098340" y="1105319"/>
                    <a:pt x="1078042" y="1125758"/>
                    <a:pt x="1044212" y="1125758"/>
                  </a:cubicBezTo>
                  <a:cubicBezTo>
                    <a:pt x="1010382" y="1125758"/>
                    <a:pt x="990084" y="1105319"/>
                    <a:pt x="990084" y="1071253"/>
                  </a:cubicBezTo>
                  <a:cubicBezTo>
                    <a:pt x="990084" y="1071253"/>
                    <a:pt x="990084" y="1071253"/>
                    <a:pt x="990084" y="662463"/>
                  </a:cubicBezTo>
                  <a:cubicBezTo>
                    <a:pt x="990084" y="662463"/>
                    <a:pt x="990084" y="662463"/>
                    <a:pt x="963020" y="662463"/>
                  </a:cubicBezTo>
                  <a:cubicBezTo>
                    <a:pt x="963020" y="662463"/>
                    <a:pt x="963020" y="662463"/>
                    <a:pt x="963020" y="1071253"/>
                  </a:cubicBezTo>
                  <a:cubicBezTo>
                    <a:pt x="963020" y="1105319"/>
                    <a:pt x="942722" y="1125758"/>
                    <a:pt x="908892" y="1125758"/>
                  </a:cubicBezTo>
                  <a:cubicBezTo>
                    <a:pt x="875062" y="1125758"/>
                    <a:pt x="847998" y="1105319"/>
                    <a:pt x="847998" y="1071253"/>
                  </a:cubicBezTo>
                  <a:cubicBezTo>
                    <a:pt x="847998" y="1071253"/>
                    <a:pt x="847998" y="1071253"/>
                    <a:pt x="847998" y="662463"/>
                  </a:cubicBezTo>
                  <a:cubicBezTo>
                    <a:pt x="847998" y="662463"/>
                    <a:pt x="847998" y="662463"/>
                    <a:pt x="847998" y="642024"/>
                  </a:cubicBezTo>
                  <a:cubicBezTo>
                    <a:pt x="847998" y="642024"/>
                    <a:pt x="847998" y="642024"/>
                    <a:pt x="847998" y="478508"/>
                  </a:cubicBezTo>
                  <a:cubicBezTo>
                    <a:pt x="847998" y="478508"/>
                    <a:pt x="847998" y="478508"/>
                    <a:pt x="847998" y="376311"/>
                  </a:cubicBezTo>
                  <a:cubicBezTo>
                    <a:pt x="847998" y="376311"/>
                    <a:pt x="847998" y="376311"/>
                    <a:pt x="827700" y="376311"/>
                  </a:cubicBezTo>
                  <a:cubicBezTo>
                    <a:pt x="827700" y="376311"/>
                    <a:pt x="827700" y="376311"/>
                    <a:pt x="827700" y="464882"/>
                  </a:cubicBezTo>
                  <a:cubicBezTo>
                    <a:pt x="827700" y="464882"/>
                    <a:pt x="827700" y="464882"/>
                    <a:pt x="827700" y="621584"/>
                  </a:cubicBezTo>
                  <a:cubicBezTo>
                    <a:pt x="827700" y="648837"/>
                    <a:pt x="814168" y="662463"/>
                    <a:pt x="787104" y="662463"/>
                  </a:cubicBezTo>
                  <a:cubicBezTo>
                    <a:pt x="760040" y="662463"/>
                    <a:pt x="739740" y="648837"/>
                    <a:pt x="739740" y="621584"/>
                  </a:cubicBezTo>
                  <a:cubicBezTo>
                    <a:pt x="739740" y="621584"/>
                    <a:pt x="739740" y="621584"/>
                    <a:pt x="739740" y="355871"/>
                  </a:cubicBezTo>
                  <a:cubicBezTo>
                    <a:pt x="739740" y="287740"/>
                    <a:pt x="807402" y="226421"/>
                    <a:pt x="875062" y="226421"/>
                  </a:cubicBezTo>
                  <a:close/>
                  <a:moveTo>
                    <a:pt x="3834022" y="217674"/>
                  </a:moveTo>
                  <a:cubicBezTo>
                    <a:pt x="3834022" y="217674"/>
                    <a:pt x="3834022" y="217674"/>
                    <a:pt x="3888150" y="217674"/>
                  </a:cubicBezTo>
                  <a:cubicBezTo>
                    <a:pt x="3888150" y="217674"/>
                    <a:pt x="3888150" y="217674"/>
                    <a:pt x="3901682" y="217674"/>
                  </a:cubicBezTo>
                  <a:cubicBezTo>
                    <a:pt x="3901682" y="217674"/>
                    <a:pt x="3901682" y="217674"/>
                    <a:pt x="4037002" y="217674"/>
                  </a:cubicBezTo>
                  <a:cubicBezTo>
                    <a:pt x="4104662" y="217674"/>
                    <a:pt x="4165556" y="278993"/>
                    <a:pt x="4165556" y="347124"/>
                  </a:cubicBezTo>
                  <a:cubicBezTo>
                    <a:pt x="4165556" y="347124"/>
                    <a:pt x="4165556" y="347124"/>
                    <a:pt x="4165556" y="612837"/>
                  </a:cubicBezTo>
                  <a:cubicBezTo>
                    <a:pt x="4165556" y="640090"/>
                    <a:pt x="4145258" y="653716"/>
                    <a:pt x="4124960" y="653716"/>
                  </a:cubicBezTo>
                  <a:cubicBezTo>
                    <a:pt x="4097896" y="653716"/>
                    <a:pt x="4084364" y="640090"/>
                    <a:pt x="4084364" y="612837"/>
                  </a:cubicBezTo>
                  <a:cubicBezTo>
                    <a:pt x="4084364" y="612837"/>
                    <a:pt x="4084364" y="612837"/>
                    <a:pt x="4084364" y="456135"/>
                  </a:cubicBezTo>
                  <a:cubicBezTo>
                    <a:pt x="4084364" y="456135"/>
                    <a:pt x="4084364" y="456135"/>
                    <a:pt x="4084364" y="367564"/>
                  </a:cubicBezTo>
                  <a:cubicBezTo>
                    <a:pt x="4084364" y="367564"/>
                    <a:pt x="4084364" y="367564"/>
                    <a:pt x="4057300" y="367564"/>
                  </a:cubicBezTo>
                  <a:cubicBezTo>
                    <a:pt x="4057300" y="367564"/>
                    <a:pt x="4057300" y="367564"/>
                    <a:pt x="4057300" y="469761"/>
                  </a:cubicBezTo>
                  <a:cubicBezTo>
                    <a:pt x="4057300" y="469761"/>
                    <a:pt x="4057300" y="469761"/>
                    <a:pt x="4057300" y="633277"/>
                  </a:cubicBezTo>
                  <a:cubicBezTo>
                    <a:pt x="4057300" y="633277"/>
                    <a:pt x="4057300" y="633277"/>
                    <a:pt x="4057300" y="653716"/>
                  </a:cubicBezTo>
                  <a:cubicBezTo>
                    <a:pt x="4057300" y="653716"/>
                    <a:pt x="4057300" y="653716"/>
                    <a:pt x="4057300" y="1062506"/>
                  </a:cubicBezTo>
                  <a:cubicBezTo>
                    <a:pt x="4057300" y="1096572"/>
                    <a:pt x="4037002" y="1117011"/>
                    <a:pt x="4003172" y="1117011"/>
                  </a:cubicBezTo>
                  <a:cubicBezTo>
                    <a:pt x="3969342" y="1117011"/>
                    <a:pt x="3949044" y="1096572"/>
                    <a:pt x="3949044" y="1062506"/>
                  </a:cubicBezTo>
                  <a:cubicBezTo>
                    <a:pt x="3949044" y="1062506"/>
                    <a:pt x="3949044" y="1062506"/>
                    <a:pt x="3949044" y="653716"/>
                  </a:cubicBezTo>
                  <a:cubicBezTo>
                    <a:pt x="3949044" y="653716"/>
                    <a:pt x="3949044" y="653716"/>
                    <a:pt x="3921980" y="653716"/>
                  </a:cubicBezTo>
                  <a:cubicBezTo>
                    <a:pt x="3921980" y="653716"/>
                    <a:pt x="3921980" y="653716"/>
                    <a:pt x="3921980" y="1062506"/>
                  </a:cubicBezTo>
                  <a:cubicBezTo>
                    <a:pt x="3921980" y="1096572"/>
                    <a:pt x="3901682" y="1117011"/>
                    <a:pt x="3867852" y="1117011"/>
                  </a:cubicBezTo>
                  <a:cubicBezTo>
                    <a:pt x="3834022" y="1117011"/>
                    <a:pt x="3806958" y="1096572"/>
                    <a:pt x="3806958" y="1062506"/>
                  </a:cubicBezTo>
                  <a:cubicBezTo>
                    <a:pt x="3806958" y="1062506"/>
                    <a:pt x="3806958" y="1062506"/>
                    <a:pt x="3806958" y="653716"/>
                  </a:cubicBezTo>
                  <a:cubicBezTo>
                    <a:pt x="3806958" y="653716"/>
                    <a:pt x="3806958" y="653716"/>
                    <a:pt x="3806958" y="633277"/>
                  </a:cubicBezTo>
                  <a:cubicBezTo>
                    <a:pt x="3806958" y="633277"/>
                    <a:pt x="3806958" y="633277"/>
                    <a:pt x="3806958" y="469761"/>
                  </a:cubicBezTo>
                  <a:cubicBezTo>
                    <a:pt x="3806958" y="469761"/>
                    <a:pt x="3806958" y="469761"/>
                    <a:pt x="3806958" y="367564"/>
                  </a:cubicBezTo>
                  <a:cubicBezTo>
                    <a:pt x="3806958" y="367564"/>
                    <a:pt x="3806958" y="367564"/>
                    <a:pt x="3786660" y="367564"/>
                  </a:cubicBezTo>
                  <a:cubicBezTo>
                    <a:pt x="3786660" y="367564"/>
                    <a:pt x="3786660" y="367564"/>
                    <a:pt x="3786660" y="456135"/>
                  </a:cubicBezTo>
                  <a:cubicBezTo>
                    <a:pt x="3786660" y="456135"/>
                    <a:pt x="3786660" y="456135"/>
                    <a:pt x="3786660" y="612837"/>
                  </a:cubicBezTo>
                  <a:cubicBezTo>
                    <a:pt x="3786660" y="640090"/>
                    <a:pt x="3773128" y="653716"/>
                    <a:pt x="3746064" y="653716"/>
                  </a:cubicBezTo>
                  <a:cubicBezTo>
                    <a:pt x="3719000" y="653716"/>
                    <a:pt x="3698700" y="640090"/>
                    <a:pt x="3698700" y="612837"/>
                  </a:cubicBezTo>
                  <a:cubicBezTo>
                    <a:pt x="3698700" y="612837"/>
                    <a:pt x="3698700" y="612837"/>
                    <a:pt x="3698700" y="347124"/>
                  </a:cubicBezTo>
                  <a:cubicBezTo>
                    <a:pt x="3698700" y="278993"/>
                    <a:pt x="3766362" y="217674"/>
                    <a:pt x="3834022" y="217674"/>
                  </a:cubicBezTo>
                  <a:close/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6893952" y="8747"/>
                  </a:moveTo>
                  <a:cubicBezTo>
                    <a:pt x="6950108" y="8747"/>
                    <a:pt x="6995628" y="54269"/>
                    <a:pt x="6995628" y="110424"/>
                  </a:cubicBezTo>
                  <a:cubicBezTo>
                    <a:pt x="6995628" y="166579"/>
                    <a:pt x="6950108" y="212101"/>
                    <a:pt x="6893952" y="212101"/>
                  </a:cubicBezTo>
                  <a:cubicBezTo>
                    <a:pt x="6837796" y="212101"/>
                    <a:pt x="6792276" y="166579"/>
                    <a:pt x="6792276" y="110424"/>
                  </a:cubicBezTo>
                  <a:cubicBezTo>
                    <a:pt x="6792276" y="54269"/>
                    <a:pt x="6837796" y="8747"/>
                    <a:pt x="6893952" y="8747"/>
                  </a:cubicBezTo>
                  <a:close/>
                  <a:moveTo>
                    <a:pt x="6154212" y="8747"/>
                  </a:moveTo>
                  <a:cubicBezTo>
                    <a:pt x="6210368" y="8747"/>
                    <a:pt x="6255888" y="54269"/>
                    <a:pt x="6255888" y="110424"/>
                  </a:cubicBezTo>
                  <a:cubicBezTo>
                    <a:pt x="6255888" y="166579"/>
                    <a:pt x="6210368" y="212101"/>
                    <a:pt x="6154212" y="212101"/>
                  </a:cubicBezTo>
                  <a:cubicBezTo>
                    <a:pt x="6098056" y="212101"/>
                    <a:pt x="6052536" y="166579"/>
                    <a:pt x="6052536" y="110424"/>
                  </a:cubicBezTo>
                  <a:cubicBezTo>
                    <a:pt x="6052536" y="54269"/>
                    <a:pt x="6098056" y="8747"/>
                    <a:pt x="6154212" y="8747"/>
                  </a:cubicBezTo>
                  <a:close/>
                  <a:moveTo>
                    <a:pt x="5414472" y="8747"/>
                  </a:moveTo>
                  <a:cubicBezTo>
                    <a:pt x="5470628" y="8747"/>
                    <a:pt x="5516148" y="54269"/>
                    <a:pt x="5516148" y="110424"/>
                  </a:cubicBezTo>
                  <a:cubicBezTo>
                    <a:pt x="5516148" y="166579"/>
                    <a:pt x="5470628" y="212101"/>
                    <a:pt x="5414472" y="212101"/>
                  </a:cubicBezTo>
                  <a:cubicBezTo>
                    <a:pt x="5358316" y="212101"/>
                    <a:pt x="5312796" y="166579"/>
                    <a:pt x="5312796" y="110424"/>
                  </a:cubicBezTo>
                  <a:cubicBezTo>
                    <a:pt x="5312796" y="54269"/>
                    <a:pt x="5358316" y="8747"/>
                    <a:pt x="5414472" y="8747"/>
                  </a:cubicBezTo>
                  <a:close/>
                  <a:moveTo>
                    <a:pt x="4674732" y="8747"/>
                  </a:moveTo>
                  <a:cubicBezTo>
                    <a:pt x="4730888" y="8747"/>
                    <a:pt x="4776408" y="54269"/>
                    <a:pt x="4776408" y="110424"/>
                  </a:cubicBezTo>
                  <a:cubicBezTo>
                    <a:pt x="4776408" y="166579"/>
                    <a:pt x="4730888" y="212101"/>
                    <a:pt x="4674732" y="212101"/>
                  </a:cubicBezTo>
                  <a:cubicBezTo>
                    <a:pt x="4618576" y="212101"/>
                    <a:pt x="4573056" y="166579"/>
                    <a:pt x="4573056" y="110424"/>
                  </a:cubicBezTo>
                  <a:cubicBezTo>
                    <a:pt x="4573056" y="54269"/>
                    <a:pt x="4618576" y="8747"/>
                    <a:pt x="4674732" y="8747"/>
                  </a:cubicBezTo>
                  <a:close/>
                  <a:moveTo>
                    <a:pt x="3195252" y="8747"/>
                  </a:moveTo>
                  <a:cubicBezTo>
                    <a:pt x="3251408" y="8747"/>
                    <a:pt x="3296928" y="54269"/>
                    <a:pt x="3296928" y="110424"/>
                  </a:cubicBezTo>
                  <a:cubicBezTo>
                    <a:pt x="3296928" y="166579"/>
                    <a:pt x="3251408" y="212101"/>
                    <a:pt x="3195252" y="212101"/>
                  </a:cubicBezTo>
                  <a:cubicBezTo>
                    <a:pt x="3139096" y="212101"/>
                    <a:pt x="3093576" y="166579"/>
                    <a:pt x="3093576" y="110424"/>
                  </a:cubicBezTo>
                  <a:cubicBezTo>
                    <a:pt x="3093576" y="54269"/>
                    <a:pt x="3139096" y="8747"/>
                    <a:pt x="3195252" y="8747"/>
                  </a:cubicBezTo>
                  <a:close/>
                  <a:moveTo>
                    <a:pt x="2455512" y="8747"/>
                  </a:moveTo>
                  <a:cubicBezTo>
                    <a:pt x="2511668" y="8747"/>
                    <a:pt x="2557188" y="54269"/>
                    <a:pt x="2557188" y="110424"/>
                  </a:cubicBezTo>
                  <a:cubicBezTo>
                    <a:pt x="2557188" y="166579"/>
                    <a:pt x="2511668" y="212101"/>
                    <a:pt x="2455512" y="212101"/>
                  </a:cubicBezTo>
                  <a:cubicBezTo>
                    <a:pt x="2399356" y="212101"/>
                    <a:pt x="2353836" y="166579"/>
                    <a:pt x="2353836" y="110424"/>
                  </a:cubicBezTo>
                  <a:cubicBezTo>
                    <a:pt x="2353836" y="54269"/>
                    <a:pt x="2399356" y="8747"/>
                    <a:pt x="2455512" y="8747"/>
                  </a:cubicBezTo>
                  <a:close/>
                  <a:moveTo>
                    <a:pt x="1715772" y="8747"/>
                  </a:moveTo>
                  <a:cubicBezTo>
                    <a:pt x="1771928" y="8747"/>
                    <a:pt x="1817448" y="54269"/>
                    <a:pt x="1817448" y="110424"/>
                  </a:cubicBezTo>
                  <a:cubicBezTo>
                    <a:pt x="1817448" y="166579"/>
                    <a:pt x="1771928" y="212101"/>
                    <a:pt x="1715772" y="212101"/>
                  </a:cubicBezTo>
                  <a:cubicBezTo>
                    <a:pt x="1659616" y="212101"/>
                    <a:pt x="1614096" y="166579"/>
                    <a:pt x="1614096" y="110424"/>
                  </a:cubicBezTo>
                  <a:cubicBezTo>
                    <a:pt x="1614096" y="54269"/>
                    <a:pt x="1659616" y="8747"/>
                    <a:pt x="1715772" y="8747"/>
                  </a:cubicBezTo>
                  <a:close/>
                  <a:moveTo>
                    <a:pt x="976032" y="8747"/>
                  </a:moveTo>
                  <a:cubicBezTo>
                    <a:pt x="1032188" y="8747"/>
                    <a:pt x="1077708" y="54269"/>
                    <a:pt x="1077708" y="110424"/>
                  </a:cubicBezTo>
                  <a:cubicBezTo>
                    <a:pt x="1077708" y="166579"/>
                    <a:pt x="1032188" y="212101"/>
                    <a:pt x="976032" y="212101"/>
                  </a:cubicBezTo>
                  <a:cubicBezTo>
                    <a:pt x="919876" y="212101"/>
                    <a:pt x="874356" y="166579"/>
                    <a:pt x="874356" y="110424"/>
                  </a:cubicBezTo>
                  <a:cubicBezTo>
                    <a:pt x="874356" y="54269"/>
                    <a:pt x="919876" y="8747"/>
                    <a:pt x="976032" y="8747"/>
                  </a:cubicBezTo>
                  <a:close/>
                  <a:moveTo>
                    <a:pt x="3934992" y="0"/>
                  </a:moveTo>
                  <a:cubicBezTo>
                    <a:pt x="3991148" y="0"/>
                    <a:pt x="4036668" y="45522"/>
                    <a:pt x="4036668" y="101677"/>
                  </a:cubicBezTo>
                  <a:cubicBezTo>
                    <a:pt x="4036668" y="157832"/>
                    <a:pt x="3991148" y="203354"/>
                    <a:pt x="3934992" y="203354"/>
                  </a:cubicBezTo>
                  <a:cubicBezTo>
                    <a:pt x="3878836" y="203354"/>
                    <a:pt x="3833316" y="157832"/>
                    <a:pt x="3833316" y="101677"/>
                  </a:cubicBezTo>
                  <a:cubicBezTo>
                    <a:pt x="3833316" y="45522"/>
                    <a:pt x="3878836" y="0"/>
                    <a:pt x="3934992" y="0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BF7F21A-2CFC-DE4C-ADC1-758E8B7EE3EB}"/>
                </a:ext>
              </a:extLst>
            </p:cNvPr>
            <p:cNvSpPr/>
            <p:nvPr/>
          </p:nvSpPr>
          <p:spPr>
            <a:xfrm>
              <a:off x="12548602" y="7295325"/>
              <a:ext cx="5889869" cy="1200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4B6B55A9-8CC0-D54C-92D7-732E47FE5E0A}"/>
                </a:ext>
              </a:extLst>
            </p:cNvPr>
            <p:cNvSpPr/>
            <p:nvPr/>
          </p:nvSpPr>
          <p:spPr>
            <a:xfrm>
              <a:off x="12495196" y="7118430"/>
              <a:ext cx="7447982" cy="1655180"/>
            </a:xfrm>
            <a:custGeom>
              <a:avLst/>
              <a:gdLst>
                <a:gd name="connsiteX0" fmla="*/ 6965056 w 7447982"/>
                <a:gd name="connsiteY0" fmla="*/ 440601 h 1655180"/>
                <a:gd name="connsiteX1" fmla="*/ 6829734 w 7447982"/>
                <a:gd name="connsiteY1" fmla="*/ 570051 h 1655180"/>
                <a:gd name="connsiteX2" fmla="*/ 6829734 w 7447982"/>
                <a:gd name="connsiteY2" fmla="*/ 835764 h 1655180"/>
                <a:gd name="connsiteX3" fmla="*/ 6877098 w 7447982"/>
                <a:gd name="connsiteY3" fmla="*/ 876643 h 1655180"/>
                <a:gd name="connsiteX4" fmla="*/ 6917694 w 7447982"/>
                <a:gd name="connsiteY4" fmla="*/ 835764 h 1655180"/>
                <a:gd name="connsiteX5" fmla="*/ 6917694 w 7447982"/>
                <a:gd name="connsiteY5" fmla="*/ 679062 h 1655180"/>
                <a:gd name="connsiteX6" fmla="*/ 6917694 w 7447982"/>
                <a:gd name="connsiteY6" fmla="*/ 590491 h 1655180"/>
                <a:gd name="connsiteX7" fmla="*/ 6937992 w 7447982"/>
                <a:gd name="connsiteY7" fmla="*/ 590491 h 1655180"/>
                <a:gd name="connsiteX8" fmla="*/ 6937992 w 7447982"/>
                <a:gd name="connsiteY8" fmla="*/ 692688 h 1655180"/>
                <a:gd name="connsiteX9" fmla="*/ 6937992 w 7447982"/>
                <a:gd name="connsiteY9" fmla="*/ 856204 h 1655180"/>
                <a:gd name="connsiteX10" fmla="*/ 6937992 w 7447982"/>
                <a:gd name="connsiteY10" fmla="*/ 876643 h 1655180"/>
                <a:gd name="connsiteX11" fmla="*/ 6937992 w 7447982"/>
                <a:gd name="connsiteY11" fmla="*/ 1285433 h 1655180"/>
                <a:gd name="connsiteX12" fmla="*/ 6998886 w 7447982"/>
                <a:gd name="connsiteY12" fmla="*/ 1339938 h 1655180"/>
                <a:gd name="connsiteX13" fmla="*/ 7053014 w 7447982"/>
                <a:gd name="connsiteY13" fmla="*/ 1285433 h 1655180"/>
                <a:gd name="connsiteX14" fmla="*/ 7053014 w 7447982"/>
                <a:gd name="connsiteY14" fmla="*/ 876643 h 1655180"/>
                <a:gd name="connsiteX15" fmla="*/ 7080078 w 7447982"/>
                <a:gd name="connsiteY15" fmla="*/ 876643 h 1655180"/>
                <a:gd name="connsiteX16" fmla="*/ 7080078 w 7447982"/>
                <a:gd name="connsiteY16" fmla="*/ 1285433 h 1655180"/>
                <a:gd name="connsiteX17" fmla="*/ 7134206 w 7447982"/>
                <a:gd name="connsiteY17" fmla="*/ 1339938 h 1655180"/>
                <a:gd name="connsiteX18" fmla="*/ 7188334 w 7447982"/>
                <a:gd name="connsiteY18" fmla="*/ 1285433 h 1655180"/>
                <a:gd name="connsiteX19" fmla="*/ 7188334 w 7447982"/>
                <a:gd name="connsiteY19" fmla="*/ 876643 h 1655180"/>
                <a:gd name="connsiteX20" fmla="*/ 7188334 w 7447982"/>
                <a:gd name="connsiteY20" fmla="*/ 856204 h 1655180"/>
                <a:gd name="connsiteX21" fmla="*/ 7188334 w 7447982"/>
                <a:gd name="connsiteY21" fmla="*/ 692688 h 1655180"/>
                <a:gd name="connsiteX22" fmla="*/ 7188334 w 7447982"/>
                <a:gd name="connsiteY22" fmla="*/ 590491 h 1655180"/>
                <a:gd name="connsiteX23" fmla="*/ 7215398 w 7447982"/>
                <a:gd name="connsiteY23" fmla="*/ 590491 h 1655180"/>
                <a:gd name="connsiteX24" fmla="*/ 7215398 w 7447982"/>
                <a:gd name="connsiteY24" fmla="*/ 679062 h 1655180"/>
                <a:gd name="connsiteX25" fmla="*/ 7215398 w 7447982"/>
                <a:gd name="connsiteY25" fmla="*/ 835764 h 1655180"/>
                <a:gd name="connsiteX26" fmla="*/ 7255994 w 7447982"/>
                <a:gd name="connsiteY26" fmla="*/ 876643 h 1655180"/>
                <a:gd name="connsiteX27" fmla="*/ 7296590 w 7447982"/>
                <a:gd name="connsiteY27" fmla="*/ 835764 h 1655180"/>
                <a:gd name="connsiteX28" fmla="*/ 7296590 w 7447982"/>
                <a:gd name="connsiteY28" fmla="*/ 570051 h 1655180"/>
                <a:gd name="connsiteX29" fmla="*/ 7168036 w 7447982"/>
                <a:gd name="connsiteY29" fmla="*/ 440601 h 1655180"/>
                <a:gd name="connsiteX30" fmla="*/ 7032716 w 7447982"/>
                <a:gd name="connsiteY30" fmla="*/ 440601 h 1655180"/>
                <a:gd name="connsiteX31" fmla="*/ 7019184 w 7447982"/>
                <a:gd name="connsiteY31" fmla="*/ 440601 h 1655180"/>
                <a:gd name="connsiteX32" fmla="*/ 6965056 w 7447982"/>
                <a:gd name="connsiteY32" fmla="*/ 440601 h 1655180"/>
                <a:gd name="connsiteX33" fmla="*/ 6225316 w 7447982"/>
                <a:gd name="connsiteY33" fmla="*/ 440601 h 1655180"/>
                <a:gd name="connsiteX34" fmla="*/ 6089994 w 7447982"/>
                <a:gd name="connsiteY34" fmla="*/ 570051 h 1655180"/>
                <a:gd name="connsiteX35" fmla="*/ 6089994 w 7447982"/>
                <a:gd name="connsiteY35" fmla="*/ 835764 h 1655180"/>
                <a:gd name="connsiteX36" fmla="*/ 6137358 w 7447982"/>
                <a:gd name="connsiteY36" fmla="*/ 876643 h 1655180"/>
                <a:gd name="connsiteX37" fmla="*/ 6177954 w 7447982"/>
                <a:gd name="connsiteY37" fmla="*/ 835764 h 1655180"/>
                <a:gd name="connsiteX38" fmla="*/ 6177954 w 7447982"/>
                <a:gd name="connsiteY38" fmla="*/ 679062 h 1655180"/>
                <a:gd name="connsiteX39" fmla="*/ 6177954 w 7447982"/>
                <a:gd name="connsiteY39" fmla="*/ 590491 h 1655180"/>
                <a:gd name="connsiteX40" fmla="*/ 6198252 w 7447982"/>
                <a:gd name="connsiteY40" fmla="*/ 590491 h 1655180"/>
                <a:gd name="connsiteX41" fmla="*/ 6198252 w 7447982"/>
                <a:gd name="connsiteY41" fmla="*/ 692688 h 1655180"/>
                <a:gd name="connsiteX42" fmla="*/ 6198252 w 7447982"/>
                <a:gd name="connsiteY42" fmla="*/ 856204 h 1655180"/>
                <a:gd name="connsiteX43" fmla="*/ 6198252 w 7447982"/>
                <a:gd name="connsiteY43" fmla="*/ 876643 h 1655180"/>
                <a:gd name="connsiteX44" fmla="*/ 6198252 w 7447982"/>
                <a:gd name="connsiteY44" fmla="*/ 1285433 h 1655180"/>
                <a:gd name="connsiteX45" fmla="*/ 6259146 w 7447982"/>
                <a:gd name="connsiteY45" fmla="*/ 1339938 h 1655180"/>
                <a:gd name="connsiteX46" fmla="*/ 6313274 w 7447982"/>
                <a:gd name="connsiteY46" fmla="*/ 1285433 h 1655180"/>
                <a:gd name="connsiteX47" fmla="*/ 6313274 w 7447982"/>
                <a:gd name="connsiteY47" fmla="*/ 876643 h 1655180"/>
                <a:gd name="connsiteX48" fmla="*/ 6340338 w 7447982"/>
                <a:gd name="connsiteY48" fmla="*/ 876643 h 1655180"/>
                <a:gd name="connsiteX49" fmla="*/ 6340338 w 7447982"/>
                <a:gd name="connsiteY49" fmla="*/ 1285433 h 1655180"/>
                <a:gd name="connsiteX50" fmla="*/ 6394466 w 7447982"/>
                <a:gd name="connsiteY50" fmla="*/ 1339938 h 1655180"/>
                <a:gd name="connsiteX51" fmla="*/ 6448594 w 7447982"/>
                <a:gd name="connsiteY51" fmla="*/ 1285433 h 1655180"/>
                <a:gd name="connsiteX52" fmla="*/ 6448594 w 7447982"/>
                <a:gd name="connsiteY52" fmla="*/ 876643 h 1655180"/>
                <a:gd name="connsiteX53" fmla="*/ 6448594 w 7447982"/>
                <a:gd name="connsiteY53" fmla="*/ 856204 h 1655180"/>
                <a:gd name="connsiteX54" fmla="*/ 6448594 w 7447982"/>
                <a:gd name="connsiteY54" fmla="*/ 692688 h 1655180"/>
                <a:gd name="connsiteX55" fmla="*/ 6448594 w 7447982"/>
                <a:gd name="connsiteY55" fmla="*/ 590491 h 1655180"/>
                <a:gd name="connsiteX56" fmla="*/ 6475658 w 7447982"/>
                <a:gd name="connsiteY56" fmla="*/ 590491 h 1655180"/>
                <a:gd name="connsiteX57" fmla="*/ 6475658 w 7447982"/>
                <a:gd name="connsiteY57" fmla="*/ 679062 h 1655180"/>
                <a:gd name="connsiteX58" fmla="*/ 6475658 w 7447982"/>
                <a:gd name="connsiteY58" fmla="*/ 835764 h 1655180"/>
                <a:gd name="connsiteX59" fmla="*/ 6516254 w 7447982"/>
                <a:gd name="connsiteY59" fmla="*/ 876643 h 1655180"/>
                <a:gd name="connsiteX60" fmla="*/ 6556850 w 7447982"/>
                <a:gd name="connsiteY60" fmla="*/ 835764 h 1655180"/>
                <a:gd name="connsiteX61" fmla="*/ 6556850 w 7447982"/>
                <a:gd name="connsiteY61" fmla="*/ 570051 h 1655180"/>
                <a:gd name="connsiteX62" fmla="*/ 6428296 w 7447982"/>
                <a:gd name="connsiteY62" fmla="*/ 440601 h 1655180"/>
                <a:gd name="connsiteX63" fmla="*/ 6292976 w 7447982"/>
                <a:gd name="connsiteY63" fmla="*/ 440601 h 1655180"/>
                <a:gd name="connsiteX64" fmla="*/ 6279444 w 7447982"/>
                <a:gd name="connsiteY64" fmla="*/ 440601 h 1655180"/>
                <a:gd name="connsiteX65" fmla="*/ 6225316 w 7447982"/>
                <a:gd name="connsiteY65" fmla="*/ 440601 h 1655180"/>
                <a:gd name="connsiteX66" fmla="*/ 5485576 w 7447982"/>
                <a:gd name="connsiteY66" fmla="*/ 440601 h 1655180"/>
                <a:gd name="connsiteX67" fmla="*/ 5350254 w 7447982"/>
                <a:gd name="connsiteY67" fmla="*/ 570051 h 1655180"/>
                <a:gd name="connsiteX68" fmla="*/ 5350254 w 7447982"/>
                <a:gd name="connsiteY68" fmla="*/ 835764 h 1655180"/>
                <a:gd name="connsiteX69" fmla="*/ 5397618 w 7447982"/>
                <a:gd name="connsiteY69" fmla="*/ 876643 h 1655180"/>
                <a:gd name="connsiteX70" fmla="*/ 5438214 w 7447982"/>
                <a:gd name="connsiteY70" fmla="*/ 835764 h 1655180"/>
                <a:gd name="connsiteX71" fmla="*/ 5438214 w 7447982"/>
                <a:gd name="connsiteY71" fmla="*/ 679062 h 1655180"/>
                <a:gd name="connsiteX72" fmla="*/ 5438214 w 7447982"/>
                <a:gd name="connsiteY72" fmla="*/ 590491 h 1655180"/>
                <a:gd name="connsiteX73" fmla="*/ 5458512 w 7447982"/>
                <a:gd name="connsiteY73" fmla="*/ 590491 h 1655180"/>
                <a:gd name="connsiteX74" fmla="*/ 5458512 w 7447982"/>
                <a:gd name="connsiteY74" fmla="*/ 692688 h 1655180"/>
                <a:gd name="connsiteX75" fmla="*/ 5458512 w 7447982"/>
                <a:gd name="connsiteY75" fmla="*/ 856204 h 1655180"/>
                <a:gd name="connsiteX76" fmla="*/ 5458512 w 7447982"/>
                <a:gd name="connsiteY76" fmla="*/ 876643 h 1655180"/>
                <a:gd name="connsiteX77" fmla="*/ 5458512 w 7447982"/>
                <a:gd name="connsiteY77" fmla="*/ 1285433 h 1655180"/>
                <a:gd name="connsiteX78" fmla="*/ 5519406 w 7447982"/>
                <a:gd name="connsiteY78" fmla="*/ 1339938 h 1655180"/>
                <a:gd name="connsiteX79" fmla="*/ 5573534 w 7447982"/>
                <a:gd name="connsiteY79" fmla="*/ 1285433 h 1655180"/>
                <a:gd name="connsiteX80" fmla="*/ 5573534 w 7447982"/>
                <a:gd name="connsiteY80" fmla="*/ 876643 h 1655180"/>
                <a:gd name="connsiteX81" fmla="*/ 5600598 w 7447982"/>
                <a:gd name="connsiteY81" fmla="*/ 876643 h 1655180"/>
                <a:gd name="connsiteX82" fmla="*/ 5600598 w 7447982"/>
                <a:gd name="connsiteY82" fmla="*/ 1285433 h 1655180"/>
                <a:gd name="connsiteX83" fmla="*/ 5654726 w 7447982"/>
                <a:gd name="connsiteY83" fmla="*/ 1339938 h 1655180"/>
                <a:gd name="connsiteX84" fmla="*/ 5708854 w 7447982"/>
                <a:gd name="connsiteY84" fmla="*/ 1285433 h 1655180"/>
                <a:gd name="connsiteX85" fmla="*/ 5708854 w 7447982"/>
                <a:gd name="connsiteY85" fmla="*/ 876643 h 1655180"/>
                <a:gd name="connsiteX86" fmla="*/ 5708854 w 7447982"/>
                <a:gd name="connsiteY86" fmla="*/ 856204 h 1655180"/>
                <a:gd name="connsiteX87" fmla="*/ 5708854 w 7447982"/>
                <a:gd name="connsiteY87" fmla="*/ 692688 h 1655180"/>
                <a:gd name="connsiteX88" fmla="*/ 5708854 w 7447982"/>
                <a:gd name="connsiteY88" fmla="*/ 590491 h 1655180"/>
                <a:gd name="connsiteX89" fmla="*/ 5735918 w 7447982"/>
                <a:gd name="connsiteY89" fmla="*/ 590491 h 1655180"/>
                <a:gd name="connsiteX90" fmla="*/ 5735918 w 7447982"/>
                <a:gd name="connsiteY90" fmla="*/ 679062 h 1655180"/>
                <a:gd name="connsiteX91" fmla="*/ 5735918 w 7447982"/>
                <a:gd name="connsiteY91" fmla="*/ 835764 h 1655180"/>
                <a:gd name="connsiteX92" fmla="*/ 5776514 w 7447982"/>
                <a:gd name="connsiteY92" fmla="*/ 876643 h 1655180"/>
                <a:gd name="connsiteX93" fmla="*/ 5817110 w 7447982"/>
                <a:gd name="connsiteY93" fmla="*/ 835764 h 1655180"/>
                <a:gd name="connsiteX94" fmla="*/ 5817110 w 7447982"/>
                <a:gd name="connsiteY94" fmla="*/ 570051 h 1655180"/>
                <a:gd name="connsiteX95" fmla="*/ 5688556 w 7447982"/>
                <a:gd name="connsiteY95" fmla="*/ 440601 h 1655180"/>
                <a:gd name="connsiteX96" fmla="*/ 5553236 w 7447982"/>
                <a:gd name="connsiteY96" fmla="*/ 440601 h 1655180"/>
                <a:gd name="connsiteX97" fmla="*/ 5539704 w 7447982"/>
                <a:gd name="connsiteY97" fmla="*/ 440601 h 1655180"/>
                <a:gd name="connsiteX98" fmla="*/ 5485576 w 7447982"/>
                <a:gd name="connsiteY98" fmla="*/ 440601 h 1655180"/>
                <a:gd name="connsiteX99" fmla="*/ 4745836 w 7447982"/>
                <a:gd name="connsiteY99" fmla="*/ 440601 h 1655180"/>
                <a:gd name="connsiteX100" fmla="*/ 4610514 w 7447982"/>
                <a:gd name="connsiteY100" fmla="*/ 570051 h 1655180"/>
                <a:gd name="connsiteX101" fmla="*/ 4610514 w 7447982"/>
                <a:gd name="connsiteY101" fmla="*/ 835764 h 1655180"/>
                <a:gd name="connsiteX102" fmla="*/ 4657878 w 7447982"/>
                <a:gd name="connsiteY102" fmla="*/ 876643 h 1655180"/>
                <a:gd name="connsiteX103" fmla="*/ 4698474 w 7447982"/>
                <a:gd name="connsiteY103" fmla="*/ 835764 h 1655180"/>
                <a:gd name="connsiteX104" fmla="*/ 4698474 w 7447982"/>
                <a:gd name="connsiteY104" fmla="*/ 679062 h 1655180"/>
                <a:gd name="connsiteX105" fmla="*/ 4698474 w 7447982"/>
                <a:gd name="connsiteY105" fmla="*/ 590491 h 1655180"/>
                <a:gd name="connsiteX106" fmla="*/ 4718772 w 7447982"/>
                <a:gd name="connsiteY106" fmla="*/ 590491 h 1655180"/>
                <a:gd name="connsiteX107" fmla="*/ 4718772 w 7447982"/>
                <a:gd name="connsiteY107" fmla="*/ 692688 h 1655180"/>
                <a:gd name="connsiteX108" fmla="*/ 4718772 w 7447982"/>
                <a:gd name="connsiteY108" fmla="*/ 856204 h 1655180"/>
                <a:gd name="connsiteX109" fmla="*/ 4718772 w 7447982"/>
                <a:gd name="connsiteY109" fmla="*/ 876643 h 1655180"/>
                <a:gd name="connsiteX110" fmla="*/ 4718772 w 7447982"/>
                <a:gd name="connsiteY110" fmla="*/ 1285433 h 1655180"/>
                <a:gd name="connsiteX111" fmla="*/ 4779666 w 7447982"/>
                <a:gd name="connsiteY111" fmla="*/ 1339938 h 1655180"/>
                <a:gd name="connsiteX112" fmla="*/ 4833794 w 7447982"/>
                <a:gd name="connsiteY112" fmla="*/ 1285433 h 1655180"/>
                <a:gd name="connsiteX113" fmla="*/ 4833794 w 7447982"/>
                <a:gd name="connsiteY113" fmla="*/ 876643 h 1655180"/>
                <a:gd name="connsiteX114" fmla="*/ 4860858 w 7447982"/>
                <a:gd name="connsiteY114" fmla="*/ 876643 h 1655180"/>
                <a:gd name="connsiteX115" fmla="*/ 4860858 w 7447982"/>
                <a:gd name="connsiteY115" fmla="*/ 1285433 h 1655180"/>
                <a:gd name="connsiteX116" fmla="*/ 4914986 w 7447982"/>
                <a:gd name="connsiteY116" fmla="*/ 1339938 h 1655180"/>
                <a:gd name="connsiteX117" fmla="*/ 4969114 w 7447982"/>
                <a:gd name="connsiteY117" fmla="*/ 1285433 h 1655180"/>
                <a:gd name="connsiteX118" fmla="*/ 4969114 w 7447982"/>
                <a:gd name="connsiteY118" fmla="*/ 876643 h 1655180"/>
                <a:gd name="connsiteX119" fmla="*/ 4969114 w 7447982"/>
                <a:gd name="connsiteY119" fmla="*/ 856204 h 1655180"/>
                <a:gd name="connsiteX120" fmla="*/ 4969114 w 7447982"/>
                <a:gd name="connsiteY120" fmla="*/ 692688 h 1655180"/>
                <a:gd name="connsiteX121" fmla="*/ 4969114 w 7447982"/>
                <a:gd name="connsiteY121" fmla="*/ 590491 h 1655180"/>
                <a:gd name="connsiteX122" fmla="*/ 4996178 w 7447982"/>
                <a:gd name="connsiteY122" fmla="*/ 590491 h 1655180"/>
                <a:gd name="connsiteX123" fmla="*/ 4996178 w 7447982"/>
                <a:gd name="connsiteY123" fmla="*/ 679062 h 1655180"/>
                <a:gd name="connsiteX124" fmla="*/ 4996178 w 7447982"/>
                <a:gd name="connsiteY124" fmla="*/ 835764 h 1655180"/>
                <a:gd name="connsiteX125" fmla="*/ 5036774 w 7447982"/>
                <a:gd name="connsiteY125" fmla="*/ 876643 h 1655180"/>
                <a:gd name="connsiteX126" fmla="*/ 5077370 w 7447982"/>
                <a:gd name="connsiteY126" fmla="*/ 835764 h 1655180"/>
                <a:gd name="connsiteX127" fmla="*/ 5077370 w 7447982"/>
                <a:gd name="connsiteY127" fmla="*/ 570051 h 1655180"/>
                <a:gd name="connsiteX128" fmla="*/ 4948816 w 7447982"/>
                <a:gd name="connsiteY128" fmla="*/ 440601 h 1655180"/>
                <a:gd name="connsiteX129" fmla="*/ 4813496 w 7447982"/>
                <a:gd name="connsiteY129" fmla="*/ 440601 h 1655180"/>
                <a:gd name="connsiteX130" fmla="*/ 4799964 w 7447982"/>
                <a:gd name="connsiteY130" fmla="*/ 440601 h 1655180"/>
                <a:gd name="connsiteX131" fmla="*/ 4745836 w 7447982"/>
                <a:gd name="connsiteY131" fmla="*/ 440601 h 1655180"/>
                <a:gd name="connsiteX132" fmla="*/ 3266356 w 7447982"/>
                <a:gd name="connsiteY132" fmla="*/ 440601 h 1655180"/>
                <a:gd name="connsiteX133" fmla="*/ 3131034 w 7447982"/>
                <a:gd name="connsiteY133" fmla="*/ 570051 h 1655180"/>
                <a:gd name="connsiteX134" fmla="*/ 3131034 w 7447982"/>
                <a:gd name="connsiteY134" fmla="*/ 835764 h 1655180"/>
                <a:gd name="connsiteX135" fmla="*/ 3178398 w 7447982"/>
                <a:gd name="connsiteY135" fmla="*/ 876643 h 1655180"/>
                <a:gd name="connsiteX136" fmla="*/ 3218994 w 7447982"/>
                <a:gd name="connsiteY136" fmla="*/ 835764 h 1655180"/>
                <a:gd name="connsiteX137" fmla="*/ 3218994 w 7447982"/>
                <a:gd name="connsiteY137" fmla="*/ 679062 h 1655180"/>
                <a:gd name="connsiteX138" fmla="*/ 3218994 w 7447982"/>
                <a:gd name="connsiteY138" fmla="*/ 590491 h 1655180"/>
                <a:gd name="connsiteX139" fmla="*/ 3239292 w 7447982"/>
                <a:gd name="connsiteY139" fmla="*/ 590491 h 1655180"/>
                <a:gd name="connsiteX140" fmla="*/ 3239292 w 7447982"/>
                <a:gd name="connsiteY140" fmla="*/ 692688 h 1655180"/>
                <a:gd name="connsiteX141" fmla="*/ 3239292 w 7447982"/>
                <a:gd name="connsiteY141" fmla="*/ 856204 h 1655180"/>
                <a:gd name="connsiteX142" fmla="*/ 3239292 w 7447982"/>
                <a:gd name="connsiteY142" fmla="*/ 876643 h 1655180"/>
                <a:gd name="connsiteX143" fmla="*/ 3239292 w 7447982"/>
                <a:gd name="connsiteY143" fmla="*/ 1285433 h 1655180"/>
                <a:gd name="connsiteX144" fmla="*/ 3300186 w 7447982"/>
                <a:gd name="connsiteY144" fmla="*/ 1339938 h 1655180"/>
                <a:gd name="connsiteX145" fmla="*/ 3354314 w 7447982"/>
                <a:gd name="connsiteY145" fmla="*/ 1285433 h 1655180"/>
                <a:gd name="connsiteX146" fmla="*/ 3354314 w 7447982"/>
                <a:gd name="connsiteY146" fmla="*/ 876643 h 1655180"/>
                <a:gd name="connsiteX147" fmla="*/ 3381378 w 7447982"/>
                <a:gd name="connsiteY147" fmla="*/ 876643 h 1655180"/>
                <a:gd name="connsiteX148" fmla="*/ 3381378 w 7447982"/>
                <a:gd name="connsiteY148" fmla="*/ 1285433 h 1655180"/>
                <a:gd name="connsiteX149" fmla="*/ 3435506 w 7447982"/>
                <a:gd name="connsiteY149" fmla="*/ 1339938 h 1655180"/>
                <a:gd name="connsiteX150" fmla="*/ 3489634 w 7447982"/>
                <a:gd name="connsiteY150" fmla="*/ 1285433 h 1655180"/>
                <a:gd name="connsiteX151" fmla="*/ 3489634 w 7447982"/>
                <a:gd name="connsiteY151" fmla="*/ 876643 h 1655180"/>
                <a:gd name="connsiteX152" fmla="*/ 3489634 w 7447982"/>
                <a:gd name="connsiteY152" fmla="*/ 856204 h 1655180"/>
                <a:gd name="connsiteX153" fmla="*/ 3489634 w 7447982"/>
                <a:gd name="connsiteY153" fmla="*/ 692688 h 1655180"/>
                <a:gd name="connsiteX154" fmla="*/ 3489634 w 7447982"/>
                <a:gd name="connsiteY154" fmla="*/ 590491 h 1655180"/>
                <a:gd name="connsiteX155" fmla="*/ 3516698 w 7447982"/>
                <a:gd name="connsiteY155" fmla="*/ 590491 h 1655180"/>
                <a:gd name="connsiteX156" fmla="*/ 3516698 w 7447982"/>
                <a:gd name="connsiteY156" fmla="*/ 679062 h 1655180"/>
                <a:gd name="connsiteX157" fmla="*/ 3516698 w 7447982"/>
                <a:gd name="connsiteY157" fmla="*/ 835764 h 1655180"/>
                <a:gd name="connsiteX158" fmla="*/ 3557294 w 7447982"/>
                <a:gd name="connsiteY158" fmla="*/ 876643 h 1655180"/>
                <a:gd name="connsiteX159" fmla="*/ 3597890 w 7447982"/>
                <a:gd name="connsiteY159" fmla="*/ 835764 h 1655180"/>
                <a:gd name="connsiteX160" fmla="*/ 3597890 w 7447982"/>
                <a:gd name="connsiteY160" fmla="*/ 570051 h 1655180"/>
                <a:gd name="connsiteX161" fmla="*/ 3469336 w 7447982"/>
                <a:gd name="connsiteY161" fmla="*/ 440601 h 1655180"/>
                <a:gd name="connsiteX162" fmla="*/ 3334016 w 7447982"/>
                <a:gd name="connsiteY162" fmla="*/ 440601 h 1655180"/>
                <a:gd name="connsiteX163" fmla="*/ 3320484 w 7447982"/>
                <a:gd name="connsiteY163" fmla="*/ 440601 h 1655180"/>
                <a:gd name="connsiteX164" fmla="*/ 3266356 w 7447982"/>
                <a:gd name="connsiteY164" fmla="*/ 440601 h 1655180"/>
                <a:gd name="connsiteX165" fmla="*/ 2526616 w 7447982"/>
                <a:gd name="connsiteY165" fmla="*/ 440601 h 1655180"/>
                <a:gd name="connsiteX166" fmla="*/ 2391294 w 7447982"/>
                <a:gd name="connsiteY166" fmla="*/ 570051 h 1655180"/>
                <a:gd name="connsiteX167" fmla="*/ 2391294 w 7447982"/>
                <a:gd name="connsiteY167" fmla="*/ 835764 h 1655180"/>
                <a:gd name="connsiteX168" fmla="*/ 2438658 w 7447982"/>
                <a:gd name="connsiteY168" fmla="*/ 876643 h 1655180"/>
                <a:gd name="connsiteX169" fmla="*/ 2479254 w 7447982"/>
                <a:gd name="connsiteY169" fmla="*/ 835764 h 1655180"/>
                <a:gd name="connsiteX170" fmla="*/ 2479254 w 7447982"/>
                <a:gd name="connsiteY170" fmla="*/ 679062 h 1655180"/>
                <a:gd name="connsiteX171" fmla="*/ 2479254 w 7447982"/>
                <a:gd name="connsiteY171" fmla="*/ 590491 h 1655180"/>
                <a:gd name="connsiteX172" fmla="*/ 2499552 w 7447982"/>
                <a:gd name="connsiteY172" fmla="*/ 590491 h 1655180"/>
                <a:gd name="connsiteX173" fmla="*/ 2499552 w 7447982"/>
                <a:gd name="connsiteY173" fmla="*/ 692688 h 1655180"/>
                <a:gd name="connsiteX174" fmla="*/ 2499552 w 7447982"/>
                <a:gd name="connsiteY174" fmla="*/ 856204 h 1655180"/>
                <a:gd name="connsiteX175" fmla="*/ 2499552 w 7447982"/>
                <a:gd name="connsiteY175" fmla="*/ 876643 h 1655180"/>
                <a:gd name="connsiteX176" fmla="*/ 2499552 w 7447982"/>
                <a:gd name="connsiteY176" fmla="*/ 1285433 h 1655180"/>
                <a:gd name="connsiteX177" fmla="*/ 2560446 w 7447982"/>
                <a:gd name="connsiteY177" fmla="*/ 1339938 h 1655180"/>
                <a:gd name="connsiteX178" fmla="*/ 2614574 w 7447982"/>
                <a:gd name="connsiteY178" fmla="*/ 1285433 h 1655180"/>
                <a:gd name="connsiteX179" fmla="*/ 2614574 w 7447982"/>
                <a:gd name="connsiteY179" fmla="*/ 876643 h 1655180"/>
                <a:gd name="connsiteX180" fmla="*/ 2641638 w 7447982"/>
                <a:gd name="connsiteY180" fmla="*/ 876643 h 1655180"/>
                <a:gd name="connsiteX181" fmla="*/ 2641638 w 7447982"/>
                <a:gd name="connsiteY181" fmla="*/ 1285433 h 1655180"/>
                <a:gd name="connsiteX182" fmla="*/ 2695766 w 7447982"/>
                <a:gd name="connsiteY182" fmla="*/ 1339938 h 1655180"/>
                <a:gd name="connsiteX183" fmla="*/ 2749894 w 7447982"/>
                <a:gd name="connsiteY183" fmla="*/ 1285433 h 1655180"/>
                <a:gd name="connsiteX184" fmla="*/ 2749894 w 7447982"/>
                <a:gd name="connsiteY184" fmla="*/ 876643 h 1655180"/>
                <a:gd name="connsiteX185" fmla="*/ 2749894 w 7447982"/>
                <a:gd name="connsiteY185" fmla="*/ 856204 h 1655180"/>
                <a:gd name="connsiteX186" fmla="*/ 2749894 w 7447982"/>
                <a:gd name="connsiteY186" fmla="*/ 692688 h 1655180"/>
                <a:gd name="connsiteX187" fmla="*/ 2749894 w 7447982"/>
                <a:gd name="connsiteY187" fmla="*/ 590491 h 1655180"/>
                <a:gd name="connsiteX188" fmla="*/ 2776958 w 7447982"/>
                <a:gd name="connsiteY188" fmla="*/ 590491 h 1655180"/>
                <a:gd name="connsiteX189" fmla="*/ 2776958 w 7447982"/>
                <a:gd name="connsiteY189" fmla="*/ 679062 h 1655180"/>
                <a:gd name="connsiteX190" fmla="*/ 2776958 w 7447982"/>
                <a:gd name="connsiteY190" fmla="*/ 835764 h 1655180"/>
                <a:gd name="connsiteX191" fmla="*/ 2817554 w 7447982"/>
                <a:gd name="connsiteY191" fmla="*/ 876643 h 1655180"/>
                <a:gd name="connsiteX192" fmla="*/ 2858150 w 7447982"/>
                <a:gd name="connsiteY192" fmla="*/ 835764 h 1655180"/>
                <a:gd name="connsiteX193" fmla="*/ 2858150 w 7447982"/>
                <a:gd name="connsiteY193" fmla="*/ 570051 h 1655180"/>
                <a:gd name="connsiteX194" fmla="*/ 2729596 w 7447982"/>
                <a:gd name="connsiteY194" fmla="*/ 440601 h 1655180"/>
                <a:gd name="connsiteX195" fmla="*/ 2594276 w 7447982"/>
                <a:gd name="connsiteY195" fmla="*/ 440601 h 1655180"/>
                <a:gd name="connsiteX196" fmla="*/ 2580744 w 7447982"/>
                <a:gd name="connsiteY196" fmla="*/ 440601 h 1655180"/>
                <a:gd name="connsiteX197" fmla="*/ 2526616 w 7447982"/>
                <a:gd name="connsiteY197" fmla="*/ 440601 h 1655180"/>
                <a:gd name="connsiteX198" fmla="*/ 1786876 w 7447982"/>
                <a:gd name="connsiteY198" fmla="*/ 440601 h 1655180"/>
                <a:gd name="connsiteX199" fmla="*/ 1651554 w 7447982"/>
                <a:gd name="connsiteY199" fmla="*/ 570051 h 1655180"/>
                <a:gd name="connsiteX200" fmla="*/ 1651554 w 7447982"/>
                <a:gd name="connsiteY200" fmla="*/ 835764 h 1655180"/>
                <a:gd name="connsiteX201" fmla="*/ 1698918 w 7447982"/>
                <a:gd name="connsiteY201" fmla="*/ 876643 h 1655180"/>
                <a:gd name="connsiteX202" fmla="*/ 1739514 w 7447982"/>
                <a:gd name="connsiteY202" fmla="*/ 835764 h 1655180"/>
                <a:gd name="connsiteX203" fmla="*/ 1739514 w 7447982"/>
                <a:gd name="connsiteY203" fmla="*/ 679062 h 1655180"/>
                <a:gd name="connsiteX204" fmla="*/ 1739514 w 7447982"/>
                <a:gd name="connsiteY204" fmla="*/ 590491 h 1655180"/>
                <a:gd name="connsiteX205" fmla="*/ 1759812 w 7447982"/>
                <a:gd name="connsiteY205" fmla="*/ 590491 h 1655180"/>
                <a:gd name="connsiteX206" fmla="*/ 1759812 w 7447982"/>
                <a:gd name="connsiteY206" fmla="*/ 692688 h 1655180"/>
                <a:gd name="connsiteX207" fmla="*/ 1759812 w 7447982"/>
                <a:gd name="connsiteY207" fmla="*/ 856204 h 1655180"/>
                <a:gd name="connsiteX208" fmla="*/ 1759812 w 7447982"/>
                <a:gd name="connsiteY208" fmla="*/ 876643 h 1655180"/>
                <a:gd name="connsiteX209" fmla="*/ 1759812 w 7447982"/>
                <a:gd name="connsiteY209" fmla="*/ 1285433 h 1655180"/>
                <a:gd name="connsiteX210" fmla="*/ 1820706 w 7447982"/>
                <a:gd name="connsiteY210" fmla="*/ 1339938 h 1655180"/>
                <a:gd name="connsiteX211" fmla="*/ 1874834 w 7447982"/>
                <a:gd name="connsiteY211" fmla="*/ 1285433 h 1655180"/>
                <a:gd name="connsiteX212" fmla="*/ 1874834 w 7447982"/>
                <a:gd name="connsiteY212" fmla="*/ 876643 h 1655180"/>
                <a:gd name="connsiteX213" fmla="*/ 1901898 w 7447982"/>
                <a:gd name="connsiteY213" fmla="*/ 876643 h 1655180"/>
                <a:gd name="connsiteX214" fmla="*/ 1901898 w 7447982"/>
                <a:gd name="connsiteY214" fmla="*/ 1285433 h 1655180"/>
                <a:gd name="connsiteX215" fmla="*/ 1956026 w 7447982"/>
                <a:gd name="connsiteY215" fmla="*/ 1339938 h 1655180"/>
                <a:gd name="connsiteX216" fmla="*/ 2010154 w 7447982"/>
                <a:gd name="connsiteY216" fmla="*/ 1285433 h 1655180"/>
                <a:gd name="connsiteX217" fmla="*/ 2010154 w 7447982"/>
                <a:gd name="connsiteY217" fmla="*/ 876643 h 1655180"/>
                <a:gd name="connsiteX218" fmla="*/ 2010154 w 7447982"/>
                <a:gd name="connsiteY218" fmla="*/ 856204 h 1655180"/>
                <a:gd name="connsiteX219" fmla="*/ 2010154 w 7447982"/>
                <a:gd name="connsiteY219" fmla="*/ 692688 h 1655180"/>
                <a:gd name="connsiteX220" fmla="*/ 2010154 w 7447982"/>
                <a:gd name="connsiteY220" fmla="*/ 590491 h 1655180"/>
                <a:gd name="connsiteX221" fmla="*/ 2037218 w 7447982"/>
                <a:gd name="connsiteY221" fmla="*/ 590491 h 1655180"/>
                <a:gd name="connsiteX222" fmla="*/ 2037218 w 7447982"/>
                <a:gd name="connsiteY222" fmla="*/ 679062 h 1655180"/>
                <a:gd name="connsiteX223" fmla="*/ 2037218 w 7447982"/>
                <a:gd name="connsiteY223" fmla="*/ 835764 h 1655180"/>
                <a:gd name="connsiteX224" fmla="*/ 2077814 w 7447982"/>
                <a:gd name="connsiteY224" fmla="*/ 876643 h 1655180"/>
                <a:gd name="connsiteX225" fmla="*/ 2118410 w 7447982"/>
                <a:gd name="connsiteY225" fmla="*/ 835764 h 1655180"/>
                <a:gd name="connsiteX226" fmla="*/ 2118410 w 7447982"/>
                <a:gd name="connsiteY226" fmla="*/ 570051 h 1655180"/>
                <a:gd name="connsiteX227" fmla="*/ 1989856 w 7447982"/>
                <a:gd name="connsiteY227" fmla="*/ 440601 h 1655180"/>
                <a:gd name="connsiteX228" fmla="*/ 1854536 w 7447982"/>
                <a:gd name="connsiteY228" fmla="*/ 440601 h 1655180"/>
                <a:gd name="connsiteX229" fmla="*/ 1841004 w 7447982"/>
                <a:gd name="connsiteY229" fmla="*/ 440601 h 1655180"/>
                <a:gd name="connsiteX230" fmla="*/ 1786876 w 7447982"/>
                <a:gd name="connsiteY230" fmla="*/ 440601 h 1655180"/>
                <a:gd name="connsiteX231" fmla="*/ 1047136 w 7447982"/>
                <a:gd name="connsiteY231" fmla="*/ 440601 h 1655180"/>
                <a:gd name="connsiteX232" fmla="*/ 911814 w 7447982"/>
                <a:gd name="connsiteY232" fmla="*/ 570051 h 1655180"/>
                <a:gd name="connsiteX233" fmla="*/ 911814 w 7447982"/>
                <a:gd name="connsiteY233" fmla="*/ 835764 h 1655180"/>
                <a:gd name="connsiteX234" fmla="*/ 959178 w 7447982"/>
                <a:gd name="connsiteY234" fmla="*/ 876643 h 1655180"/>
                <a:gd name="connsiteX235" fmla="*/ 999774 w 7447982"/>
                <a:gd name="connsiteY235" fmla="*/ 835764 h 1655180"/>
                <a:gd name="connsiteX236" fmla="*/ 999774 w 7447982"/>
                <a:gd name="connsiteY236" fmla="*/ 679062 h 1655180"/>
                <a:gd name="connsiteX237" fmla="*/ 999774 w 7447982"/>
                <a:gd name="connsiteY237" fmla="*/ 590491 h 1655180"/>
                <a:gd name="connsiteX238" fmla="*/ 1020072 w 7447982"/>
                <a:gd name="connsiteY238" fmla="*/ 590491 h 1655180"/>
                <a:gd name="connsiteX239" fmla="*/ 1020072 w 7447982"/>
                <a:gd name="connsiteY239" fmla="*/ 692688 h 1655180"/>
                <a:gd name="connsiteX240" fmla="*/ 1020072 w 7447982"/>
                <a:gd name="connsiteY240" fmla="*/ 856204 h 1655180"/>
                <a:gd name="connsiteX241" fmla="*/ 1020072 w 7447982"/>
                <a:gd name="connsiteY241" fmla="*/ 876643 h 1655180"/>
                <a:gd name="connsiteX242" fmla="*/ 1020072 w 7447982"/>
                <a:gd name="connsiteY242" fmla="*/ 1285433 h 1655180"/>
                <a:gd name="connsiteX243" fmla="*/ 1080966 w 7447982"/>
                <a:gd name="connsiteY243" fmla="*/ 1339938 h 1655180"/>
                <a:gd name="connsiteX244" fmla="*/ 1135094 w 7447982"/>
                <a:gd name="connsiteY244" fmla="*/ 1285433 h 1655180"/>
                <a:gd name="connsiteX245" fmla="*/ 1135094 w 7447982"/>
                <a:gd name="connsiteY245" fmla="*/ 876643 h 1655180"/>
                <a:gd name="connsiteX246" fmla="*/ 1162158 w 7447982"/>
                <a:gd name="connsiteY246" fmla="*/ 876643 h 1655180"/>
                <a:gd name="connsiteX247" fmla="*/ 1162158 w 7447982"/>
                <a:gd name="connsiteY247" fmla="*/ 1285433 h 1655180"/>
                <a:gd name="connsiteX248" fmla="*/ 1216286 w 7447982"/>
                <a:gd name="connsiteY248" fmla="*/ 1339938 h 1655180"/>
                <a:gd name="connsiteX249" fmla="*/ 1270414 w 7447982"/>
                <a:gd name="connsiteY249" fmla="*/ 1285433 h 1655180"/>
                <a:gd name="connsiteX250" fmla="*/ 1270414 w 7447982"/>
                <a:gd name="connsiteY250" fmla="*/ 876643 h 1655180"/>
                <a:gd name="connsiteX251" fmla="*/ 1270414 w 7447982"/>
                <a:gd name="connsiteY251" fmla="*/ 856204 h 1655180"/>
                <a:gd name="connsiteX252" fmla="*/ 1270414 w 7447982"/>
                <a:gd name="connsiteY252" fmla="*/ 692688 h 1655180"/>
                <a:gd name="connsiteX253" fmla="*/ 1270414 w 7447982"/>
                <a:gd name="connsiteY253" fmla="*/ 590491 h 1655180"/>
                <a:gd name="connsiteX254" fmla="*/ 1297478 w 7447982"/>
                <a:gd name="connsiteY254" fmla="*/ 590491 h 1655180"/>
                <a:gd name="connsiteX255" fmla="*/ 1297478 w 7447982"/>
                <a:gd name="connsiteY255" fmla="*/ 679062 h 1655180"/>
                <a:gd name="connsiteX256" fmla="*/ 1297478 w 7447982"/>
                <a:gd name="connsiteY256" fmla="*/ 835764 h 1655180"/>
                <a:gd name="connsiteX257" fmla="*/ 1338074 w 7447982"/>
                <a:gd name="connsiteY257" fmla="*/ 876643 h 1655180"/>
                <a:gd name="connsiteX258" fmla="*/ 1378670 w 7447982"/>
                <a:gd name="connsiteY258" fmla="*/ 835764 h 1655180"/>
                <a:gd name="connsiteX259" fmla="*/ 1378670 w 7447982"/>
                <a:gd name="connsiteY259" fmla="*/ 570051 h 1655180"/>
                <a:gd name="connsiteX260" fmla="*/ 1250116 w 7447982"/>
                <a:gd name="connsiteY260" fmla="*/ 440601 h 1655180"/>
                <a:gd name="connsiteX261" fmla="*/ 1114796 w 7447982"/>
                <a:gd name="connsiteY261" fmla="*/ 440601 h 1655180"/>
                <a:gd name="connsiteX262" fmla="*/ 1101264 w 7447982"/>
                <a:gd name="connsiteY262" fmla="*/ 440601 h 1655180"/>
                <a:gd name="connsiteX263" fmla="*/ 1047136 w 7447982"/>
                <a:gd name="connsiteY263" fmla="*/ 440601 h 1655180"/>
                <a:gd name="connsiteX264" fmla="*/ 4006096 w 7447982"/>
                <a:gd name="connsiteY264" fmla="*/ 431854 h 1655180"/>
                <a:gd name="connsiteX265" fmla="*/ 3870774 w 7447982"/>
                <a:gd name="connsiteY265" fmla="*/ 561304 h 1655180"/>
                <a:gd name="connsiteX266" fmla="*/ 3870774 w 7447982"/>
                <a:gd name="connsiteY266" fmla="*/ 827017 h 1655180"/>
                <a:gd name="connsiteX267" fmla="*/ 3918138 w 7447982"/>
                <a:gd name="connsiteY267" fmla="*/ 867896 h 1655180"/>
                <a:gd name="connsiteX268" fmla="*/ 3958734 w 7447982"/>
                <a:gd name="connsiteY268" fmla="*/ 827017 h 1655180"/>
                <a:gd name="connsiteX269" fmla="*/ 3958734 w 7447982"/>
                <a:gd name="connsiteY269" fmla="*/ 670315 h 1655180"/>
                <a:gd name="connsiteX270" fmla="*/ 3958734 w 7447982"/>
                <a:gd name="connsiteY270" fmla="*/ 581744 h 1655180"/>
                <a:gd name="connsiteX271" fmla="*/ 3979032 w 7447982"/>
                <a:gd name="connsiteY271" fmla="*/ 581744 h 1655180"/>
                <a:gd name="connsiteX272" fmla="*/ 3979032 w 7447982"/>
                <a:gd name="connsiteY272" fmla="*/ 683941 h 1655180"/>
                <a:gd name="connsiteX273" fmla="*/ 3979032 w 7447982"/>
                <a:gd name="connsiteY273" fmla="*/ 847457 h 1655180"/>
                <a:gd name="connsiteX274" fmla="*/ 3979032 w 7447982"/>
                <a:gd name="connsiteY274" fmla="*/ 867896 h 1655180"/>
                <a:gd name="connsiteX275" fmla="*/ 3979032 w 7447982"/>
                <a:gd name="connsiteY275" fmla="*/ 1276686 h 1655180"/>
                <a:gd name="connsiteX276" fmla="*/ 4039926 w 7447982"/>
                <a:gd name="connsiteY276" fmla="*/ 1331191 h 1655180"/>
                <a:gd name="connsiteX277" fmla="*/ 4094054 w 7447982"/>
                <a:gd name="connsiteY277" fmla="*/ 1276686 h 1655180"/>
                <a:gd name="connsiteX278" fmla="*/ 4094054 w 7447982"/>
                <a:gd name="connsiteY278" fmla="*/ 867896 h 1655180"/>
                <a:gd name="connsiteX279" fmla="*/ 4121118 w 7447982"/>
                <a:gd name="connsiteY279" fmla="*/ 867896 h 1655180"/>
                <a:gd name="connsiteX280" fmla="*/ 4121118 w 7447982"/>
                <a:gd name="connsiteY280" fmla="*/ 1276686 h 1655180"/>
                <a:gd name="connsiteX281" fmla="*/ 4175246 w 7447982"/>
                <a:gd name="connsiteY281" fmla="*/ 1331191 h 1655180"/>
                <a:gd name="connsiteX282" fmla="*/ 4229374 w 7447982"/>
                <a:gd name="connsiteY282" fmla="*/ 1276686 h 1655180"/>
                <a:gd name="connsiteX283" fmla="*/ 4229374 w 7447982"/>
                <a:gd name="connsiteY283" fmla="*/ 867896 h 1655180"/>
                <a:gd name="connsiteX284" fmla="*/ 4229374 w 7447982"/>
                <a:gd name="connsiteY284" fmla="*/ 847457 h 1655180"/>
                <a:gd name="connsiteX285" fmla="*/ 4229374 w 7447982"/>
                <a:gd name="connsiteY285" fmla="*/ 683941 h 1655180"/>
                <a:gd name="connsiteX286" fmla="*/ 4229374 w 7447982"/>
                <a:gd name="connsiteY286" fmla="*/ 581744 h 1655180"/>
                <a:gd name="connsiteX287" fmla="*/ 4256438 w 7447982"/>
                <a:gd name="connsiteY287" fmla="*/ 581744 h 1655180"/>
                <a:gd name="connsiteX288" fmla="*/ 4256438 w 7447982"/>
                <a:gd name="connsiteY288" fmla="*/ 670315 h 1655180"/>
                <a:gd name="connsiteX289" fmla="*/ 4256438 w 7447982"/>
                <a:gd name="connsiteY289" fmla="*/ 827017 h 1655180"/>
                <a:gd name="connsiteX290" fmla="*/ 4297034 w 7447982"/>
                <a:gd name="connsiteY290" fmla="*/ 867896 h 1655180"/>
                <a:gd name="connsiteX291" fmla="*/ 4337630 w 7447982"/>
                <a:gd name="connsiteY291" fmla="*/ 827017 h 1655180"/>
                <a:gd name="connsiteX292" fmla="*/ 4337630 w 7447982"/>
                <a:gd name="connsiteY292" fmla="*/ 561304 h 1655180"/>
                <a:gd name="connsiteX293" fmla="*/ 4209076 w 7447982"/>
                <a:gd name="connsiteY293" fmla="*/ 431854 h 1655180"/>
                <a:gd name="connsiteX294" fmla="*/ 4073756 w 7447982"/>
                <a:gd name="connsiteY294" fmla="*/ 431854 h 1655180"/>
                <a:gd name="connsiteX295" fmla="*/ 4060224 w 7447982"/>
                <a:gd name="connsiteY295" fmla="*/ 431854 h 1655180"/>
                <a:gd name="connsiteX296" fmla="*/ 4006096 w 7447982"/>
                <a:gd name="connsiteY296" fmla="*/ 431854 h 1655180"/>
                <a:gd name="connsiteX297" fmla="*/ 307396 w 7447982"/>
                <a:gd name="connsiteY297" fmla="*/ 431854 h 1655180"/>
                <a:gd name="connsiteX298" fmla="*/ 172074 w 7447982"/>
                <a:gd name="connsiteY298" fmla="*/ 561304 h 1655180"/>
                <a:gd name="connsiteX299" fmla="*/ 172074 w 7447982"/>
                <a:gd name="connsiteY299" fmla="*/ 827017 h 1655180"/>
                <a:gd name="connsiteX300" fmla="*/ 219438 w 7447982"/>
                <a:gd name="connsiteY300" fmla="*/ 867896 h 1655180"/>
                <a:gd name="connsiteX301" fmla="*/ 260034 w 7447982"/>
                <a:gd name="connsiteY301" fmla="*/ 827017 h 1655180"/>
                <a:gd name="connsiteX302" fmla="*/ 260034 w 7447982"/>
                <a:gd name="connsiteY302" fmla="*/ 670315 h 1655180"/>
                <a:gd name="connsiteX303" fmla="*/ 260034 w 7447982"/>
                <a:gd name="connsiteY303" fmla="*/ 581744 h 1655180"/>
                <a:gd name="connsiteX304" fmla="*/ 280332 w 7447982"/>
                <a:gd name="connsiteY304" fmla="*/ 581744 h 1655180"/>
                <a:gd name="connsiteX305" fmla="*/ 280332 w 7447982"/>
                <a:gd name="connsiteY305" fmla="*/ 683941 h 1655180"/>
                <a:gd name="connsiteX306" fmla="*/ 280332 w 7447982"/>
                <a:gd name="connsiteY306" fmla="*/ 847457 h 1655180"/>
                <a:gd name="connsiteX307" fmla="*/ 280332 w 7447982"/>
                <a:gd name="connsiteY307" fmla="*/ 867896 h 1655180"/>
                <a:gd name="connsiteX308" fmla="*/ 280332 w 7447982"/>
                <a:gd name="connsiteY308" fmla="*/ 1276686 h 1655180"/>
                <a:gd name="connsiteX309" fmla="*/ 341226 w 7447982"/>
                <a:gd name="connsiteY309" fmla="*/ 1331191 h 1655180"/>
                <a:gd name="connsiteX310" fmla="*/ 395354 w 7447982"/>
                <a:gd name="connsiteY310" fmla="*/ 1276686 h 1655180"/>
                <a:gd name="connsiteX311" fmla="*/ 395354 w 7447982"/>
                <a:gd name="connsiteY311" fmla="*/ 867896 h 1655180"/>
                <a:gd name="connsiteX312" fmla="*/ 422418 w 7447982"/>
                <a:gd name="connsiteY312" fmla="*/ 867896 h 1655180"/>
                <a:gd name="connsiteX313" fmla="*/ 422418 w 7447982"/>
                <a:gd name="connsiteY313" fmla="*/ 1276686 h 1655180"/>
                <a:gd name="connsiteX314" fmla="*/ 476546 w 7447982"/>
                <a:gd name="connsiteY314" fmla="*/ 1331191 h 1655180"/>
                <a:gd name="connsiteX315" fmla="*/ 530674 w 7447982"/>
                <a:gd name="connsiteY315" fmla="*/ 1276686 h 1655180"/>
                <a:gd name="connsiteX316" fmla="*/ 530674 w 7447982"/>
                <a:gd name="connsiteY316" fmla="*/ 867896 h 1655180"/>
                <a:gd name="connsiteX317" fmla="*/ 530674 w 7447982"/>
                <a:gd name="connsiteY317" fmla="*/ 847457 h 1655180"/>
                <a:gd name="connsiteX318" fmla="*/ 530674 w 7447982"/>
                <a:gd name="connsiteY318" fmla="*/ 683941 h 1655180"/>
                <a:gd name="connsiteX319" fmla="*/ 530674 w 7447982"/>
                <a:gd name="connsiteY319" fmla="*/ 581744 h 1655180"/>
                <a:gd name="connsiteX320" fmla="*/ 557738 w 7447982"/>
                <a:gd name="connsiteY320" fmla="*/ 581744 h 1655180"/>
                <a:gd name="connsiteX321" fmla="*/ 557738 w 7447982"/>
                <a:gd name="connsiteY321" fmla="*/ 670315 h 1655180"/>
                <a:gd name="connsiteX322" fmla="*/ 557738 w 7447982"/>
                <a:gd name="connsiteY322" fmla="*/ 827017 h 1655180"/>
                <a:gd name="connsiteX323" fmla="*/ 598334 w 7447982"/>
                <a:gd name="connsiteY323" fmla="*/ 867896 h 1655180"/>
                <a:gd name="connsiteX324" fmla="*/ 638930 w 7447982"/>
                <a:gd name="connsiteY324" fmla="*/ 827017 h 1655180"/>
                <a:gd name="connsiteX325" fmla="*/ 638930 w 7447982"/>
                <a:gd name="connsiteY325" fmla="*/ 561304 h 1655180"/>
                <a:gd name="connsiteX326" fmla="*/ 510376 w 7447982"/>
                <a:gd name="connsiteY326" fmla="*/ 431854 h 1655180"/>
                <a:gd name="connsiteX327" fmla="*/ 375056 w 7447982"/>
                <a:gd name="connsiteY327" fmla="*/ 431854 h 1655180"/>
                <a:gd name="connsiteX328" fmla="*/ 361524 w 7447982"/>
                <a:gd name="connsiteY328" fmla="*/ 431854 h 1655180"/>
                <a:gd name="connsiteX329" fmla="*/ 307396 w 7447982"/>
                <a:gd name="connsiteY329" fmla="*/ 431854 h 1655180"/>
                <a:gd name="connsiteX330" fmla="*/ 7066026 w 7447982"/>
                <a:gd name="connsiteY330" fmla="*/ 222927 h 1655180"/>
                <a:gd name="connsiteX331" fmla="*/ 6964350 w 7447982"/>
                <a:gd name="connsiteY331" fmla="*/ 324604 h 1655180"/>
                <a:gd name="connsiteX332" fmla="*/ 7066026 w 7447982"/>
                <a:gd name="connsiteY332" fmla="*/ 426281 h 1655180"/>
                <a:gd name="connsiteX333" fmla="*/ 7167702 w 7447982"/>
                <a:gd name="connsiteY333" fmla="*/ 324604 h 1655180"/>
                <a:gd name="connsiteX334" fmla="*/ 7066026 w 7447982"/>
                <a:gd name="connsiteY334" fmla="*/ 222927 h 1655180"/>
                <a:gd name="connsiteX335" fmla="*/ 6326286 w 7447982"/>
                <a:gd name="connsiteY335" fmla="*/ 222927 h 1655180"/>
                <a:gd name="connsiteX336" fmla="*/ 6224610 w 7447982"/>
                <a:gd name="connsiteY336" fmla="*/ 324604 h 1655180"/>
                <a:gd name="connsiteX337" fmla="*/ 6326286 w 7447982"/>
                <a:gd name="connsiteY337" fmla="*/ 426281 h 1655180"/>
                <a:gd name="connsiteX338" fmla="*/ 6427962 w 7447982"/>
                <a:gd name="connsiteY338" fmla="*/ 324604 h 1655180"/>
                <a:gd name="connsiteX339" fmla="*/ 6326286 w 7447982"/>
                <a:gd name="connsiteY339" fmla="*/ 222927 h 1655180"/>
                <a:gd name="connsiteX340" fmla="*/ 5586546 w 7447982"/>
                <a:gd name="connsiteY340" fmla="*/ 222927 h 1655180"/>
                <a:gd name="connsiteX341" fmla="*/ 5484870 w 7447982"/>
                <a:gd name="connsiteY341" fmla="*/ 324604 h 1655180"/>
                <a:gd name="connsiteX342" fmla="*/ 5586546 w 7447982"/>
                <a:gd name="connsiteY342" fmla="*/ 426281 h 1655180"/>
                <a:gd name="connsiteX343" fmla="*/ 5688222 w 7447982"/>
                <a:gd name="connsiteY343" fmla="*/ 324604 h 1655180"/>
                <a:gd name="connsiteX344" fmla="*/ 5586546 w 7447982"/>
                <a:gd name="connsiteY344" fmla="*/ 222927 h 1655180"/>
                <a:gd name="connsiteX345" fmla="*/ 4846806 w 7447982"/>
                <a:gd name="connsiteY345" fmla="*/ 222927 h 1655180"/>
                <a:gd name="connsiteX346" fmla="*/ 4745130 w 7447982"/>
                <a:gd name="connsiteY346" fmla="*/ 324604 h 1655180"/>
                <a:gd name="connsiteX347" fmla="*/ 4846806 w 7447982"/>
                <a:gd name="connsiteY347" fmla="*/ 426281 h 1655180"/>
                <a:gd name="connsiteX348" fmla="*/ 4948482 w 7447982"/>
                <a:gd name="connsiteY348" fmla="*/ 324604 h 1655180"/>
                <a:gd name="connsiteX349" fmla="*/ 4846806 w 7447982"/>
                <a:gd name="connsiteY349" fmla="*/ 222927 h 1655180"/>
                <a:gd name="connsiteX350" fmla="*/ 3367326 w 7447982"/>
                <a:gd name="connsiteY350" fmla="*/ 222927 h 1655180"/>
                <a:gd name="connsiteX351" fmla="*/ 3265650 w 7447982"/>
                <a:gd name="connsiteY351" fmla="*/ 324604 h 1655180"/>
                <a:gd name="connsiteX352" fmla="*/ 3367326 w 7447982"/>
                <a:gd name="connsiteY352" fmla="*/ 426281 h 1655180"/>
                <a:gd name="connsiteX353" fmla="*/ 3469002 w 7447982"/>
                <a:gd name="connsiteY353" fmla="*/ 324604 h 1655180"/>
                <a:gd name="connsiteX354" fmla="*/ 3367326 w 7447982"/>
                <a:gd name="connsiteY354" fmla="*/ 222927 h 1655180"/>
                <a:gd name="connsiteX355" fmla="*/ 2627586 w 7447982"/>
                <a:gd name="connsiteY355" fmla="*/ 222927 h 1655180"/>
                <a:gd name="connsiteX356" fmla="*/ 2525910 w 7447982"/>
                <a:gd name="connsiteY356" fmla="*/ 324604 h 1655180"/>
                <a:gd name="connsiteX357" fmla="*/ 2627586 w 7447982"/>
                <a:gd name="connsiteY357" fmla="*/ 426281 h 1655180"/>
                <a:gd name="connsiteX358" fmla="*/ 2729262 w 7447982"/>
                <a:gd name="connsiteY358" fmla="*/ 324604 h 1655180"/>
                <a:gd name="connsiteX359" fmla="*/ 2627586 w 7447982"/>
                <a:gd name="connsiteY359" fmla="*/ 222927 h 1655180"/>
                <a:gd name="connsiteX360" fmla="*/ 1887846 w 7447982"/>
                <a:gd name="connsiteY360" fmla="*/ 222927 h 1655180"/>
                <a:gd name="connsiteX361" fmla="*/ 1786170 w 7447982"/>
                <a:gd name="connsiteY361" fmla="*/ 324604 h 1655180"/>
                <a:gd name="connsiteX362" fmla="*/ 1887846 w 7447982"/>
                <a:gd name="connsiteY362" fmla="*/ 426281 h 1655180"/>
                <a:gd name="connsiteX363" fmla="*/ 1989522 w 7447982"/>
                <a:gd name="connsiteY363" fmla="*/ 324604 h 1655180"/>
                <a:gd name="connsiteX364" fmla="*/ 1887846 w 7447982"/>
                <a:gd name="connsiteY364" fmla="*/ 222927 h 1655180"/>
                <a:gd name="connsiteX365" fmla="*/ 1148106 w 7447982"/>
                <a:gd name="connsiteY365" fmla="*/ 222927 h 1655180"/>
                <a:gd name="connsiteX366" fmla="*/ 1046430 w 7447982"/>
                <a:gd name="connsiteY366" fmla="*/ 324604 h 1655180"/>
                <a:gd name="connsiteX367" fmla="*/ 1148106 w 7447982"/>
                <a:gd name="connsiteY367" fmla="*/ 426281 h 1655180"/>
                <a:gd name="connsiteX368" fmla="*/ 1249782 w 7447982"/>
                <a:gd name="connsiteY368" fmla="*/ 324604 h 1655180"/>
                <a:gd name="connsiteX369" fmla="*/ 1148106 w 7447982"/>
                <a:gd name="connsiteY369" fmla="*/ 222927 h 1655180"/>
                <a:gd name="connsiteX370" fmla="*/ 4107066 w 7447982"/>
                <a:gd name="connsiteY370" fmla="*/ 214180 h 1655180"/>
                <a:gd name="connsiteX371" fmla="*/ 4005390 w 7447982"/>
                <a:gd name="connsiteY371" fmla="*/ 315857 h 1655180"/>
                <a:gd name="connsiteX372" fmla="*/ 4107066 w 7447982"/>
                <a:gd name="connsiteY372" fmla="*/ 417534 h 1655180"/>
                <a:gd name="connsiteX373" fmla="*/ 4208742 w 7447982"/>
                <a:gd name="connsiteY373" fmla="*/ 315857 h 1655180"/>
                <a:gd name="connsiteX374" fmla="*/ 4107066 w 7447982"/>
                <a:gd name="connsiteY374" fmla="*/ 214180 h 1655180"/>
                <a:gd name="connsiteX375" fmla="*/ 408366 w 7447982"/>
                <a:gd name="connsiteY375" fmla="*/ 214180 h 1655180"/>
                <a:gd name="connsiteX376" fmla="*/ 306690 w 7447982"/>
                <a:gd name="connsiteY376" fmla="*/ 315857 h 1655180"/>
                <a:gd name="connsiteX377" fmla="*/ 408366 w 7447982"/>
                <a:gd name="connsiteY377" fmla="*/ 417534 h 1655180"/>
                <a:gd name="connsiteX378" fmla="*/ 510042 w 7447982"/>
                <a:gd name="connsiteY378" fmla="*/ 315857 h 1655180"/>
                <a:gd name="connsiteX379" fmla="*/ 408366 w 7447982"/>
                <a:gd name="connsiteY379" fmla="*/ 214180 h 1655180"/>
                <a:gd name="connsiteX380" fmla="*/ 0 w 7447982"/>
                <a:gd name="connsiteY380" fmla="*/ 0 h 1655180"/>
                <a:gd name="connsiteX381" fmla="*/ 7447982 w 7447982"/>
                <a:gd name="connsiteY381" fmla="*/ 0 h 1655180"/>
                <a:gd name="connsiteX382" fmla="*/ 7447982 w 7447982"/>
                <a:gd name="connsiteY382" fmla="*/ 1655180 h 1655180"/>
                <a:gd name="connsiteX383" fmla="*/ 0 w 7447982"/>
                <a:gd name="connsiteY383" fmla="*/ 1655180 h 165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</a:cxnLst>
              <a:rect l="l" t="t" r="r" b="b"/>
              <a:pathLst>
                <a:path w="7447982" h="1655180">
                  <a:moveTo>
                    <a:pt x="6965056" y="440601"/>
                  </a:moveTo>
                  <a:cubicBezTo>
                    <a:pt x="6897396" y="440601"/>
                    <a:pt x="6829734" y="501920"/>
                    <a:pt x="6829734" y="570051"/>
                  </a:cubicBezTo>
                  <a:cubicBezTo>
                    <a:pt x="6829734" y="835764"/>
                    <a:pt x="6829734" y="835764"/>
                    <a:pt x="6829734" y="835764"/>
                  </a:cubicBezTo>
                  <a:cubicBezTo>
                    <a:pt x="6829734" y="863017"/>
                    <a:pt x="6850034" y="876643"/>
                    <a:pt x="6877098" y="876643"/>
                  </a:cubicBezTo>
                  <a:cubicBezTo>
                    <a:pt x="6904162" y="876643"/>
                    <a:pt x="6917694" y="863017"/>
                    <a:pt x="6917694" y="835764"/>
                  </a:cubicBezTo>
                  <a:cubicBezTo>
                    <a:pt x="6917694" y="679062"/>
                    <a:pt x="6917694" y="679062"/>
                    <a:pt x="6917694" y="679062"/>
                  </a:cubicBezTo>
                  <a:cubicBezTo>
                    <a:pt x="6917694" y="590491"/>
                    <a:pt x="6917694" y="590491"/>
                    <a:pt x="6917694" y="590491"/>
                  </a:cubicBezTo>
                  <a:cubicBezTo>
                    <a:pt x="6937992" y="590491"/>
                    <a:pt x="6937992" y="590491"/>
                    <a:pt x="6937992" y="590491"/>
                  </a:cubicBezTo>
                  <a:cubicBezTo>
                    <a:pt x="6937992" y="692688"/>
                    <a:pt x="6937992" y="692688"/>
                    <a:pt x="6937992" y="692688"/>
                  </a:cubicBezTo>
                  <a:cubicBezTo>
                    <a:pt x="6937992" y="856204"/>
                    <a:pt x="6937992" y="856204"/>
                    <a:pt x="6937992" y="856204"/>
                  </a:cubicBezTo>
                  <a:cubicBezTo>
                    <a:pt x="6937992" y="876643"/>
                    <a:pt x="6937992" y="876643"/>
                    <a:pt x="6937992" y="876643"/>
                  </a:cubicBezTo>
                  <a:cubicBezTo>
                    <a:pt x="6937992" y="1285433"/>
                    <a:pt x="6937992" y="1285433"/>
                    <a:pt x="6937992" y="1285433"/>
                  </a:cubicBezTo>
                  <a:cubicBezTo>
                    <a:pt x="6937992" y="1319499"/>
                    <a:pt x="6965056" y="1339938"/>
                    <a:pt x="6998886" y="1339938"/>
                  </a:cubicBezTo>
                  <a:cubicBezTo>
                    <a:pt x="7032716" y="1339938"/>
                    <a:pt x="7053014" y="1319499"/>
                    <a:pt x="7053014" y="1285433"/>
                  </a:cubicBezTo>
                  <a:cubicBezTo>
                    <a:pt x="7053014" y="876643"/>
                    <a:pt x="7053014" y="876643"/>
                    <a:pt x="7053014" y="876643"/>
                  </a:cubicBezTo>
                  <a:cubicBezTo>
                    <a:pt x="7080078" y="876643"/>
                    <a:pt x="7080078" y="876643"/>
                    <a:pt x="7080078" y="876643"/>
                  </a:cubicBezTo>
                  <a:cubicBezTo>
                    <a:pt x="7080078" y="1285433"/>
                    <a:pt x="7080078" y="1285433"/>
                    <a:pt x="7080078" y="1285433"/>
                  </a:cubicBezTo>
                  <a:cubicBezTo>
                    <a:pt x="7080078" y="1319499"/>
                    <a:pt x="7100376" y="1339938"/>
                    <a:pt x="7134206" y="1339938"/>
                  </a:cubicBezTo>
                  <a:cubicBezTo>
                    <a:pt x="7168036" y="1339938"/>
                    <a:pt x="7188334" y="1319499"/>
                    <a:pt x="7188334" y="1285433"/>
                  </a:cubicBezTo>
                  <a:cubicBezTo>
                    <a:pt x="7188334" y="876643"/>
                    <a:pt x="7188334" y="876643"/>
                    <a:pt x="7188334" y="876643"/>
                  </a:cubicBezTo>
                  <a:cubicBezTo>
                    <a:pt x="7188334" y="856204"/>
                    <a:pt x="7188334" y="856204"/>
                    <a:pt x="7188334" y="856204"/>
                  </a:cubicBezTo>
                  <a:cubicBezTo>
                    <a:pt x="7188334" y="692688"/>
                    <a:pt x="7188334" y="692688"/>
                    <a:pt x="7188334" y="692688"/>
                  </a:cubicBezTo>
                  <a:cubicBezTo>
                    <a:pt x="7188334" y="590491"/>
                    <a:pt x="7188334" y="590491"/>
                    <a:pt x="7188334" y="590491"/>
                  </a:cubicBezTo>
                  <a:cubicBezTo>
                    <a:pt x="7215398" y="590491"/>
                    <a:pt x="7215398" y="590491"/>
                    <a:pt x="7215398" y="590491"/>
                  </a:cubicBezTo>
                  <a:cubicBezTo>
                    <a:pt x="7215398" y="679062"/>
                    <a:pt x="7215398" y="679062"/>
                    <a:pt x="7215398" y="679062"/>
                  </a:cubicBezTo>
                  <a:cubicBezTo>
                    <a:pt x="7215398" y="835764"/>
                    <a:pt x="7215398" y="835764"/>
                    <a:pt x="7215398" y="835764"/>
                  </a:cubicBezTo>
                  <a:cubicBezTo>
                    <a:pt x="7215398" y="863017"/>
                    <a:pt x="7228930" y="876643"/>
                    <a:pt x="7255994" y="876643"/>
                  </a:cubicBezTo>
                  <a:cubicBezTo>
                    <a:pt x="7276292" y="876643"/>
                    <a:pt x="7296590" y="863017"/>
                    <a:pt x="7296590" y="835764"/>
                  </a:cubicBezTo>
                  <a:cubicBezTo>
                    <a:pt x="7296590" y="570051"/>
                    <a:pt x="7296590" y="570051"/>
                    <a:pt x="7296590" y="570051"/>
                  </a:cubicBezTo>
                  <a:cubicBezTo>
                    <a:pt x="7296590" y="501920"/>
                    <a:pt x="7235696" y="440601"/>
                    <a:pt x="7168036" y="440601"/>
                  </a:cubicBezTo>
                  <a:cubicBezTo>
                    <a:pt x="7032716" y="440601"/>
                    <a:pt x="7032716" y="440601"/>
                    <a:pt x="7032716" y="440601"/>
                  </a:cubicBezTo>
                  <a:cubicBezTo>
                    <a:pt x="7019184" y="440601"/>
                    <a:pt x="7019184" y="440601"/>
                    <a:pt x="7019184" y="440601"/>
                  </a:cubicBezTo>
                  <a:cubicBezTo>
                    <a:pt x="6965056" y="440601"/>
                    <a:pt x="6965056" y="440601"/>
                    <a:pt x="6965056" y="440601"/>
                  </a:cubicBezTo>
                  <a:close/>
                  <a:moveTo>
                    <a:pt x="6225316" y="440601"/>
                  </a:moveTo>
                  <a:cubicBezTo>
                    <a:pt x="6157656" y="440601"/>
                    <a:pt x="6089994" y="501920"/>
                    <a:pt x="6089994" y="570051"/>
                  </a:cubicBezTo>
                  <a:cubicBezTo>
                    <a:pt x="6089994" y="835764"/>
                    <a:pt x="6089994" y="835764"/>
                    <a:pt x="6089994" y="835764"/>
                  </a:cubicBezTo>
                  <a:cubicBezTo>
                    <a:pt x="6089994" y="863017"/>
                    <a:pt x="6110294" y="876643"/>
                    <a:pt x="6137358" y="876643"/>
                  </a:cubicBezTo>
                  <a:cubicBezTo>
                    <a:pt x="6164422" y="876643"/>
                    <a:pt x="6177954" y="863017"/>
                    <a:pt x="6177954" y="835764"/>
                  </a:cubicBezTo>
                  <a:cubicBezTo>
                    <a:pt x="6177954" y="679062"/>
                    <a:pt x="6177954" y="679062"/>
                    <a:pt x="6177954" y="679062"/>
                  </a:cubicBezTo>
                  <a:cubicBezTo>
                    <a:pt x="6177954" y="590491"/>
                    <a:pt x="6177954" y="590491"/>
                    <a:pt x="6177954" y="590491"/>
                  </a:cubicBezTo>
                  <a:cubicBezTo>
                    <a:pt x="6198252" y="590491"/>
                    <a:pt x="6198252" y="590491"/>
                    <a:pt x="6198252" y="590491"/>
                  </a:cubicBezTo>
                  <a:cubicBezTo>
                    <a:pt x="6198252" y="692688"/>
                    <a:pt x="6198252" y="692688"/>
                    <a:pt x="6198252" y="692688"/>
                  </a:cubicBezTo>
                  <a:cubicBezTo>
                    <a:pt x="6198252" y="856204"/>
                    <a:pt x="6198252" y="856204"/>
                    <a:pt x="6198252" y="856204"/>
                  </a:cubicBezTo>
                  <a:cubicBezTo>
                    <a:pt x="6198252" y="876643"/>
                    <a:pt x="6198252" y="876643"/>
                    <a:pt x="6198252" y="876643"/>
                  </a:cubicBezTo>
                  <a:cubicBezTo>
                    <a:pt x="6198252" y="1285433"/>
                    <a:pt x="6198252" y="1285433"/>
                    <a:pt x="6198252" y="1285433"/>
                  </a:cubicBezTo>
                  <a:cubicBezTo>
                    <a:pt x="6198252" y="1319499"/>
                    <a:pt x="6225316" y="1339938"/>
                    <a:pt x="6259146" y="1339938"/>
                  </a:cubicBezTo>
                  <a:cubicBezTo>
                    <a:pt x="6292976" y="1339938"/>
                    <a:pt x="6313274" y="1319499"/>
                    <a:pt x="6313274" y="1285433"/>
                  </a:cubicBezTo>
                  <a:cubicBezTo>
                    <a:pt x="6313274" y="876643"/>
                    <a:pt x="6313274" y="876643"/>
                    <a:pt x="6313274" y="876643"/>
                  </a:cubicBezTo>
                  <a:cubicBezTo>
                    <a:pt x="6340338" y="876643"/>
                    <a:pt x="6340338" y="876643"/>
                    <a:pt x="6340338" y="876643"/>
                  </a:cubicBezTo>
                  <a:cubicBezTo>
                    <a:pt x="6340338" y="1285433"/>
                    <a:pt x="6340338" y="1285433"/>
                    <a:pt x="6340338" y="1285433"/>
                  </a:cubicBezTo>
                  <a:cubicBezTo>
                    <a:pt x="6340338" y="1319499"/>
                    <a:pt x="6360636" y="1339938"/>
                    <a:pt x="6394466" y="1339938"/>
                  </a:cubicBezTo>
                  <a:cubicBezTo>
                    <a:pt x="6428296" y="1339938"/>
                    <a:pt x="6448594" y="1319499"/>
                    <a:pt x="6448594" y="1285433"/>
                  </a:cubicBezTo>
                  <a:cubicBezTo>
                    <a:pt x="6448594" y="876643"/>
                    <a:pt x="6448594" y="876643"/>
                    <a:pt x="6448594" y="876643"/>
                  </a:cubicBezTo>
                  <a:cubicBezTo>
                    <a:pt x="6448594" y="856204"/>
                    <a:pt x="6448594" y="856204"/>
                    <a:pt x="6448594" y="856204"/>
                  </a:cubicBezTo>
                  <a:cubicBezTo>
                    <a:pt x="6448594" y="692688"/>
                    <a:pt x="6448594" y="692688"/>
                    <a:pt x="6448594" y="692688"/>
                  </a:cubicBezTo>
                  <a:cubicBezTo>
                    <a:pt x="6448594" y="590491"/>
                    <a:pt x="6448594" y="590491"/>
                    <a:pt x="6448594" y="590491"/>
                  </a:cubicBezTo>
                  <a:cubicBezTo>
                    <a:pt x="6475658" y="590491"/>
                    <a:pt x="6475658" y="590491"/>
                    <a:pt x="6475658" y="590491"/>
                  </a:cubicBezTo>
                  <a:cubicBezTo>
                    <a:pt x="6475658" y="679062"/>
                    <a:pt x="6475658" y="679062"/>
                    <a:pt x="6475658" y="679062"/>
                  </a:cubicBezTo>
                  <a:cubicBezTo>
                    <a:pt x="6475658" y="835764"/>
                    <a:pt x="6475658" y="835764"/>
                    <a:pt x="6475658" y="835764"/>
                  </a:cubicBezTo>
                  <a:cubicBezTo>
                    <a:pt x="6475658" y="863017"/>
                    <a:pt x="6489190" y="876643"/>
                    <a:pt x="6516254" y="876643"/>
                  </a:cubicBezTo>
                  <a:cubicBezTo>
                    <a:pt x="6536552" y="876643"/>
                    <a:pt x="6556850" y="863017"/>
                    <a:pt x="6556850" y="835764"/>
                  </a:cubicBezTo>
                  <a:cubicBezTo>
                    <a:pt x="6556850" y="570051"/>
                    <a:pt x="6556850" y="570051"/>
                    <a:pt x="6556850" y="570051"/>
                  </a:cubicBezTo>
                  <a:cubicBezTo>
                    <a:pt x="6556850" y="501920"/>
                    <a:pt x="6495956" y="440601"/>
                    <a:pt x="6428296" y="440601"/>
                  </a:cubicBezTo>
                  <a:cubicBezTo>
                    <a:pt x="6292976" y="440601"/>
                    <a:pt x="6292976" y="440601"/>
                    <a:pt x="6292976" y="440601"/>
                  </a:cubicBezTo>
                  <a:cubicBezTo>
                    <a:pt x="6279444" y="440601"/>
                    <a:pt x="6279444" y="440601"/>
                    <a:pt x="6279444" y="440601"/>
                  </a:cubicBezTo>
                  <a:cubicBezTo>
                    <a:pt x="6225316" y="440601"/>
                    <a:pt x="6225316" y="440601"/>
                    <a:pt x="6225316" y="440601"/>
                  </a:cubicBezTo>
                  <a:close/>
                  <a:moveTo>
                    <a:pt x="5485576" y="440601"/>
                  </a:moveTo>
                  <a:cubicBezTo>
                    <a:pt x="5417916" y="440601"/>
                    <a:pt x="5350254" y="501920"/>
                    <a:pt x="5350254" y="570051"/>
                  </a:cubicBezTo>
                  <a:cubicBezTo>
                    <a:pt x="5350254" y="835764"/>
                    <a:pt x="5350254" y="835764"/>
                    <a:pt x="5350254" y="835764"/>
                  </a:cubicBezTo>
                  <a:cubicBezTo>
                    <a:pt x="5350254" y="863017"/>
                    <a:pt x="5370554" y="876643"/>
                    <a:pt x="5397618" y="876643"/>
                  </a:cubicBezTo>
                  <a:cubicBezTo>
                    <a:pt x="5424682" y="876643"/>
                    <a:pt x="5438214" y="863017"/>
                    <a:pt x="5438214" y="835764"/>
                  </a:cubicBezTo>
                  <a:cubicBezTo>
                    <a:pt x="5438214" y="679062"/>
                    <a:pt x="5438214" y="679062"/>
                    <a:pt x="5438214" y="679062"/>
                  </a:cubicBezTo>
                  <a:cubicBezTo>
                    <a:pt x="5438214" y="590491"/>
                    <a:pt x="5438214" y="590491"/>
                    <a:pt x="5438214" y="590491"/>
                  </a:cubicBezTo>
                  <a:cubicBezTo>
                    <a:pt x="5458512" y="590491"/>
                    <a:pt x="5458512" y="590491"/>
                    <a:pt x="5458512" y="590491"/>
                  </a:cubicBezTo>
                  <a:cubicBezTo>
                    <a:pt x="5458512" y="692688"/>
                    <a:pt x="5458512" y="692688"/>
                    <a:pt x="5458512" y="692688"/>
                  </a:cubicBezTo>
                  <a:cubicBezTo>
                    <a:pt x="5458512" y="856204"/>
                    <a:pt x="5458512" y="856204"/>
                    <a:pt x="5458512" y="856204"/>
                  </a:cubicBezTo>
                  <a:cubicBezTo>
                    <a:pt x="5458512" y="876643"/>
                    <a:pt x="5458512" y="876643"/>
                    <a:pt x="5458512" y="876643"/>
                  </a:cubicBezTo>
                  <a:cubicBezTo>
                    <a:pt x="5458512" y="1285433"/>
                    <a:pt x="5458512" y="1285433"/>
                    <a:pt x="5458512" y="1285433"/>
                  </a:cubicBezTo>
                  <a:cubicBezTo>
                    <a:pt x="5458512" y="1319499"/>
                    <a:pt x="5485576" y="1339938"/>
                    <a:pt x="5519406" y="1339938"/>
                  </a:cubicBezTo>
                  <a:cubicBezTo>
                    <a:pt x="5553236" y="1339938"/>
                    <a:pt x="5573534" y="1319499"/>
                    <a:pt x="5573534" y="1285433"/>
                  </a:cubicBezTo>
                  <a:cubicBezTo>
                    <a:pt x="5573534" y="876643"/>
                    <a:pt x="5573534" y="876643"/>
                    <a:pt x="5573534" y="876643"/>
                  </a:cubicBezTo>
                  <a:cubicBezTo>
                    <a:pt x="5600598" y="876643"/>
                    <a:pt x="5600598" y="876643"/>
                    <a:pt x="5600598" y="876643"/>
                  </a:cubicBezTo>
                  <a:cubicBezTo>
                    <a:pt x="5600598" y="1285433"/>
                    <a:pt x="5600598" y="1285433"/>
                    <a:pt x="5600598" y="1285433"/>
                  </a:cubicBezTo>
                  <a:cubicBezTo>
                    <a:pt x="5600598" y="1319499"/>
                    <a:pt x="5620896" y="1339938"/>
                    <a:pt x="5654726" y="1339938"/>
                  </a:cubicBezTo>
                  <a:cubicBezTo>
                    <a:pt x="5688556" y="1339938"/>
                    <a:pt x="5708854" y="1319499"/>
                    <a:pt x="5708854" y="1285433"/>
                  </a:cubicBezTo>
                  <a:cubicBezTo>
                    <a:pt x="5708854" y="876643"/>
                    <a:pt x="5708854" y="876643"/>
                    <a:pt x="5708854" y="876643"/>
                  </a:cubicBezTo>
                  <a:cubicBezTo>
                    <a:pt x="5708854" y="856204"/>
                    <a:pt x="5708854" y="856204"/>
                    <a:pt x="5708854" y="856204"/>
                  </a:cubicBezTo>
                  <a:cubicBezTo>
                    <a:pt x="5708854" y="692688"/>
                    <a:pt x="5708854" y="692688"/>
                    <a:pt x="5708854" y="692688"/>
                  </a:cubicBezTo>
                  <a:cubicBezTo>
                    <a:pt x="5708854" y="590491"/>
                    <a:pt x="5708854" y="590491"/>
                    <a:pt x="5708854" y="590491"/>
                  </a:cubicBezTo>
                  <a:cubicBezTo>
                    <a:pt x="5735918" y="590491"/>
                    <a:pt x="5735918" y="590491"/>
                    <a:pt x="5735918" y="590491"/>
                  </a:cubicBezTo>
                  <a:cubicBezTo>
                    <a:pt x="5735918" y="679062"/>
                    <a:pt x="5735918" y="679062"/>
                    <a:pt x="5735918" y="679062"/>
                  </a:cubicBezTo>
                  <a:cubicBezTo>
                    <a:pt x="5735918" y="835764"/>
                    <a:pt x="5735918" y="835764"/>
                    <a:pt x="5735918" y="835764"/>
                  </a:cubicBezTo>
                  <a:cubicBezTo>
                    <a:pt x="5735918" y="863017"/>
                    <a:pt x="5749450" y="876643"/>
                    <a:pt x="5776514" y="876643"/>
                  </a:cubicBezTo>
                  <a:cubicBezTo>
                    <a:pt x="5796812" y="876643"/>
                    <a:pt x="5817110" y="863017"/>
                    <a:pt x="5817110" y="835764"/>
                  </a:cubicBezTo>
                  <a:cubicBezTo>
                    <a:pt x="5817110" y="570051"/>
                    <a:pt x="5817110" y="570051"/>
                    <a:pt x="5817110" y="570051"/>
                  </a:cubicBezTo>
                  <a:cubicBezTo>
                    <a:pt x="5817110" y="501920"/>
                    <a:pt x="5756216" y="440601"/>
                    <a:pt x="5688556" y="440601"/>
                  </a:cubicBezTo>
                  <a:cubicBezTo>
                    <a:pt x="5553236" y="440601"/>
                    <a:pt x="5553236" y="440601"/>
                    <a:pt x="5553236" y="440601"/>
                  </a:cubicBezTo>
                  <a:cubicBezTo>
                    <a:pt x="5539704" y="440601"/>
                    <a:pt x="5539704" y="440601"/>
                    <a:pt x="5539704" y="440601"/>
                  </a:cubicBezTo>
                  <a:cubicBezTo>
                    <a:pt x="5485576" y="440601"/>
                    <a:pt x="5485576" y="440601"/>
                    <a:pt x="5485576" y="440601"/>
                  </a:cubicBezTo>
                  <a:close/>
                  <a:moveTo>
                    <a:pt x="4745836" y="440601"/>
                  </a:moveTo>
                  <a:cubicBezTo>
                    <a:pt x="4678176" y="440601"/>
                    <a:pt x="4610514" y="501920"/>
                    <a:pt x="4610514" y="570051"/>
                  </a:cubicBezTo>
                  <a:cubicBezTo>
                    <a:pt x="4610514" y="835764"/>
                    <a:pt x="4610514" y="835764"/>
                    <a:pt x="4610514" y="835764"/>
                  </a:cubicBezTo>
                  <a:cubicBezTo>
                    <a:pt x="4610514" y="863017"/>
                    <a:pt x="4630814" y="876643"/>
                    <a:pt x="4657878" y="876643"/>
                  </a:cubicBezTo>
                  <a:cubicBezTo>
                    <a:pt x="4684942" y="876643"/>
                    <a:pt x="4698474" y="863017"/>
                    <a:pt x="4698474" y="835764"/>
                  </a:cubicBezTo>
                  <a:cubicBezTo>
                    <a:pt x="4698474" y="679062"/>
                    <a:pt x="4698474" y="679062"/>
                    <a:pt x="4698474" y="679062"/>
                  </a:cubicBezTo>
                  <a:cubicBezTo>
                    <a:pt x="4698474" y="590491"/>
                    <a:pt x="4698474" y="590491"/>
                    <a:pt x="4698474" y="590491"/>
                  </a:cubicBezTo>
                  <a:cubicBezTo>
                    <a:pt x="4718772" y="590491"/>
                    <a:pt x="4718772" y="590491"/>
                    <a:pt x="4718772" y="590491"/>
                  </a:cubicBezTo>
                  <a:cubicBezTo>
                    <a:pt x="4718772" y="692688"/>
                    <a:pt x="4718772" y="692688"/>
                    <a:pt x="4718772" y="692688"/>
                  </a:cubicBezTo>
                  <a:cubicBezTo>
                    <a:pt x="4718772" y="856204"/>
                    <a:pt x="4718772" y="856204"/>
                    <a:pt x="4718772" y="856204"/>
                  </a:cubicBezTo>
                  <a:cubicBezTo>
                    <a:pt x="4718772" y="876643"/>
                    <a:pt x="4718772" y="876643"/>
                    <a:pt x="4718772" y="876643"/>
                  </a:cubicBezTo>
                  <a:cubicBezTo>
                    <a:pt x="4718772" y="1285433"/>
                    <a:pt x="4718772" y="1285433"/>
                    <a:pt x="4718772" y="1285433"/>
                  </a:cubicBezTo>
                  <a:cubicBezTo>
                    <a:pt x="4718772" y="1319499"/>
                    <a:pt x="4745836" y="1339938"/>
                    <a:pt x="4779666" y="1339938"/>
                  </a:cubicBezTo>
                  <a:cubicBezTo>
                    <a:pt x="4813496" y="1339938"/>
                    <a:pt x="4833794" y="1319499"/>
                    <a:pt x="4833794" y="1285433"/>
                  </a:cubicBezTo>
                  <a:cubicBezTo>
                    <a:pt x="4833794" y="876643"/>
                    <a:pt x="4833794" y="876643"/>
                    <a:pt x="4833794" y="876643"/>
                  </a:cubicBezTo>
                  <a:cubicBezTo>
                    <a:pt x="4860858" y="876643"/>
                    <a:pt x="4860858" y="876643"/>
                    <a:pt x="4860858" y="876643"/>
                  </a:cubicBezTo>
                  <a:cubicBezTo>
                    <a:pt x="4860858" y="1285433"/>
                    <a:pt x="4860858" y="1285433"/>
                    <a:pt x="4860858" y="1285433"/>
                  </a:cubicBezTo>
                  <a:cubicBezTo>
                    <a:pt x="4860858" y="1319499"/>
                    <a:pt x="4881156" y="1339938"/>
                    <a:pt x="4914986" y="1339938"/>
                  </a:cubicBezTo>
                  <a:cubicBezTo>
                    <a:pt x="4948816" y="1339938"/>
                    <a:pt x="4969114" y="1319499"/>
                    <a:pt x="4969114" y="1285433"/>
                  </a:cubicBezTo>
                  <a:cubicBezTo>
                    <a:pt x="4969114" y="876643"/>
                    <a:pt x="4969114" y="876643"/>
                    <a:pt x="4969114" y="876643"/>
                  </a:cubicBezTo>
                  <a:cubicBezTo>
                    <a:pt x="4969114" y="856204"/>
                    <a:pt x="4969114" y="856204"/>
                    <a:pt x="4969114" y="856204"/>
                  </a:cubicBezTo>
                  <a:cubicBezTo>
                    <a:pt x="4969114" y="692688"/>
                    <a:pt x="4969114" y="692688"/>
                    <a:pt x="4969114" y="692688"/>
                  </a:cubicBezTo>
                  <a:cubicBezTo>
                    <a:pt x="4969114" y="590491"/>
                    <a:pt x="4969114" y="590491"/>
                    <a:pt x="4969114" y="590491"/>
                  </a:cubicBezTo>
                  <a:cubicBezTo>
                    <a:pt x="4996178" y="590491"/>
                    <a:pt x="4996178" y="590491"/>
                    <a:pt x="4996178" y="590491"/>
                  </a:cubicBezTo>
                  <a:cubicBezTo>
                    <a:pt x="4996178" y="679062"/>
                    <a:pt x="4996178" y="679062"/>
                    <a:pt x="4996178" y="679062"/>
                  </a:cubicBezTo>
                  <a:cubicBezTo>
                    <a:pt x="4996178" y="835764"/>
                    <a:pt x="4996178" y="835764"/>
                    <a:pt x="4996178" y="835764"/>
                  </a:cubicBezTo>
                  <a:cubicBezTo>
                    <a:pt x="4996178" y="863017"/>
                    <a:pt x="5009710" y="876643"/>
                    <a:pt x="5036774" y="876643"/>
                  </a:cubicBezTo>
                  <a:cubicBezTo>
                    <a:pt x="5057072" y="876643"/>
                    <a:pt x="5077370" y="863017"/>
                    <a:pt x="5077370" y="835764"/>
                  </a:cubicBezTo>
                  <a:cubicBezTo>
                    <a:pt x="5077370" y="570051"/>
                    <a:pt x="5077370" y="570051"/>
                    <a:pt x="5077370" y="570051"/>
                  </a:cubicBezTo>
                  <a:cubicBezTo>
                    <a:pt x="5077370" y="501920"/>
                    <a:pt x="5016476" y="440601"/>
                    <a:pt x="4948816" y="440601"/>
                  </a:cubicBezTo>
                  <a:cubicBezTo>
                    <a:pt x="4813496" y="440601"/>
                    <a:pt x="4813496" y="440601"/>
                    <a:pt x="4813496" y="440601"/>
                  </a:cubicBezTo>
                  <a:cubicBezTo>
                    <a:pt x="4799964" y="440601"/>
                    <a:pt x="4799964" y="440601"/>
                    <a:pt x="4799964" y="440601"/>
                  </a:cubicBezTo>
                  <a:cubicBezTo>
                    <a:pt x="4745836" y="440601"/>
                    <a:pt x="4745836" y="440601"/>
                    <a:pt x="4745836" y="440601"/>
                  </a:cubicBezTo>
                  <a:close/>
                  <a:moveTo>
                    <a:pt x="3266356" y="440601"/>
                  </a:moveTo>
                  <a:cubicBezTo>
                    <a:pt x="3198696" y="440601"/>
                    <a:pt x="3131034" y="501920"/>
                    <a:pt x="3131034" y="570051"/>
                  </a:cubicBezTo>
                  <a:cubicBezTo>
                    <a:pt x="3131034" y="835764"/>
                    <a:pt x="3131034" y="835764"/>
                    <a:pt x="3131034" y="835764"/>
                  </a:cubicBezTo>
                  <a:cubicBezTo>
                    <a:pt x="3131034" y="863017"/>
                    <a:pt x="3151334" y="876643"/>
                    <a:pt x="3178398" y="876643"/>
                  </a:cubicBezTo>
                  <a:cubicBezTo>
                    <a:pt x="3205462" y="876643"/>
                    <a:pt x="3218994" y="863017"/>
                    <a:pt x="3218994" y="835764"/>
                  </a:cubicBezTo>
                  <a:cubicBezTo>
                    <a:pt x="3218994" y="679062"/>
                    <a:pt x="3218994" y="679062"/>
                    <a:pt x="3218994" y="679062"/>
                  </a:cubicBezTo>
                  <a:cubicBezTo>
                    <a:pt x="3218994" y="590491"/>
                    <a:pt x="3218994" y="590491"/>
                    <a:pt x="3218994" y="590491"/>
                  </a:cubicBezTo>
                  <a:cubicBezTo>
                    <a:pt x="3239292" y="590491"/>
                    <a:pt x="3239292" y="590491"/>
                    <a:pt x="3239292" y="590491"/>
                  </a:cubicBezTo>
                  <a:cubicBezTo>
                    <a:pt x="3239292" y="692688"/>
                    <a:pt x="3239292" y="692688"/>
                    <a:pt x="3239292" y="692688"/>
                  </a:cubicBezTo>
                  <a:cubicBezTo>
                    <a:pt x="3239292" y="856204"/>
                    <a:pt x="3239292" y="856204"/>
                    <a:pt x="3239292" y="856204"/>
                  </a:cubicBezTo>
                  <a:cubicBezTo>
                    <a:pt x="3239292" y="876643"/>
                    <a:pt x="3239292" y="876643"/>
                    <a:pt x="3239292" y="876643"/>
                  </a:cubicBezTo>
                  <a:cubicBezTo>
                    <a:pt x="3239292" y="1285433"/>
                    <a:pt x="3239292" y="1285433"/>
                    <a:pt x="3239292" y="1285433"/>
                  </a:cubicBezTo>
                  <a:cubicBezTo>
                    <a:pt x="3239292" y="1319499"/>
                    <a:pt x="3266356" y="1339938"/>
                    <a:pt x="3300186" y="1339938"/>
                  </a:cubicBezTo>
                  <a:cubicBezTo>
                    <a:pt x="3334016" y="1339938"/>
                    <a:pt x="3354314" y="1319499"/>
                    <a:pt x="3354314" y="1285433"/>
                  </a:cubicBezTo>
                  <a:cubicBezTo>
                    <a:pt x="3354314" y="876643"/>
                    <a:pt x="3354314" y="876643"/>
                    <a:pt x="3354314" y="876643"/>
                  </a:cubicBezTo>
                  <a:cubicBezTo>
                    <a:pt x="3381378" y="876643"/>
                    <a:pt x="3381378" y="876643"/>
                    <a:pt x="3381378" y="876643"/>
                  </a:cubicBezTo>
                  <a:cubicBezTo>
                    <a:pt x="3381378" y="1285433"/>
                    <a:pt x="3381378" y="1285433"/>
                    <a:pt x="3381378" y="1285433"/>
                  </a:cubicBezTo>
                  <a:cubicBezTo>
                    <a:pt x="3381378" y="1319499"/>
                    <a:pt x="3401676" y="1339938"/>
                    <a:pt x="3435506" y="1339938"/>
                  </a:cubicBezTo>
                  <a:cubicBezTo>
                    <a:pt x="3469336" y="1339938"/>
                    <a:pt x="3489634" y="1319499"/>
                    <a:pt x="3489634" y="1285433"/>
                  </a:cubicBezTo>
                  <a:cubicBezTo>
                    <a:pt x="3489634" y="876643"/>
                    <a:pt x="3489634" y="876643"/>
                    <a:pt x="3489634" y="876643"/>
                  </a:cubicBezTo>
                  <a:cubicBezTo>
                    <a:pt x="3489634" y="856204"/>
                    <a:pt x="3489634" y="856204"/>
                    <a:pt x="3489634" y="856204"/>
                  </a:cubicBezTo>
                  <a:cubicBezTo>
                    <a:pt x="3489634" y="692688"/>
                    <a:pt x="3489634" y="692688"/>
                    <a:pt x="3489634" y="692688"/>
                  </a:cubicBezTo>
                  <a:cubicBezTo>
                    <a:pt x="3489634" y="590491"/>
                    <a:pt x="3489634" y="590491"/>
                    <a:pt x="3489634" y="590491"/>
                  </a:cubicBezTo>
                  <a:cubicBezTo>
                    <a:pt x="3516698" y="590491"/>
                    <a:pt x="3516698" y="590491"/>
                    <a:pt x="3516698" y="590491"/>
                  </a:cubicBezTo>
                  <a:cubicBezTo>
                    <a:pt x="3516698" y="679062"/>
                    <a:pt x="3516698" y="679062"/>
                    <a:pt x="3516698" y="679062"/>
                  </a:cubicBezTo>
                  <a:cubicBezTo>
                    <a:pt x="3516698" y="835764"/>
                    <a:pt x="3516698" y="835764"/>
                    <a:pt x="3516698" y="835764"/>
                  </a:cubicBezTo>
                  <a:cubicBezTo>
                    <a:pt x="3516698" y="863017"/>
                    <a:pt x="3530230" y="876643"/>
                    <a:pt x="3557294" y="876643"/>
                  </a:cubicBezTo>
                  <a:cubicBezTo>
                    <a:pt x="3577592" y="876643"/>
                    <a:pt x="3597890" y="863017"/>
                    <a:pt x="3597890" y="835764"/>
                  </a:cubicBezTo>
                  <a:cubicBezTo>
                    <a:pt x="3597890" y="570051"/>
                    <a:pt x="3597890" y="570051"/>
                    <a:pt x="3597890" y="570051"/>
                  </a:cubicBezTo>
                  <a:cubicBezTo>
                    <a:pt x="3597890" y="501920"/>
                    <a:pt x="3536996" y="440601"/>
                    <a:pt x="3469336" y="440601"/>
                  </a:cubicBezTo>
                  <a:cubicBezTo>
                    <a:pt x="3334016" y="440601"/>
                    <a:pt x="3334016" y="440601"/>
                    <a:pt x="3334016" y="440601"/>
                  </a:cubicBezTo>
                  <a:cubicBezTo>
                    <a:pt x="3320484" y="440601"/>
                    <a:pt x="3320484" y="440601"/>
                    <a:pt x="3320484" y="440601"/>
                  </a:cubicBezTo>
                  <a:cubicBezTo>
                    <a:pt x="3266356" y="440601"/>
                    <a:pt x="3266356" y="440601"/>
                    <a:pt x="3266356" y="440601"/>
                  </a:cubicBezTo>
                  <a:close/>
                  <a:moveTo>
                    <a:pt x="2526616" y="440601"/>
                  </a:moveTo>
                  <a:cubicBezTo>
                    <a:pt x="2458956" y="440601"/>
                    <a:pt x="2391294" y="501920"/>
                    <a:pt x="2391294" y="570051"/>
                  </a:cubicBezTo>
                  <a:cubicBezTo>
                    <a:pt x="2391294" y="835764"/>
                    <a:pt x="2391294" y="835764"/>
                    <a:pt x="2391294" y="835764"/>
                  </a:cubicBezTo>
                  <a:cubicBezTo>
                    <a:pt x="2391294" y="863017"/>
                    <a:pt x="2411594" y="876643"/>
                    <a:pt x="2438658" y="876643"/>
                  </a:cubicBezTo>
                  <a:cubicBezTo>
                    <a:pt x="2465722" y="876643"/>
                    <a:pt x="2479254" y="863017"/>
                    <a:pt x="2479254" y="835764"/>
                  </a:cubicBezTo>
                  <a:cubicBezTo>
                    <a:pt x="2479254" y="679062"/>
                    <a:pt x="2479254" y="679062"/>
                    <a:pt x="2479254" y="679062"/>
                  </a:cubicBezTo>
                  <a:cubicBezTo>
                    <a:pt x="2479254" y="590491"/>
                    <a:pt x="2479254" y="590491"/>
                    <a:pt x="2479254" y="590491"/>
                  </a:cubicBezTo>
                  <a:cubicBezTo>
                    <a:pt x="2499552" y="590491"/>
                    <a:pt x="2499552" y="590491"/>
                    <a:pt x="2499552" y="590491"/>
                  </a:cubicBezTo>
                  <a:cubicBezTo>
                    <a:pt x="2499552" y="692688"/>
                    <a:pt x="2499552" y="692688"/>
                    <a:pt x="2499552" y="692688"/>
                  </a:cubicBezTo>
                  <a:cubicBezTo>
                    <a:pt x="2499552" y="856204"/>
                    <a:pt x="2499552" y="856204"/>
                    <a:pt x="2499552" y="856204"/>
                  </a:cubicBezTo>
                  <a:cubicBezTo>
                    <a:pt x="2499552" y="876643"/>
                    <a:pt x="2499552" y="876643"/>
                    <a:pt x="2499552" y="876643"/>
                  </a:cubicBezTo>
                  <a:cubicBezTo>
                    <a:pt x="2499552" y="1285433"/>
                    <a:pt x="2499552" y="1285433"/>
                    <a:pt x="2499552" y="1285433"/>
                  </a:cubicBezTo>
                  <a:cubicBezTo>
                    <a:pt x="2499552" y="1319499"/>
                    <a:pt x="2526616" y="1339938"/>
                    <a:pt x="2560446" y="1339938"/>
                  </a:cubicBezTo>
                  <a:cubicBezTo>
                    <a:pt x="2594276" y="1339938"/>
                    <a:pt x="2614574" y="1319499"/>
                    <a:pt x="2614574" y="1285433"/>
                  </a:cubicBezTo>
                  <a:cubicBezTo>
                    <a:pt x="2614574" y="876643"/>
                    <a:pt x="2614574" y="876643"/>
                    <a:pt x="2614574" y="876643"/>
                  </a:cubicBezTo>
                  <a:cubicBezTo>
                    <a:pt x="2641638" y="876643"/>
                    <a:pt x="2641638" y="876643"/>
                    <a:pt x="2641638" y="876643"/>
                  </a:cubicBezTo>
                  <a:cubicBezTo>
                    <a:pt x="2641638" y="1285433"/>
                    <a:pt x="2641638" y="1285433"/>
                    <a:pt x="2641638" y="1285433"/>
                  </a:cubicBezTo>
                  <a:cubicBezTo>
                    <a:pt x="2641638" y="1319499"/>
                    <a:pt x="2661936" y="1339938"/>
                    <a:pt x="2695766" y="1339938"/>
                  </a:cubicBezTo>
                  <a:cubicBezTo>
                    <a:pt x="2729596" y="1339938"/>
                    <a:pt x="2749894" y="1319499"/>
                    <a:pt x="2749894" y="1285433"/>
                  </a:cubicBezTo>
                  <a:cubicBezTo>
                    <a:pt x="2749894" y="876643"/>
                    <a:pt x="2749894" y="876643"/>
                    <a:pt x="2749894" y="876643"/>
                  </a:cubicBezTo>
                  <a:cubicBezTo>
                    <a:pt x="2749894" y="856204"/>
                    <a:pt x="2749894" y="856204"/>
                    <a:pt x="2749894" y="856204"/>
                  </a:cubicBezTo>
                  <a:cubicBezTo>
                    <a:pt x="2749894" y="692688"/>
                    <a:pt x="2749894" y="692688"/>
                    <a:pt x="2749894" y="692688"/>
                  </a:cubicBezTo>
                  <a:cubicBezTo>
                    <a:pt x="2749894" y="590491"/>
                    <a:pt x="2749894" y="590491"/>
                    <a:pt x="2749894" y="590491"/>
                  </a:cubicBezTo>
                  <a:cubicBezTo>
                    <a:pt x="2776958" y="590491"/>
                    <a:pt x="2776958" y="590491"/>
                    <a:pt x="2776958" y="590491"/>
                  </a:cubicBezTo>
                  <a:cubicBezTo>
                    <a:pt x="2776958" y="679062"/>
                    <a:pt x="2776958" y="679062"/>
                    <a:pt x="2776958" y="679062"/>
                  </a:cubicBezTo>
                  <a:cubicBezTo>
                    <a:pt x="2776958" y="835764"/>
                    <a:pt x="2776958" y="835764"/>
                    <a:pt x="2776958" y="835764"/>
                  </a:cubicBezTo>
                  <a:cubicBezTo>
                    <a:pt x="2776958" y="863017"/>
                    <a:pt x="2790490" y="876643"/>
                    <a:pt x="2817554" y="876643"/>
                  </a:cubicBezTo>
                  <a:cubicBezTo>
                    <a:pt x="2837852" y="876643"/>
                    <a:pt x="2858150" y="863017"/>
                    <a:pt x="2858150" y="835764"/>
                  </a:cubicBezTo>
                  <a:cubicBezTo>
                    <a:pt x="2858150" y="570051"/>
                    <a:pt x="2858150" y="570051"/>
                    <a:pt x="2858150" y="570051"/>
                  </a:cubicBezTo>
                  <a:cubicBezTo>
                    <a:pt x="2858150" y="501920"/>
                    <a:pt x="2797256" y="440601"/>
                    <a:pt x="2729596" y="440601"/>
                  </a:cubicBezTo>
                  <a:cubicBezTo>
                    <a:pt x="2594276" y="440601"/>
                    <a:pt x="2594276" y="440601"/>
                    <a:pt x="2594276" y="440601"/>
                  </a:cubicBezTo>
                  <a:cubicBezTo>
                    <a:pt x="2580744" y="440601"/>
                    <a:pt x="2580744" y="440601"/>
                    <a:pt x="2580744" y="440601"/>
                  </a:cubicBezTo>
                  <a:cubicBezTo>
                    <a:pt x="2526616" y="440601"/>
                    <a:pt x="2526616" y="440601"/>
                    <a:pt x="2526616" y="440601"/>
                  </a:cubicBezTo>
                  <a:close/>
                  <a:moveTo>
                    <a:pt x="1786876" y="440601"/>
                  </a:moveTo>
                  <a:cubicBezTo>
                    <a:pt x="1719216" y="440601"/>
                    <a:pt x="1651554" y="501920"/>
                    <a:pt x="1651554" y="570051"/>
                  </a:cubicBezTo>
                  <a:cubicBezTo>
                    <a:pt x="1651554" y="835764"/>
                    <a:pt x="1651554" y="835764"/>
                    <a:pt x="1651554" y="835764"/>
                  </a:cubicBezTo>
                  <a:cubicBezTo>
                    <a:pt x="1651554" y="863017"/>
                    <a:pt x="1671854" y="876643"/>
                    <a:pt x="1698918" y="876643"/>
                  </a:cubicBezTo>
                  <a:cubicBezTo>
                    <a:pt x="1725982" y="876643"/>
                    <a:pt x="1739514" y="863017"/>
                    <a:pt x="1739514" y="835764"/>
                  </a:cubicBezTo>
                  <a:cubicBezTo>
                    <a:pt x="1739514" y="679062"/>
                    <a:pt x="1739514" y="679062"/>
                    <a:pt x="1739514" y="679062"/>
                  </a:cubicBezTo>
                  <a:cubicBezTo>
                    <a:pt x="1739514" y="590491"/>
                    <a:pt x="1739514" y="590491"/>
                    <a:pt x="1739514" y="590491"/>
                  </a:cubicBezTo>
                  <a:cubicBezTo>
                    <a:pt x="1759812" y="590491"/>
                    <a:pt x="1759812" y="590491"/>
                    <a:pt x="1759812" y="590491"/>
                  </a:cubicBezTo>
                  <a:cubicBezTo>
                    <a:pt x="1759812" y="692688"/>
                    <a:pt x="1759812" y="692688"/>
                    <a:pt x="1759812" y="692688"/>
                  </a:cubicBezTo>
                  <a:cubicBezTo>
                    <a:pt x="1759812" y="856204"/>
                    <a:pt x="1759812" y="856204"/>
                    <a:pt x="1759812" y="856204"/>
                  </a:cubicBezTo>
                  <a:cubicBezTo>
                    <a:pt x="1759812" y="876643"/>
                    <a:pt x="1759812" y="876643"/>
                    <a:pt x="1759812" y="876643"/>
                  </a:cubicBezTo>
                  <a:cubicBezTo>
                    <a:pt x="1759812" y="1285433"/>
                    <a:pt x="1759812" y="1285433"/>
                    <a:pt x="1759812" y="1285433"/>
                  </a:cubicBezTo>
                  <a:cubicBezTo>
                    <a:pt x="1759812" y="1319499"/>
                    <a:pt x="1786876" y="1339938"/>
                    <a:pt x="1820706" y="1339938"/>
                  </a:cubicBezTo>
                  <a:cubicBezTo>
                    <a:pt x="1854536" y="1339938"/>
                    <a:pt x="1874834" y="1319499"/>
                    <a:pt x="1874834" y="1285433"/>
                  </a:cubicBezTo>
                  <a:cubicBezTo>
                    <a:pt x="1874834" y="876643"/>
                    <a:pt x="1874834" y="876643"/>
                    <a:pt x="1874834" y="876643"/>
                  </a:cubicBezTo>
                  <a:cubicBezTo>
                    <a:pt x="1901898" y="876643"/>
                    <a:pt x="1901898" y="876643"/>
                    <a:pt x="1901898" y="876643"/>
                  </a:cubicBezTo>
                  <a:cubicBezTo>
                    <a:pt x="1901898" y="1285433"/>
                    <a:pt x="1901898" y="1285433"/>
                    <a:pt x="1901898" y="1285433"/>
                  </a:cubicBezTo>
                  <a:cubicBezTo>
                    <a:pt x="1901898" y="1319499"/>
                    <a:pt x="1922196" y="1339938"/>
                    <a:pt x="1956026" y="1339938"/>
                  </a:cubicBezTo>
                  <a:cubicBezTo>
                    <a:pt x="1989856" y="1339938"/>
                    <a:pt x="2010154" y="1319499"/>
                    <a:pt x="2010154" y="1285433"/>
                  </a:cubicBezTo>
                  <a:cubicBezTo>
                    <a:pt x="2010154" y="876643"/>
                    <a:pt x="2010154" y="876643"/>
                    <a:pt x="2010154" y="876643"/>
                  </a:cubicBezTo>
                  <a:cubicBezTo>
                    <a:pt x="2010154" y="856204"/>
                    <a:pt x="2010154" y="856204"/>
                    <a:pt x="2010154" y="856204"/>
                  </a:cubicBezTo>
                  <a:cubicBezTo>
                    <a:pt x="2010154" y="692688"/>
                    <a:pt x="2010154" y="692688"/>
                    <a:pt x="2010154" y="692688"/>
                  </a:cubicBezTo>
                  <a:cubicBezTo>
                    <a:pt x="2010154" y="590491"/>
                    <a:pt x="2010154" y="590491"/>
                    <a:pt x="2010154" y="590491"/>
                  </a:cubicBezTo>
                  <a:cubicBezTo>
                    <a:pt x="2037218" y="590491"/>
                    <a:pt x="2037218" y="590491"/>
                    <a:pt x="2037218" y="590491"/>
                  </a:cubicBezTo>
                  <a:cubicBezTo>
                    <a:pt x="2037218" y="679062"/>
                    <a:pt x="2037218" y="679062"/>
                    <a:pt x="2037218" y="679062"/>
                  </a:cubicBezTo>
                  <a:cubicBezTo>
                    <a:pt x="2037218" y="835764"/>
                    <a:pt x="2037218" y="835764"/>
                    <a:pt x="2037218" y="835764"/>
                  </a:cubicBezTo>
                  <a:cubicBezTo>
                    <a:pt x="2037218" y="863017"/>
                    <a:pt x="2050750" y="876643"/>
                    <a:pt x="2077814" y="876643"/>
                  </a:cubicBezTo>
                  <a:cubicBezTo>
                    <a:pt x="2098112" y="876643"/>
                    <a:pt x="2118410" y="863017"/>
                    <a:pt x="2118410" y="835764"/>
                  </a:cubicBezTo>
                  <a:cubicBezTo>
                    <a:pt x="2118410" y="570051"/>
                    <a:pt x="2118410" y="570051"/>
                    <a:pt x="2118410" y="570051"/>
                  </a:cubicBezTo>
                  <a:cubicBezTo>
                    <a:pt x="2118410" y="501920"/>
                    <a:pt x="2057516" y="440601"/>
                    <a:pt x="1989856" y="440601"/>
                  </a:cubicBezTo>
                  <a:cubicBezTo>
                    <a:pt x="1854536" y="440601"/>
                    <a:pt x="1854536" y="440601"/>
                    <a:pt x="1854536" y="440601"/>
                  </a:cubicBezTo>
                  <a:cubicBezTo>
                    <a:pt x="1841004" y="440601"/>
                    <a:pt x="1841004" y="440601"/>
                    <a:pt x="1841004" y="440601"/>
                  </a:cubicBezTo>
                  <a:cubicBezTo>
                    <a:pt x="1786876" y="440601"/>
                    <a:pt x="1786876" y="440601"/>
                    <a:pt x="1786876" y="440601"/>
                  </a:cubicBezTo>
                  <a:close/>
                  <a:moveTo>
                    <a:pt x="1047136" y="440601"/>
                  </a:moveTo>
                  <a:cubicBezTo>
                    <a:pt x="979476" y="440601"/>
                    <a:pt x="911814" y="501920"/>
                    <a:pt x="911814" y="570051"/>
                  </a:cubicBezTo>
                  <a:cubicBezTo>
                    <a:pt x="911814" y="835764"/>
                    <a:pt x="911814" y="835764"/>
                    <a:pt x="911814" y="835764"/>
                  </a:cubicBezTo>
                  <a:cubicBezTo>
                    <a:pt x="911814" y="863017"/>
                    <a:pt x="932114" y="876643"/>
                    <a:pt x="959178" y="876643"/>
                  </a:cubicBezTo>
                  <a:cubicBezTo>
                    <a:pt x="986242" y="876643"/>
                    <a:pt x="999774" y="863017"/>
                    <a:pt x="999774" y="835764"/>
                  </a:cubicBezTo>
                  <a:cubicBezTo>
                    <a:pt x="999774" y="679062"/>
                    <a:pt x="999774" y="679062"/>
                    <a:pt x="999774" y="679062"/>
                  </a:cubicBezTo>
                  <a:cubicBezTo>
                    <a:pt x="999774" y="590491"/>
                    <a:pt x="999774" y="590491"/>
                    <a:pt x="999774" y="590491"/>
                  </a:cubicBezTo>
                  <a:cubicBezTo>
                    <a:pt x="1020072" y="590491"/>
                    <a:pt x="1020072" y="590491"/>
                    <a:pt x="1020072" y="590491"/>
                  </a:cubicBezTo>
                  <a:cubicBezTo>
                    <a:pt x="1020072" y="692688"/>
                    <a:pt x="1020072" y="692688"/>
                    <a:pt x="1020072" y="692688"/>
                  </a:cubicBezTo>
                  <a:cubicBezTo>
                    <a:pt x="1020072" y="856204"/>
                    <a:pt x="1020072" y="856204"/>
                    <a:pt x="1020072" y="856204"/>
                  </a:cubicBezTo>
                  <a:cubicBezTo>
                    <a:pt x="1020072" y="876643"/>
                    <a:pt x="1020072" y="876643"/>
                    <a:pt x="1020072" y="876643"/>
                  </a:cubicBezTo>
                  <a:cubicBezTo>
                    <a:pt x="1020072" y="1285433"/>
                    <a:pt x="1020072" y="1285433"/>
                    <a:pt x="1020072" y="1285433"/>
                  </a:cubicBezTo>
                  <a:cubicBezTo>
                    <a:pt x="1020072" y="1319499"/>
                    <a:pt x="1047136" y="1339938"/>
                    <a:pt x="1080966" y="1339938"/>
                  </a:cubicBezTo>
                  <a:cubicBezTo>
                    <a:pt x="1114796" y="1339938"/>
                    <a:pt x="1135094" y="1319499"/>
                    <a:pt x="1135094" y="1285433"/>
                  </a:cubicBezTo>
                  <a:cubicBezTo>
                    <a:pt x="1135094" y="876643"/>
                    <a:pt x="1135094" y="876643"/>
                    <a:pt x="1135094" y="876643"/>
                  </a:cubicBezTo>
                  <a:cubicBezTo>
                    <a:pt x="1162158" y="876643"/>
                    <a:pt x="1162158" y="876643"/>
                    <a:pt x="1162158" y="876643"/>
                  </a:cubicBezTo>
                  <a:cubicBezTo>
                    <a:pt x="1162158" y="1285433"/>
                    <a:pt x="1162158" y="1285433"/>
                    <a:pt x="1162158" y="1285433"/>
                  </a:cubicBezTo>
                  <a:cubicBezTo>
                    <a:pt x="1162158" y="1319499"/>
                    <a:pt x="1182456" y="1339938"/>
                    <a:pt x="1216286" y="1339938"/>
                  </a:cubicBezTo>
                  <a:cubicBezTo>
                    <a:pt x="1250116" y="1339938"/>
                    <a:pt x="1270414" y="1319499"/>
                    <a:pt x="1270414" y="1285433"/>
                  </a:cubicBezTo>
                  <a:cubicBezTo>
                    <a:pt x="1270414" y="876643"/>
                    <a:pt x="1270414" y="876643"/>
                    <a:pt x="1270414" y="876643"/>
                  </a:cubicBezTo>
                  <a:cubicBezTo>
                    <a:pt x="1270414" y="856204"/>
                    <a:pt x="1270414" y="856204"/>
                    <a:pt x="1270414" y="856204"/>
                  </a:cubicBezTo>
                  <a:cubicBezTo>
                    <a:pt x="1270414" y="692688"/>
                    <a:pt x="1270414" y="692688"/>
                    <a:pt x="1270414" y="692688"/>
                  </a:cubicBezTo>
                  <a:cubicBezTo>
                    <a:pt x="1270414" y="590491"/>
                    <a:pt x="1270414" y="590491"/>
                    <a:pt x="1270414" y="590491"/>
                  </a:cubicBezTo>
                  <a:cubicBezTo>
                    <a:pt x="1297478" y="590491"/>
                    <a:pt x="1297478" y="590491"/>
                    <a:pt x="1297478" y="590491"/>
                  </a:cubicBezTo>
                  <a:cubicBezTo>
                    <a:pt x="1297478" y="679062"/>
                    <a:pt x="1297478" y="679062"/>
                    <a:pt x="1297478" y="679062"/>
                  </a:cubicBezTo>
                  <a:cubicBezTo>
                    <a:pt x="1297478" y="835764"/>
                    <a:pt x="1297478" y="835764"/>
                    <a:pt x="1297478" y="835764"/>
                  </a:cubicBezTo>
                  <a:cubicBezTo>
                    <a:pt x="1297478" y="863017"/>
                    <a:pt x="1311010" y="876643"/>
                    <a:pt x="1338074" y="876643"/>
                  </a:cubicBezTo>
                  <a:cubicBezTo>
                    <a:pt x="1358372" y="876643"/>
                    <a:pt x="1378670" y="863017"/>
                    <a:pt x="1378670" y="835764"/>
                  </a:cubicBezTo>
                  <a:cubicBezTo>
                    <a:pt x="1378670" y="570051"/>
                    <a:pt x="1378670" y="570051"/>
                    <a:pt x="1378670" y="570051"/>
                  </a:cubicBezTo>
                  <a:cubicBezTo>
                    <a:pt x="1378670" y="501920"/>
                    <a:pt x="1317776" y="440601"/>
                    <a:pt x="1250116" y="440601"/>
                  </a:cubicBezTo>
                  <a:cubicBezTo>
                    <a:pt x="1114796" y="440601"/>
                    <a:pt x="1114796" y="440601"/>
                    <a:pt x="1114796" y="440601"/>
                  </a:cubicBezTo>
                  <a:cubicBezTo>
                    <a:pt x="1101264" y="440601"/>
                    <a:pt x="1101264" y="440601"/>
                    <a:pt x="1101264" y="440601"/>
                  </a:cubicBezTo>
                  <a:cubicBezTo>
                    <a:pt x="1047136" y="440601"/>
                    <a:pt x="1047136" y="440601"/>
                    <a:pt x="1047136" y="440601"/>
                  </a:cubicBezTo>
                  <a:close/>
                  <a:moveTo>
                    <a:pt x="4006096" y="431854"/>
                  </a:moveTo>
                  <a:cubicBezTo>
                    <a:pt x="3938436" y="431854"/>
                    <a:pt x="3870774" y="493173"/>
                    <a:pt x="3870774" y="561304"/>
                  </a:cubicBezTo>
                  <a:cubicBezTo>
                    <a:pt x="3870774" y="827017"/>
                    <a:pt x="3870774" y="827017"/>
                    <a:pt x="3870774" y="827017"/>
                  </a:cubicBezTo>
                  <a:cubicBezTo>
                    <a:pt x="3870774" y="854270"/>
                    <a:pt x="3891074" y="867896"/>
                    <a:pt x="3918138" y="867896"/>
                  </a:cubicBezTo>
                  <a:cubicBezTo>
                    <a:pt x="3945202" y="867896"/>
                    <a:pt x="3958734" y="854270"/>
                    <a:pt x="3958734" y="827017"/>
                  </a:cubicBezTo>
                  <a:cubicBezTo>
                    <a:pt x="3958734" y="670315"/>
                    <a:pt x="3958734" y="670315"/>
                    <a:pt x="3958734" y="670315"/>
                  </a:cubicBezTo>
                  <a:cubicBezTo>
                    <a:pt x="3958734" y="581744"/>
                    <a:pt x="3958734" y="581744"/>
                    <a:pt x="3958734" y="581744"/>
                  </a:cubicBezTo>
                  <a:cubicBezTo>
                    <a:pt x="3979032" y="581744"/>
                    <a:pt x="3979032" y="581744"/>
                    <a:pt x="3979032" y="581744"/>
                  </a:cubicBezTo>
                  <a:cubicBezTo>
                    <a:pt x="3979032" y="683941"/>
                    <a:pt x="3979032" y="683941"/>
                    <a:pt x="3979032" y="683941"/>
                  </a:cubicBezTo>
                  <a:cubicBezTo>
                    <a:pt x="3979032" y="847457"/>
                    <a:pt x="3979032" y="847457"/>
                    <a:pt x="3979032" y="847457"/>
                  </a:cubicBezTo>
                  <a:cubicBezTo>
                    <a:pt x="3979032" y="867896"/>
                    <a:pt x="3979032" y="867896"/>
                    <a:pt x="3979032" y="867896"/>
                  </a:cubicBezTo>
                  <a:cubicBezTo>
                    <a:pt x="3979032" y="1276686"/>
                    <a:pt x="3979032" y="1276686"/>
                    <a:pt x="3979032" y="1276686"/>
                  </a:cubicBezTo>
                  <a:cubicBezTo>
                    <a:pt x="3979032" y="1310752"/>
                    <a:pt x="4006096" y="1331191"/>
                    <a:pt x="4039926" y="1331191"/>
                  </a:cubicBezTo>
                  <a:cubicBezTo>
                    <a:pt x="4073756" y="1331191"/>
                    <a:pt x="4094054" y="1310752"/>
                    <a:pt x="4094054" y="1276686"/>
                  </a:cubicBezTo>
                  <a:cubicBezTo>
                    <a:pt x="4094054" y="867896"/>
                    <a:pt x="4094054" y="867896"/>
                    <a:pt x="4094054" y="867896"/>
                  </a:cubicBezTo>
                  <a:cubicBezTo>
                    <a:pt x="4121118" y="867896"/>
                    <a:pt x="4121118" y="867896"/>
                    <a:pt x="4121118" y="867896"/>
                  </a:cubicBezTo>
                  <a:cubicBezTo>
                    <a:pt x="4121118" y="1276686"/>
                    <a:pt x="4121118" y="1276686"/>
                    <a:pt x="4121118" y="1276686"/>
                  </a:cubicBezTo>
                  <a:cubicBezTo>
                    <a:pt x="4121118" y="1310752"/>
                    <a:pt x="4141416" y="1331191"/>
                    <a:pt x="4175246" y="1331191"/>
                  </a:cubicBezTo>
                  <a:cubicBezTo>
                    <a:pt x="4209076" y="1331191"/>
                    <a:pt x="4229374" y="1310752"/>
                    <a:pt x="4229374" y="1276686"/>
                  </a:cubicBezTo>
                  <a:cubicBezTo>
                    <a:pt x="4229374" y="867896"/>
                    <a:pt x="4229374" y="867896"/>
                    <a:pt x="4229374" y="867896"/>
                  </a:cubicBezTo>
                  <a:cubicBezTo>
                    <a:pt x="4229374" y="847457"/>
                    <a:pt x="4229374" y="847457"/>
                    <a:pt x="4229374" y="847457"/>
                  </a:cubicBezTo>
                  <a:cubicBezTo>
                    <a:pt x="4229374" y="683941"/>
                    <a:pt x="4229374" y="683941"/>
                    <a:pt x="4229374" y="683941"/>
                  </a:cubicBezTo>
                  <a:cubicBezTo>
                    <a:pt x="4229374" y="581744"/>
                    <a:pt x="4229374" y="581744"/>
                    <a:pt x="4229374" y="581744"/>
                  </a:cubicBezTo>
                  <a:cubicBezTo>
                    <a:pt x="4256438" y="581744"/>
                    <a:pt x="4256438" y="581744"/>
                    <a:pt x="4256438" y="581744"/>
                  </a:cubicBezTo>
                  <a:cubicBezTo>
                    <a:pt x="4256438" y="670315"/>
                    <a:pt x="4256438" y="670315"/>
                    <a:pt x="4256438" y="670315"/>
                  </a:cubicBezTo>
                  <a:cubicBezTo>
                    <a:pt x="4256438" y="827017"/>
                    <a:pt x="4256438" y="827017"/>
                    <a:pt x="4256438" y="827017"/>
                  </a:cubicBezTo>
                  <a:cubicBezTo>
                    <a:pt x="4256438" y="854270"/>
                    <a:pt x="4269970" y="867896"/>
                    <a:pt x="4297034" y="867896"/>
                  </a:cubicBezTo>
                  <a:cubicBezTo>
                    <a:pt x="4317332" y="867896"/>
                    <a:pt x="4337630" y="854270"/>
                    <a:pt x="4337630" y="827017"/>
                  </a:cubicBezTo>
                  <a:cubicBezTo>
                    <a:pt x="4337630" y="561304"/>
                    <a:pt x="4337630" y="561304"/>
                    <a:pt x="4337630" y="561304"/>
                  </a:cubicBezTo>
                  <a:cubicBezTo>
                    <a:pt x="4337630" y="493173"/>
                    <a:pt x="4276736" y="431854"/>
                    <a:pt x="4209076" y="431854"/>
                  </a:cubicBezTo>
                  <a:cubicBezTo>
                    <a:pt x="4073756" y="431854"/>
                    <a:pt x="4073756" y="431854"/>
                    <a:pt x="4073756" y="431854"/>
                  </a:cubicBezTo>
                  <a:cubicBezTo>
                    <a:pt x="4060224" y="431854"/>
                    <a:pt x="4060224" y="431854"/>
                    <a:pt x="4060224" y="431854"/>
                  </a:cubicBezTo>
                  <a:cubicBezTo>
                    <a:pt x="4006096" y="431854"/>
                    <a:pt x="4006096" y="431854"/>
                    <a:pt x="4006096" y="431854"/>
                  </a:cubicBezTo>
                  <a:close/>
                  <a:moveTo>
                    <a:pt x="307396" y="431854"/>
                  </a:moveTo>
                  <a:cubicBezTo>
                    <a:pt x="239736" y="431854"/>
                    <a:pt x="172074" y="493173"/>
                    <a:pt x="172074" y="561304"/>
                  </a:cubicBezTo>
                  <a:cubicBezTo>
                    <a:pt x="172074" y="827017"/>
                    <a:pt x="172074" y="827017"/>
                    <a:pt x="172074" y="827017"/>
                  </a:cubicBezTo>
                  <a:cubicBezTo>
                    <a:pt x="172074" y="854270"/>
                    <a:pt x="192374" y="867896"/>
                    <a:pt x="219438" y="867896"/>
                  </a:cubicBezTo>
                  <a:cubicBezTo>
                    <a:pt x="246502" y="867896"/>
                    <a:pt x="260034" y="854270"/>
                    <a:pt x="260034" y="827017"/>
                  </a:cubicBezTo>
                  <a:cubicBezTo>
                    <a:pt x="260034" y="670315"/>
                    <a:pt x="260034" y="670315"/>
                    <a:pt x="260034" y="670315"/>
                  </a:cubicBezTo>
                  <a:cubicBezTo>
                    <a:pt x="260034" y="581744"/>
                    <a:pt x="260034" y="581744"/>
                    <a:pt x="260034" y="581744"/>
                  </a:cubicBezTo>
                  <a:cubicBezTo>
                    <a:pt x="280332" y="581744"/>
                    <a:pt x="280332" y="581744"/>
                    <a:pt x="280332" y="581744"/>
                  </a:cubicBezTo>
                  <a:cubicBezTo>
                    <a:pt x="280332" y="683941"/>
                    <a:pt x="280332" y="683941"/>
                    <a:pt x="280332" y="683941"/>
                  </a:cubicBezTo>
                  <a:cubicBezTo>
                    <a:pt x="280332" y="847457"/>
                    <a:pt x="280332" y="847457"/>
                    <a:pt x="280332" y="847457"/>
                  </a:cubicBezTo>
                  <a:cubicBezTo>
                    <a:pt x="280332" y="867896"/>
                    <a:pt x="280332" y="867896"/>
                    <a:pt x="280332" y="867896"/>
                  </a:cubicBezTo>
                  <a:cubicBezTo>
                    <a:pt x="280332" y="1276686"/>
                    <a:pt x="280332" y="1276686"/>
                    <a:pt x="280332" y="1276686"/>
                  </a:cubicBezTo>
                  <a:cubicBezTo>
                    <a:pt x="280332" y="1310752"/>
                    <a:pt x="307396" y="1331191"/>
                    <a:pt x="341226" y="1331191"/>
                  </a:cubicBezTo>
                  <a:cubicBezTo>
                    <a:pt x="375056" y="1331191"/>
                    <a:pt x="395354" y="1310752"/>
                    <a:pt x="395354" y="1276686"/>
                  </a:cubicBezTo>
                  <a:cubicBezTo>
                    <a:pt x="395354" y="867896"/>
                    <a:pt x="395354" y="867896"/>
                    <a:pt x="395354" y="867896"/>
                  </a:cubicBezTo>
                  <a:cubicBezTo>
                    <a:pt x="422418" y="867896"/>
                    <a:pt x="422418" y="867896"/>
                    <a:pt x="422418" y="867896"/>
                  </a:cubicBezTo>
                  <a:cubicBezTo>
                    <a:pt x="422418" y="1276686"/>
                    <a:pt x="422418" y="1276686"/>
                    <a:pt x="422418" y="1276686"/>
                  </a:cubicBezTo>
                  <a:cubicBezTo>
                    <a:pt x="422418" y="1310752"/>
                    <a:pt x="442716" y="1331191"/>
                    <a:pt x="476546" y="1331191"/>
                  </a:cubicBezTo>
                  <a:cubicBezTo>
                    <a:pt x="510376" y="1331191"/>
                    <a:pt x="530674" y="1310752"/>
                    <a:pt x="530674" y="1276686"/>
                  </a:cubicBezTo>
                  <a:cubicBezTo>
                    <a:pt x="530674" y="867896"/>
                    <a:pt x="530674" y="867896"/>
                    <a:pt x="530674" y="867896"/>
                  </a:cubicBezTo>
                  <a:cubicBezTo>
                    <a:pt x="530674" y="847457"/>
                    <a:pt x="530674" y="847457"/>
                    <a:pt x="530674" y="847457"/>
                  </a:cubicBezTo>
                  <a:cubicBezTo>
                    <a:pt x="530674" y="683941"/>
                    <a:pt x="530674" y="683941"/>
                    <a:pt x="530674" y="683941"/>
                  </a:cubicBezTo>
                  <a:cubicBezTo>
                    <a:pt x="530674" y="581744"/>
                    <a:pt x="530674" y="581744"/>
                    <a:pt x="530674" y="581744"/>
                  </a:cubicBezTo>
                  <a:cubicBezTo>
                    <a:pt x="557738" y="581744"/>
                    <a:pt x="557738" y="581744"/>
                    <a:pt x="557738" y="581744"/>
                  </a:cubicBezTo>
                  <a:cubicBezTo>
                    <a:pt x="557738" y="670315"/>
                    <a:pt x="557738" y="670315"/>
                    <a:pt x="557738" y="670315"/>
                  </a:cubicBezTo>
                  <a:cubicBezTo>
                    <a:pt x="557738" y="827017"/>
                    <a:pt x="557738" y="827017"/>
                    <a:pt x="557738" y="827017"/>
                  </a:cubicBezTo>
                  <a:cubicBezTo>
                    <a:pt x="557738" y="854270"/>
                    <a:pt x="571270" y="867896"/>
                    <a:pt x="598334" y="867896"/>
                  </a:cubicBezTo>
                  <a:cubicBezTo>
                    <a:pt x="618632" y="867896"/>
                    <a:pt x="638930" y="854270"/>
                    <a:pt x="638930" y="827017"/>
                  </a:cubicBezTo>
                  <a:cubicBezTo>
                    <a:pt x="638930" y="561304"/>
                    <a:pt x="638930" y="561304"/>
                    <a:pt x="638930" y="561304"/>
                  </a:cubicBezTo>
                  <a:cubicBezTo>
                    <a:pt x="638930" y="493173"/>
                    <a:pt x="578036" y="431854"/>
                    <a:pt x="510376" y="431854"/>
                  </a:cubicBezTo>
                  <a:cubicBezTo>
                    <a:pt x="375056" y="431854"/>
                    <a:pt x="375056" y="431854"/>
                    <a:pt x="375056" y="431854"/>
                  </a:cubicBezTo>
                  <a:cubicBezTo>
                    <a:pt x="361524" y="431854"/>
                    <a:pt x="361524" y="431854"/>
                    <a:pt x="361524" y="431854"/>
                  </a:cubicBezTo>
                  <a:cubicBezTo>
                    <a:pt x="307396" y="431854"/>
                    <a:pt x="307396" y="431854"/>
                    <a:pt x="307396" y="431854"/>
                  </a:cubicBezTo>
                  <a:close/>
                  <a:moveTo>
                    <a:pt x="7066026" y="222927"/>
                  </a:moveTo>
                  <a:cubicBezTo>
                    <a:pt x="7009870" y="222927"/>
                    <a:pt x="6964350" y="268449"/>
                    <a:pt x="6964350" y="324604"/>
                  </a:cubicBezTo>
                  <a:cubicBezTo>
                    <a:pt x="6964350" y="380759"/>
                    <a:pt x="7009870" y="426281"/>
                    <a:pt x="7066026" y="426281"/>
                  </a:cubicBezTo>
                  <a:cubicBezTo>
                    <a:pt x="7122182" y="426281"/>
                    <a:pt x="7167702" y="380759"/>
                    <a:pt x="7167702" y="324604"/>
                  </a:cubicBezTo>
                  <a:cubicBezTo>
                    <a:pt x="7167702" y="268449"/>
                    <a:pt x="7122182" y="222927"/>
                    <a:pt x="7066026" y="222927"/>
                  </a:cubicBezTo>
                  <a:close/>
                  <a:moveTo>
                    <a:pt x="6326286" y="222927"/>
                  </a:moveTo>
                  <a:cubicBezTo>
                    <a:pt x="6270130" y="222927"/>
                    <a:pt x="6224610" y="268449"/>
                    <a:pt x="6224610" y="324604"/>
                  </a:cubicBezTo>
                  <a:cubicBezTo>
                    <a:pt x="6224610" y="380759"/>
                    <a:pt x="6270130" y="426281"/>
                    <a:pt x="6326286" y="426281"/>
                  </a:cubicBezTo>
                  <a:cubicBezTo>
                    <a:pt x="6382442" y="426281"/>
                    <a:pt x="6427962" y="380759"/>
                    <a:pt x="6427962" y="324604"/>
                  </a:cubicBezTo>
                  <a:cubicBezTo>
                    <a:pt x="6427962" y="268449"/>
                    <a:pt x="6382442" y="222927"/>
                    <a:pt x="6326286" y="222927"/>
                  </a:cubicBezTo>
                  <a:close/>
                  <a:moveTo>
                    <a:pt x="5586546" y="222927"/>
                  </a:moveTo>
                  <a:cubicBezTo>
                    <a:pt x="5530390" y="222927"/>
                    <a:pt x="5484870" y="268449"/>
                    <a:pt x="5484870" y="324604"/>
                  </a:cubicBezTo>
                  <a:cubicBezTo>
                    <a:pt x="5484870" y="380759"/>
                    <a:pt x="5530390" y="426281"/>
                    <a:pt x="5586546" y="426281"/>
                  </a:cubicBezTo>
                  <a:cubicBezTo>
                    <a:pt x="5642702" y="426281"/>
                    <a:pt x="5688222" y="380759"/>
                    <a:pt x="5688222" y="324604"/>
                  </a:cubicBezTo>
                  <a:cubicBezTo>
                    <a:pt x="5688222" y="268449"/>
                    <a:pt x="5642702" y="222927"/>
                    <a:pt x="5586546" y="222927"/>
                  </a:cubicBezTo>
                  <a:close/>
                  <a:moveTo>
                    <a:pt x="4846806" y="222927"/>
                  </a:moveTo>
                  <a:cubicBezTo>
                    <a:pt x="4790650" y="222927"/>
                    <a:pt x="4745130" y="268449"/>
                    <a:pt x="4745130" y="324604"/>
                  </a:cubicBezTo>
                  <a:cubicBezTo>
                    <a:pt x="4745130" y="380759"/>
                    <a:pt x="4790650" y="426281"/>
                    <a:pt x="4846806" y="426281"/>
                  </a:cubicBezTo>
                  <a:cubicBezTo>
                    <a:pt x="4902962" y="426281"/>
                    <a:pt x="4948482" y="380759"/>
                    <a:pt x="4948482" y="324604"/>
                  </a:cubicBezTo>
                  <a:cubicBezTo>
                    <a:pt x="4948482" y="268449"/>
                    <a:pt x="4902962" y="222927"/>
                    <a:pt x="4846806" y="222927"/>
                  </a:cubicBezTo>
                  <a:close/>
                  <a:moveTo>
                    <a:pt x="3367326" y="222927"/>
                  </a:moveTo>
                  <a:cubicBezTo>
                    <a:pt x="3311170" y="222927"/>
                    <a:pt x="3265650" y="268449"/>
                    <a:pt x="3265650" y="324604"/>
                  </a:cubicBezTo>
                  <a:cubicBezTo>
                    <a:pt x="3265650" y="380759"/>
                    <a:pt x="3311170" y="426281"/>
                    <a:pt x="3367326" y="426281"/>
                  </a:cubicBezTo>
                  <a:cubicBezTo>
                    <a:pt x="3423482" y="426281"/>
                    <a:pt x="3469002" y="380759"/>
                    <a:pt x="3469002" y="324604"/>
                  </a:cubicBezTo>
                  <a:cubicBezTo>
                    <a:pt x="3469002" y="268449"/>
                    <a:pt x="3423482" y="222927"/>
                    <a:pt x="3367326" y="222927"/>
                  </a:cubicBezTo>
                  <a:close/>
                  <a:moveTo>
                    <a:pt x="2627586" y="222927"/>
                  </a:moveTo>
                  <a:cubicBezTo>
                    <a:pt x="2571430" y="222927"/>
                    <a:pt x="2525910" y="268449"/>
                    <a:pt x="2525910" y="324604"/>
                  </a:cubicBezTo>
                  <a:cubicBezTo>
                    <a:pt x="2525910" y="380759"/>
                    <a:pt x="2571430" y="426281"/>
                    <a:pt x="2627586" y="426281"/>
                  </a:cubicBezTo>
                  <a:cubicBezTo>
                    <a:pt x="2683742" y="426281"/>
                    <a:pt x="2729262" y="380759"/>
                    <a:pt x="2729262" y="324604"/>
                  </a:cubicBezTo>
                  <a:cubicBezTo>
                    <a:pt x="2729262" y="268449"/>
                    <a:pt x="2683742" y="222927"/>
                    <a:pt x="2627586" y="222927"/>
                  </a:cubicBezTo>
                  <a:close/>
                  <a:moveTo>
                    <a:pt x="1887846" y="222927"/>
                  </a:moveTo>
                  <a:cubicBezTo>
                    <a:pt x="1831690" y="222927"/>
                    <a:pt x="1786170" y="268449"/>
                    <a:pt x="1786170" y="324604"/>
                  </a:cubicBezTo>
                  <a:cubicBezTo>
                    <a:pt x="1786170" y="380759"/>
                    <a:pt x="1831690" y="426281"/>
                    <a:pt x="1887846" y="426281"/>
                  </a:cubicBezTo>
                  <a:cubicBezTo>
                    <a:pt x="1944002" y="426281"/>
                    <a:pt x="1989522" y="380759"/>
                    <a:pt x="1989522" y="324604"/>
                  </a:cubicBezTo>
                  <a:cubicBezTo>
                    <a:pt x="1989522" y="268449"/>
                    <a:pt x="1944002" y="222927"/>
                    <a:pt x="1887846" y="222927"/>
                  </a:cubicBezTo>
                  <a:close/>
                  <a:moveTo>
                    <a:pt x="1148106" y="222927"/>
                  </a:moveTo>
                  <a:cubicBezTo>
                    <a:pt x="1091950" y="222927"/>
                    <a:pt x="1046430" y="268449"/>
                    <a:pt x="1046430" y="324604"/>
                  </a:cubicBezTo>
                  <a:cubicBezTo>
                    <a:pt x="1046430" y="380759"/>
                    <a:pt x="1091950" y="426281"/>
                    <a:pt x="1148106" y="426281"/>
                  </a:cubicBezTo>
                  <a:cubicBezTo>
                    <a:pt x="1204262" y="426281"/>
                    <a:pt x="1249782" y="380759"/>
                    <a:pt x="1249782" y="324604"/>
                  </a:cubicBezTo>
                  <a:cubicBezTo>
                    <a:pt x="1249782" y="268449"/>
                    <a:pt x="1204262" y="222927"/>
                    <a:pt x="1148106" y="222927"/>
                  </a:cubicBezTo>
                  <a:close/>
                  <a:moveTo>
                    <a:pt x="4107066" y="214180"/>
                  </a:moveTo>
                  <a:cubicBezTo>
                    <a:pt x="4050910" y="214180"/>
                    <a:pt x="4005390" y="259702"/>
                    <a:pt x="4005390" y="315857"/>
                  </a:cubicBezTo>
                  <a:cubicBezTo>
                    <a:pt x="4005390" y="372012"/>
                    <a:pt x="4050910" y="417534"/>
                    <a:pt x="4107066" y="417534"/>
                  </a:cubicBezTo>
                  <a:cubicBezTo>
                    <a:pt x="4163222" y="417534"/>
                    <a:pt x="4208742" y="372012"/>
                    <a:pt x="4208742" y="315857"/>
                  </a:cubicBezTo>
                  <a:cubicBezTo>
                    <a:pt x="4208742" y="259702"/>
                    <a:pt x="4163222" y="214180"/>
                    <a:pt x="4107066" y="214180"/>
                  </a:cubicBezTo>
                  <a:close/>
                  <a:moveTo>
                    <a:pt x="408366" y="214180"/>
                  </a:moveTo>
                  <a:cubicBezTo>
                    <a:pt x="352210" y="214180"/>
                    <a:pt x="306690" y="259702"/>
                    <a:pt x="306690" y="315857"/>
                  </a:cubicBezTo>
                  <a:cubicBezTo>
                    <a:pt x="306690" y="372012"/>
                    <a:pt x="352210" y="417534"/>
                    <a:pt x="408366" y="417534"/>
                  </a:cubicBezTo>
                  <a:cubicBezTo>
                    <a:pt x="464522" y="417534"/>
                    <a:pt x="510042" y="372012"/>
                    <a:pt x="510042" y="315857"/>
                  </a:cubicBezTo>
                  <a:cubicBezTo>
                    <a:pt x="510042" y="259702"/>
                    <a:pt x="464522" y="214180"/>
                    <a:pt x="408366" y="214180"/>
                  </a:cubicBezTo>
                  <a:close/>
                  <a:moveTo>
                    <a:pt x="0" y="0"/>
                  </a:moveTo>
                  <a:lnTo>
                    <a:pt x="7447982" y="0"/>
                  </a:lnTo>
                  <a:lnTo>
                    <a:pt x="7447982" y="1655180"/>
                  </a:lnTo>
                  <a:lnTo>
                    <a:pt x="0" y="16551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C32BC87-4BD9-204E-8F98-344AA7DD0242}"/>
              </a:ext>
            </a:extLst>
          </p:cNvPr>
          <p:cNvSpPr txBox="1"/>
          <p:nvPr/>
        </p:nvSpPr>
        <p:spPr>
          <a:xfrm>
            <a:off x="20400707" y="7295325"/>
            <a:ext cx="2217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accent1"/>
                </a:solidFill>
                <a:latin typeface="Oswald" panose="02000503000000000000" pitchFamily="2" charset="77"/>
              </a:rPr>
              <a:t>80%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453BE5-FD4B-984B-B575-F5546F952358}"/>
              </a:ext>
            </a:extLst>
          </p:cNvPr>
          <p:cNvSpPr txBox="1"/>
          <p:nvPr/>
        </p:nvSpPr>
        <p:spPr>
          <a:xfrm>
            <a:off x="20399104" y="10218413"/>
            <a:ext cx="22204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accent4"/>
                </a:solidFill>
                <a:latin typeface="Oswald" panose="02000503000000000000" pitchFamily="2" charset="77"/>
              </a:rPr>
              <a:t>60%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7CEE8242-DD86-FA48-B9E1-919FAB029863}"/>
              </a:ext>
            </a:extLst>
          </p:cNvPr>
          <p:cNvSpPr txBox="1">
            <a:spLocks/>
          </p:cNvSpPr>
          <p:nvPr/>
        </p:nvSpPr>
        <p:spPr>
          <a:xfrm>
            <a:off x="12541496" y="3630337"/>
            <a:ext cx="10141078" cy="154747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 for the company.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92897B-AEA4-6F4F-96AB-BFB06E911276}"/>
              </a:ext>
            </a:extLst>
          </p:cNvPr>
          <p:cNvCxnSpPr/>
          <p:nvPr/>
        </p:nvCxnSpPr>
        <p:spPr>
          <a:xfrm>
            <a:off x="10686475" y="374754"/>
            <a:ext cx="2743200" cy="0"/>
          </a:xfrm>
          <a:prstGeom prst="line">
            <a:avLst/>
          </a:prstGeom>
          <a:ln w="508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CFD822C-D086-B046-98F7-C671B850B28D}"/>
              </a:ext>
            </a:extLst>
          </p:cNvPr>
          <p:cNvSpPr txBox="1"/>
          <p:nvPr/>
        </p:nvSpPr>
        <p:spPr>
          <a:xfrm>
            <a:off x="12541496" y="6383077"/>
            <a:ext cx="224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Oswald" panose="02000503000000000000" pitchFamily="2" charset="77"/>
              </a:rPr>
              <a:t>Male Users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3A60B6-F36E-7047-8747-F958F317793C}"/>
              </a:ext>
            </a:extLst>
          </p:cNvPr>
          <p:cNvSpPr txBox="1"/>
          <p:nvPr/>
        </p:nvSpPr>
        <p:spPr>
          <a:xfrm>
            <a:off x="12541496" y="9345651"/>
            <a:ext cx="268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Oswald" panose="02000503000000000000" pitchFamily="2" charset="77"/>
              </a:rPr>
              <a:t>Female Users</a:t>
            </a:r>
          </a:p>
        </p:txBody>
      </p:sp>
    </p:spTree>
    <p:extLst>
      <p:ext uri="{BB962C8B-B14F-4D97-AF65-F5344CB8AC3E}">
        <p14:creationId xmlns:p14="http://schemas.microsoft.com/office/powerpoint/2010/main" val="291558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AB1D105-4B2E-2340-949A-F6D18FD4EC58}"/>
              </a:ext>
            </a:extLst>
          </p:cNvPr>
          <p:cNvCxnSpPr/>
          <p:nvPr/>
        </p:nvCxnSpPr>
        <p:spPr>
          <a:xfrm>
            <a:off x="1604862" y="6113812"/>
            <a:ext cx="2116792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28770C3-8119-1442-97A3-637C3E45F4BF}"/>
              </a:ext>
            </a:extLst>
          </p:cNvPr>
          <p:cNvCxnSpPr/>
          <p:nvPr/>
        </p:nvCxnSpPr>
        <p:spPr>
          <a:xfrm>
            <a:off x="1604862" y="9614628"/>
            <a:ext cx="2116792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F37CA3-B4CB-BD42-A9BB-2514083ED5AC}"/>
              </a:ext>
            </a:extLst>
          </p:cNvPr>
          <p:cNvCxnSpPr/>
          <p:nvPr/>
        </p:nvCxnSpPr>
        <p:spPr>
          <a:xfrm>
            <a:off x="9145254" y="3040984"/>
            <a:ext cx="0" cy="27772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754A3F-611E-AD4C-9B00-E2C61B336C88}"/>
              </a:ext>
            </a:extLst>
          </p:cNvPr>
          <p:cNvCxnSpPr/>
          <p:nvPr/>
        </p:nvCxnSpPr>
        <p:spPr>
          <a:xfrm>
            <a:off x="9145254" y="6562249"/>
            <a:ext cx="0" cy="27772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B46A24-77B0-664C-973F-43DE6856E25B}"/>
              </a:ext>
            </a:extLst>
          </p:cNvPr>
          <p:cNvCxnSpPr/>
          <p:nvPr/>
        </p:nvCxnSpPr>
        <p:spPr>
          <a:xfrm>
            <a:off x="9145254" y="9917639"/>
            <a:ext cx="0" cy="27772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41BD0D-8047-514F-8B73-F437FD8EE730}"/>
              </a:ext>
            </a:extLst>
          </p:cNvPr>
          <p:cNvCxnSpPr/>
          <p:nvPr/>
        </p:nvCxnSpPr>
        <p:spPr>
          <a:xfrm>
            <a:off x="16081675" y="3040984"/>
            <a:ext cx="0" cy="27772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428243-D5FB-9E4A-A2CE-B453AD9F10F0}"/>
              </a:ext>
            </a:extLst>
          </p:cNvPr>
          <p:cNvCxnSpPr/>
          <p:nvPr/>
        </p:nvCxnSpPr>
        <p:spPr>
          <a:xfrm>
            <a:off x="16081675" y="6562249"/>
            <a:ext cx="0" cy="27772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D7897E-7580-364E-840D-E57FEC8C0A18}"/>
              </a:ext>
            </a:extLst>
          </p:cNvPr>
          <p:cNvCxnSpPr/>
          <p:nvPr/>
        </p:nvCxnSpPr>
        <p:spPr>
          <a:xfrm>
            <a:off x="16081675" y="9917639"/>
            <a:ext cx="0" cy="27772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B235729-5E8D-0A45-92F2-DB1441176F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3579773"/>
              </p:ext>
            </p:extLst>
          </p:nvPr>
        </p:nvGraphicFramePr>
        <p:xfrm>
          <a:off x="16448531" y="3737267"/>
          <a:ext cx="6236412" cy="221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06C999B-A2EE-C041-B0CD-E67047AD1F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3579034"/>
              </p:ext>
            </p:extLst>
          </p:nvPr>
        </p:nvGraphicFramePr>
        <p:xfrm>
          <a:off x="16448531" y="7238081"/>
          <a:ext cx="6236412" cy="221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2F3A731-57D0-954E-9409-541C6C404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1147640"/>
              </p:ext>
            </p:extLst>
          </p:nvPr>
        </p:nvGraphicFramePr>
        <p:xfrm>
          <a:off x="16448531" y="10435884"/>
          <a:ext cx="6236412" cy="221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4320B60-8E13-C34A-A9F8-CCE56969305B}"/>
              </a:ext>
            </a:extLst>
          </p:cNvPr>
          <p:cNvSpPr txBox="1"/>
          <p:nvPr/>
        </p:nvSpPr>
        <p:spPr>
          <a:xfrm>
            <a:off x="1706727" y="2895410"/>
            <a:ext cx="2451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300" dirty="0">
                <a:solidFill>
                  <a:schemeClr val="tx2"/>
                </a:solidFill>
                <a:latin typeface="Oswald" panose="02000503000000000000" pitchFamily="2" charset="77"/>
              </a:rPr>
              <a:t>Instagram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2D19E7-510F-354D-9B43-ADF01E833F44}"/>
              </a:ext>
            </a:extLst>
          </p:cNvPr>
          <p:cNvSpPr txBox="1"/>
          <p:nvPr/>
        </p:nvSpPr>
        <p:spPr>
          <a:xfrm>
            <a:off x="1706727" y="6409440"/>
            <a:ext cx="2400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>
                <a:solidFill>
                  <a:schemeClr val="tx2"/>
                </a:solidFill>
                <a:latin typeface="Oswald" panose="02000503000000000000" pitchFamily="2" charset="77"/>
              </a:rPr>
              <a:t>Pinterest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65391D-D72E-4E48-9FAC-FA993042218C}"/>
              </a:ext>
            </a:extLst>
          </p:cNvPr>
          <p:cNvSpPr txBox="1"/>
          <p:nvPr/>
        </p:nvSpPr>
        <p:spPr>
          <a:xfrm>
            <a:off x="1706727" y="9917639"/>
            <a:ext cx="2400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Facebook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4FF8C9-6D67-DA40-8E5E-019A26F66243}"/>
              </a:ext>
            </a:extLst>
          </p:cNvPr>
          <p:cNvSpPr/>
          <p:nvPr/>
        </p:nvSpPr>
        <p:spPr>
          <a:xfrm>
            <a:off x="1724119" y="10820590"/>
            <a:ext cx="1975104" cy="1975105"/>
          </a:xfrm>
          <a:prstGeom prst="ellipse">
            <a:avLst/>
          </a:prstGeom>
          <a:solidFill>
            <a:srgbClr val="51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E9E839-89F5-A04F-B085-DA71CF457293}"/>
              </a:ext>
            </a:extLst>
          </p:cNvPr>
          <p:cNvSpPr/>
          <p:nvPr/>
        </p:nvSpPr>
        <p:spPr>
          <a:xfrm>
            <a:off x="1724119" y="7347647"/>
            <a:ext cx="1975104" cy="1975105"/>
          </a:xfrm>
          <a:prstGeom prst="ellipse">
            <a:avLst/>
          </a:prstGeom>
          <a:solidFill>
            <a:srgbClr val="CA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EFE676D-F2F4-3549-8FB7-02852BA9A32D}"/>
              </a:ext>
            </a:extLst>
          </p:cNvPr>
          <p:cNvSpPr/>
          <p:nvPr/>
        </p:nvSpPr>
        <p:spPr>
          <a:xfrm>
            <a:off x="1724119" y="3887200"/>
            <a:ext cx="1975104" cy="1975105"/>
          </a:xfrm>
          <a:prstGeom prst="ellipse">
            <a:avLst/>
          </a:prstGeom>
          <a:gradFill flip="none" rotWithShape="1">
            <a:gsLst>
              <a:gs pos="0">
                <a:srgbClr val="0D49E0"/>
              </a:gs>
              <a:gs pos="65000">
                <a:srgbClr val="FC375F"/>
              </a:gs>
              <a:gs pos="100000">
                <a:srgbClr val="FDC654"/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21" name="Freeform 1">
            <a:extLst>
              <a:ext uri="{FF2B5EF4-FFF2-40B4-BE49-F238E27FC236}">
                <a16:creationId xmlns:a16="http://schemas.microsoft.com/office/drawing/2014/main" id="{64A7C57A-A262-FE4C-92F6-CAC76994F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916" y="11198335"/>
            <a:ext cx="569510" cy="1219613"/>
          </a:xfrm>
          <a:custGeom>
            <a:avLst/>
            <a:gdLst>
              <a:gd name="T0" fmla="*/ 303 w 1401"/>
              <a:gd name="T1" fmla="*/ 582 h 3001"/>
              <a:gd name="T2" fmla="*/ 303 w 1401"/>
              <a:gd name="T3" fmla="*/ 994 h 3001"/>
              <a:gd name="T4" fmla="*/ 0 w 1401"/>
              <a:gd name="T5" fmla="*/ 994 h 3001"/>
              <a:gd name="T6" fmla="*/ 0 w 1401"/>
              <a:gd name="T7" fmla="*/ 1499 h 3001"/>
              <a:gd name="T8" fmla="*/ 303 w 1401"/>
              <a:gd name="T9" fmla="*/ 1499 h 3001"/>
              <a:gd name="T10" fmla="*/ 303 w 1401"/>
              <a:gd name="T11" fmla="*/ 3000 h 3001"/>
              <a:gd name="T12" fmla="*/ 924 w 1401"/>
              <a:gd name="T13" fmla="*/ 3000 h 3001"/>
              <a:gd name="T14" fmla="*/ 924 w 1401"/>
              <a:gd name="T15" fmla="*/ 1500 h 3001"/>
              <a:gd name="T16" fmla="*/ 1341 w 1401"/>
              <a:gd name="T17" fmla="*/ 1500 h 3001"/>
              <a:gd name="T18" fmla="*/ 1341 w 1401"/>
              <a:gd name="T19" fmla="*/ 1500 h 3001"/>
              <a:gd name="T20" fmla="*/ 1399 w 1401"/>
              <a:gd name="T21" fmla="*/ 993 h 3001"/>
              <a:gd name="T22" fmla="*/ 926 w 1401"/>
              <a:gd name="T23" fmla="*/ 993 h 3001"/>
              <a:gd name="T24" fmla="*/ 926 w 1401"/>
              <a:gd name="T25" fmla="*/ 647 h 3001"/>
              <a:gd name="T26" fmla="*/ 926 w 1401"/>
              <a:gd name="T27" fmla="*/ 647 h 3001"/>
              <a:gd name="T28" fmla="*/ 1061 w 1401"/>
              <a:gd name="T29" fmla="*/ 526 h 3001"/>
              <a:gd name="T30" fmla="*/ 1400 w 1401"/>
              <a:gd name="T31" fmla="*/ 526 h 3001"/>
              <a:gd name="T32" fmla="*/ 1400 w 1401"/>
              <a:gd name="T33" fmla="*/ 0 h 3001"/>
              <a:gd name="T34" fmla="*/ 939 w 1401"/>
              <a:gd name="T35" fmla="*/ 0 h 3001"/>
              <a:gd name="T36" fmla="*/ 939 w 1401"/>
              <a:gd name="T37" fmla="*/ 0 h 3001"/>
              <a:gd name="T38" fmla="*/ 303 w 1401"/>
              <a:gd name="T39" fmla="*/ 582 h 3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01" h="3001">
                <a:moveTo>
                  <a:pt x="303" y="582"/>
                </a:moveTo>
                <a:lnTo>
                  <a:pt x="303" y="994"/>
                </a:lnTo>
                <a:lnTo>
                  <a:pt x="0" y="994"/>
                </a:lnTo>
                <a:lnTo>
                  <a:pt x="0" y="1499"/>
                </a:lnTo>
                <a:lnTo>
                  <a:pt x="303" y="1499"/>
                </a:lnTo>
                <a:lnTo>
                  <a:pt x="303" y="3000"/>
                </a:lnTo>
                <a:lnTo>
                  <a:pt x="924" y="3000"/>
                </a:lnTo>
                <a:lnTo>
                  <a:pt x="924" y="1500"/>
                </a:lnTo>
                <a:lnTo>
                  <a:pt x="1341" y="1500"/>
                </a:lnTo>
                <a:lnTo>
                  <a:pt x="1341" y="1500"/>
                </a:lnTo>
                <a:cubicBezTo>
                  <a:pt x="1341" y="1500"/>
                  <a:pt x="1380" y="1257"/>
                  <a:pt x="1399" y="993"/>
                </a:cubicBezTo>
                <a:lnTo>
                  <a:pt x="926" y="993"/>
                </a:lnTo>
                <a:lnTo>
                  <a:pt x="926" y="647"/>
                </a:lnTo>
                <a:lnTo>
                  <a:pt x="926" y="647"/>
                </a:lnTo>
                <a:cubicBezTo>
                  <a:pt x="926" y="596"/>
                  <a:pt x="994" y="526"/>
                  <a:pt x="1061" y="526"/>
                </a:cubicBezTo>
                <a:lnTo>
                  <a:pt x="1400" y="526"/>
                </a:lnTo>
                <a:lnTo>
                  <a:pt x="1400" y="0"/>
                </a:lnTo>
                <a:lnTo>
                  <a:pt x="939" y="0"/>
                </a:lnTo>
                <a:lnTo>
                  <a:pt x="939" y="0"/>
                </a:lnTo>
                <a:cubicBezTo>
                  <a:pt x="287" y="0"/>
                  <a:pt x="303" y="506"/>
                  <a:pt x="303" y="5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EC3EBC4-D708-6F46-81C5-AB2D933C6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937" y="4293020"/>
            <a:ext cx="1163464" cy="1163464"/>
          </a:xfrm>
          <a:custGeom>
            <a:avLst/>
            <a:gdLst>
              <a:gd name="connsiteX0" fmla="*/ 902928 w 1804628"/>
              <a:gd name="connsiteY0" fmla="*/ 620127 h 1804628"/>
              <a:gd name="connsiteX1" fmla="*/ 621192 w 1804628"/>
              <a:gd name="connsiteY1" fmla="*/ 902494 h 1804628"/>
              <a:gd name="connsiteX2" fmla="*/ 902928 w 1804628"/>
              <a:gd name="connsiteY2" fmla="*/ 1184502 h 1804628"/>
              <a:gd name="connsiteX3" fmla="*/ 1185024 w 1804628"/>
              <a:gd name="connsiteY3" fmla="*/ 902494 h 1804628"/>
              <a:gd name="connsiteX4" fmla="*/ 902928 w 1804628"/>
              <a:gd name="connsiteY4" fmla="*/ 620127 h 1804628"/>
              <a:gd name="connsiteX5" fmla="*/ 902928 w 1804628"/>
              <a:gd name="connsiteY5" fmla="*/ 450850 h 1804628"/>
              <a:gd name="connsiteX6" fmla="*/ 1353778 w 1804628"/>
              <a:gd name="connsiteY6" fmla="*/ 902494 h 1804628"/>
              <a:gd name="connsiteX7" fmla="*/ 902928 w 1804628"/>
              <a:gd name="connsiteY7" fmla="*/ 1353778 h 1804628"/>
              <a:gd name="connsiteX8" fmla="*/ 452438 w 1804628"/>
              <a:gd name="connsiteY8" fmla="*/ 902494 h 1804628"/>
              <a:gd name="connsiteX9" fmla="*/ 902928 w 1804628"/>
              <a:gd name="connsiteY9" fmla="*/ 450850 h 1804628"/>
              <a:gd name="connsiteX10" fmla="*/ 1387295 w 1804628"/>
              <a:gd name="connsiteY10" fmla="*/ 357188 h 1804628"/>
              <a:gd name="connsiteX11" fmla="*/ 1447440 w 1804628"/>
              <a:gd name="connsiteY11" fmla="*/ 416973 h 1804628"/>
              <a:gd name="connsiteX12" fmla="*/ 1387295 w 1804628"/>
              <a:gd name="connsiteY12" fmla="*/ 477478 h 1804628"/>
              <a:gd name="connsiteX13" fmla="*/ 1327150 w 1804628"/>
              <a:gd name="connsiteY13" fmla="*/ 416973 h 1804628"/>
              <a:gd name="connsiteX14" fmla="*/ 1387295 w 1804628"/>
              <a:gd name="connsiteY14" fmla="*/ 357188 h 1804628"/>
              <a:gd name="connsiteX15" fmla="*/ 563968 w 1804628"/>
              <a:gd name="connsiteY15" fmla="*/ 169262 h 1804628"/>
              <a:gd name="connsiteX16" fmla="*/ 168902 w 1804628"/>
              <a:gd name="connsiteY16" fmla="*/ 563969 h 1804628"/>
              <a:gd name="connsiteX17" fmla="*/ 168902 w 1804628"/>
              <a:gd name="connsiteY17" fmla="*/ 1241019 h 1804628"/>
              <a:gd name="connsiteX18" fmla="*/ 563968 w 1804628"/>
              <a:gd name="connsiteY18" fmla="*/ 1635365 h 1804628"/>
              <a:gd name="connsiteX19" fmla="*/ 1240659 w 1804628"/>
              <a:gd name="connsiteY19" fmla="*/ 1635365 h 1804628"/>
              <a:gd name="connsiteX20" fmla="*/ 1635365 w 1804628"/>
              <a:gd name="connsiteY20" fmla="*/ 1241019 h 1804628"/>
              <a:gd name="connsiteX21" fmla="*/ 1635365 w 1804628"/>
              <a:gd name="connsiteY21" fmla="*/ 563969 h 1804628"/>
              <a:gd name="connsiteX22" fmla="*/ 1240659 w 1804628"/>
              <a:gd name="connsiteY22" fmla="*/ 169262 h 1804628"/>
              <a:gd name="connsiteX23" fmla="*/ 563968 w 1804628"/>
              <a:gd name="connsiteY23" fmla="*/ 0 h 1804628"/>
              <a:gd name="connsiteX24" fmla="*/ 1240659 w 1804628"/>
              <a:gd name="connsiteY24" fmla="*/ 0 h 1804628"/>
              <a:gd name="connsiteX25" fmla="*/ 1804628 w 1804628"/>
              <a:gd name="connsiteY25" fmla="*/ 563969 h 1804628"/>
              <a:gd name="connsiteX26" fmla="*/ 1804628 w 1804628"/>
              <a:gd name="connsiteY26" fmla="*/ 1241019 h 1804628"/>
              <a:gd name="connsiteX27" fmla="*/ 1240659 w 1804628"/>
              <a:gd name="connsiteY27" fmla="*/ 1804628 h 1804628"/>
              <a:gd name="connsiteX28" fmla="*/ 563968 w 1804628"/>
              <a:gd name="connsiteY28" fmla="*/ 1804628 h 1804628"/>
              <a:gd name="connsiteX29" fmla="*/ 0 w 1804628"/>
              <a:gd name="connsiteY29" fmla="*/ 1241019 h 1804628"/>
              <a:gd name="connsiteX30" fmla="*/ 0 w 1804628"/>
              <a:gd name="connsiteY30" fmla="*/ 563969 h 1804628"/>
              <a:gd name="connsiteX31" fmla="*/ 563968 w 1804628"/>
              <a:gd name="connsiteY31" fmla="*/ 0 h 1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04628" h="1804628">
                <a:moveTo>
                  <a:pt x="902928" y="620127"/>
                </a:moveTo>
                <a:cubicBezTo>
                  <a:pt x="747847" y="620127"/>
                  <a:pt x="621192" y="746544"/>
                  <a:pt x="621192" y="902494"/>
                </a:cubicBezTo>
                <a:cubicBezTo>
                  <a:pt x="621192" y="1057724"/>
                  <a:pt x="747847" y="1184502"/>
                  <a:pt x="902928" y="1184502"/>
                </a:cubicBezTo>
                <a:cubicBezTo>
                  <a:pt x="1058369" y="1184502"/>
                  <a:pt x="1185024" y="1057724"/>
                  <a:pt x="1185024" y="902494"/>
                </a:cubicBezTo>
                <a:cubicBezTo>
                  <a:pt x="1185024" y="746544"/>
                  <a:pt x="1058369" y="620127"/>
                  <a:pt x="902928" y="620127"/>
                </a:cubicBezTo>
                <a:close/>
                <a:moveTo>
                  <a:pt x="902928" y="450850"/>
                </a:moveTo>
                <a:cubicBezTo>
                  <a:pt x="1152281" y="450850"/>
                  <a:pt x="1353778" y="653262"/>
                  <a:pt x="1353778" y="902494"/>
                </a:cubicBezTo>
                <a:cubicBezTo>
                  <a:pt x="1353778" y="1151367"/>
                  <a:pt x="1152281" y="1353778"/>
                  <a:pt x="902928" y="1353778"/>
                </a:cubicBezTo>
                <a:cubicBezTo>
                  <a:pt x="653935" y="1353778"/>
                  <a:pt x="452438" y="1151367"/>
                  <a:pt x="452438" y="902494"/>
                </a:cubicBezTo>
                <a:cubicBezTo>
                  <a:pt x="452438" y="653262"/>
                  <a:pt x="653935" y="450850"/>
                  <a:pt x="902928" y="450850"/>
                </a:cubicBezTo>
                <a:close/>
                <a:moveTo>
                  <a:pt x="1387295" y="357188"/>
                </a:moveTo>
                <a:cubicBezTo>
                  <a:pt x="1420789" y="357188"/>
                  <a:pt x="1447440" y="383839"/>
                  <a:pt x="1447440" y="416973"/>
                </a:cubicBezTo>
                <a:cubicBezTo>
                  <a:pt x="1447440" y="450467"/>
                  <a:pt x="1420789" y="477478"/>
                  <a:pt x="1387295" y="477478"/>
                </a:cubicBezTo>
                <a:cubicBezTo>
                  <a:pt x="1354161" y="477478"/>
                  <a:pt x="1327150" y="450467"/>
                  <a:pt x="1327150" y="416973"/>
                </a:cubicBezTo>
                <a:cubicBezTo>
                  <a:pt x="1327150" y="383839"/>
                  <a:pt x="1354161" y="357188"/>
                  <a:pt x="1387295" y="357188"/>
                </a:cubicBezTo>
                <a:close/>
                <a:moveTo>
                  <a:pt x="563968" y="169262"/>
                </a:moveTo>
                <a:cubicBezTo>
                  <a:pt x="346088" y="169262"/>
                  <a:pt x="168902" y="346088"/>
                  <a:pt x="168902" y="563969"/>
                </a:cubicBezTo>
                <a:lnTo>
                  <a:pt x="168902" y="1241019"/>
                </a:lnTo>
                <a:cubicBezTo>
                  <a:pt x="168902" y="1458540"/>
                  <a:pt x="346088" y="1635365"/>
                  <a:pt x="563968" y="1635365"/>
                </a:cubicBezTo>
                <a:lnTo>
                  <a:pt x="1240659" y="1635365"/>
                </a:lnTo>
                <a:cubicBezTo>
                  <a:pt x="1458540" y="1635365"/>
                  <a:pt x="1635365" y="1458540"/>
                  <a:pt x="1635365" y="1241019"/>
                </a:cubicBezTo>
                <a:lnTo>
                  <a:pt x="1635365" y="563969"/>
                </a:lnTo>
                <a:cubicBezTo>
                  <a:pt x="1635365" y="346088"/>
                  <a:pt x="1458540" y="169262"/>
                  <a:pt x="1240659" y="169262"/>
                </a:cubicBezTo>
                <a:close/>
                <a:moveTo>
                  <a:pt x="563968" y="0"/>
                </a:moveTo>
                <a:lnTo>
                  <a:pt x="1240659" y="0"/>
                </a:lnTo>
                <a:cubicBezTo>
                  <a:pt x="1552175" y="0"/>
                  <a:pt x="1804628" y="252453"/>
                  <a:pt x="1804628" y="563969"/>
                </a:cubicBezTo>
                <a:lnTo>
                  <a:pt x="1804628" y="1241019"/>
                </a:lnTo>
                <a:cubicBezTo>
                  <a:pt x="1804628" y="1552175"/>
                  <a:pt x="1552175" y="1804628"/>
                  <a:pt x="1240659" y="1804628"/>
                </a:cubicBezTo>
                <a:lnTo>
                  <a:pt x="563968" y="1804628"/>
                </a:lnTo>
                <a:cubicBezTo>
                  <a:pt x="252453" y="1804628"/>
                  <a:pt x="0" y="1552175"/>
                  <a:pt x="0" y="1241019"/>
                </a:cubicBezTo>
                <a:lnTo>
                  <a:pt x="0" y="563969"/>
                </a:lnTo>
                <a:cubicBezTo>
                  <a:pt x="0" y="252453"/>
                  <a:pt x="252453" y="0"/>
                  <a:pt x="5639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24" name="Freeform 1">
            <a:extLst>
              <a:ext uri="{FF2B5EF4-FFF2-40B4-BE49-F238E27FC236}">
                <a16:creationId xmlns:a16="http://schemas.microsoft.com/office/drawing/2014/main" id="{55CEDD70-0766-8540-8733-09B580263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025" y="7749488"/>
            <a:ext cx="927287" cy="1171037"/>
          </a:xfrm>
          <a:custGeom>
            <a:avLst/>
            <a:gdLst>
              <a:gd name="T0" fmla="*/ 3790 w 3942"/>
              <a:gd name="T1" fmla="*/ 1455 h 4977"/>
              <a:gd name="T2" fmla="*/ 3790 w 3942"/>
              <a:gd name="T3" fmla="*/ 1455 h 4977"/>
              <a:gd name="T4" fmla="*/ 1673 w 3942"/>
              <a:gd name="T5" fmla="*/ 115 h 4977"/>
              <a:gd name="T6" fmla="*/ 1673 w 3942"/>
              <a:gd name="T7" fmla="*/ 115 h 4977"/>
              <a:gd name="T8" fmla="*/ 21 w 3942"/>
              <a:gd name="T9" fmla="*/ 1798 h 4977"/>
              <a:gd name="T10" fmla="*/ 21 w 3942"/>
              <a:gd name="T11" fmla="*/ 1798 h 4977"/>
              <a:gd name="T12" fmla="*/ 707 w 3942"/>
              <a:gd name="T13" fmla="*/ 2919 h 4977"/>
              <a:gd name="T14" fmla="*/ 707 w 3942"/>
              <a:gd name="T15" fmla="*/ 2919 h 4977"/>
              <a:gd name="T16" fmla="*/ 582 w 3942"/>
              <a:gd name="T17" fmla="*/ 2109 h 4977"/>
              <a:gd name="T18" fmla="*/ 582 w 3942"/>
              <a:gd name="T19" fmla="*/ 2109 h 4977"/>
              <a:gd name="T20" fmla="*/ 2856 w 3942"/>
              <a:gd name="T21" fmla="*/ 893 h 4977"/>
              <a:gd name="T22" fmla="*/ 2856 w 3942"/>
              <a:gd name="T23" fmla="*/ 893 h 4977"/>
              <a:gd name="T24" fmla="*/ 2109 w 3942"/>
              <a:gd name="T25" fmla="*/ 3136 h 4977"/>
              <a:gd name="T26" fmla="*/ 2109 w 3942"/>
              <a:gd name="T27" fmla="*/ 3136 h 4977"/>
              <a:gd name="T28" fmla="*/ 1829 w 3942"/>
              <a:gd name="T29" fmla="*/ 1206 h 4977"/>
              <a:gd name="T30" fmla="*/ 1829 w 3942"/>
              <a:gd name="T31" fmla="*/ 1206 h 4977"/>
              <a:gd name="T32" fmla="*/ 1206 w 3942"/>
              <a:gd name="T33" fmla="*/ 2389 h 4977"/>
              <a:gd name="T34" fmla="*/ 1206 w 3942"/>
              <a:gd name="T35" fmla="*/ 2389 h 4977"/>
              <a:gd name="T36" fmla="*/ 832 w 3942"/>
              <a:gd name="T37" fmla="*/ 4976 h 4977"/>
              <a:gd name="T38" fmla="*/ 832 w 3942"/>
              <a:gd name="T39" fmla="*/ 4976 h 4977"/>
              <a:gd name="T40" fmla="*/ 1579 w 3942"/>
              <a:gd name="T41" fmla="*/ 3324 h 4977"/>
              <a:gd name="T42" fmla="*/ 1579 w 3942"/>
              <a:gd name="T43" fmla="*/ 3324 h 4977"/>
              <a:gd name="T44" fmla="*/ 2234 w 3942"/>
              <a:gd name="T45" fmla="*/ 3636 h 4977"/>
              <a:gd name="T46" fmla="*/ 2234 w 3942"/>
              <a:gd name="T47" fmla="*/ 3636 h 4977"/>
              <a:gd name="T48" fmla="*/ 3790 w 3942"/>
              <a:gd name="T49" fmla="*/ 1455 h 4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42" h="4977">
                <a:moveTo>
                  <a:pt x="3790" y="1455"/>
                </a:moveTo>
                <a:lnTo>
                  <a:pt x="3790" y="1455"/>
                </a:lnTo>
                <a:cubicBezTo>
                  <a:pt x="3658" y="491"/>
                  <a:pt x="2697" y="0"/>
                  <a:pt x="1673" y="115"/>
                </a:cubicBezTo>
                <a:lnTo>
                  <a:pt x="1673" y="115"/>
                </a:lnTo>
                <a:cubicBezTo>
                  <a:pt x="862" y="206"/>
                  <a:pt x="55" y="860"/>
                  <a:pt x="21" y="1798"/>
                </a:cubicBezTo>
                <a:lnTo>
                  <a:pt x="21" y="1798"/>
                </a:lnTo>
                <a:cubicBezTo>
                  <a:pt x="0" y="2370"/>
                  <a:pt x="162" y="2799"/>
                  <a:pt x="707" y="2919"/>
                </a:cubicBezTo>
                <a:lnTo>
                  <a:pt x="707" y="2919"/>
                </a:lnTo>
                <a:cubicBezTo>
                  <a:pt x="942" y="2503"/>
                  <a:pt x="631" y="2412"/>
                  <a:pt x="582" y="2109"/>
                </a:cubicBezTo>
                <a:lnTo>
                  <a:pt x="582" y="2109"/>
                </a:lnTo>
                <a:cubicBezTo>
                  <a:pt x="382" y="874"/>
                  <a:pt x="2006" y="32"/>
                  <a:pt x="2856" y="893"/>
                </a:cubicBezTo>
                <a:lnTo>
                  <a:pt x="2856" y="893"/>
                </a:lnTo>
                <a:cubicBezTo>
                  <a:pt x="3445" y="1492"/>
                  <a:pt x="3057" y="3328"/>
                  <a:pt x="2109" y="3136"/>
                </a:cubicBezTo>
                <a:lnTo>
                  <a:pt x="2109" y="3136"/>
                </a:lnTo>
                <a:cubicBezTo>
                  <a:pt x="1200" y="2955"/>
                  <a:pt x="2553" y="1493"/>
                  <a:pt x="1829" y="1206"/>
                </a:cubicBezTo>
                <a:lnTo>
                  <a:pt x="1829" y="1206"/>
                </a:lnTo>
                <a:cubicBezTo>
                  <a:pt x="1240" y="972"/>
                  <a:pt x="925" y="1919"/>
                  <a:pt x="1206" y="2389"/>
                </a:cubicBezTo>
                <a:lnTo>
                  <a:pt x="1206" y="2389"/>
                </a:lnTo>
                <a:cubicBezTo>
                  <a:pt x="1042" y="3199"/>
                  <a:pt x="689" y="3961"/>
                  <a:pt x="832" y="4976"/>
                </a:cubicBezTo>
                <a:lnTo>
                  <a:pt x="832" y="4976"/>
                </a:lnTo>
                <a:cubicBezTo>
                  <a:pt x="1295" y="4639"/>
                  <a:pt x="1451" y="3995"/>
                  <a:pt x="1579" y="3324"/>
                </a:cubicBezTo>
                <a:lnTo>
                  <a:pt x="1579" y="3324"/>
                </a:lnTo>
                <a:cubicBezTo>
                  <a:pt x="1813" y="3465"/>
                  <a:pt x="1937" y="3612"/>
                  <a:pt x="2234" y="3636"/>
                </a:cubicBezTo>
                <a:lnTo>
                  <a:pt x="2234" y="3636"/>
                </a:lnTo>
                <a:cubicBezTo>
                  <a:pt x="3329" y="3720"/>
                  <a:pt x="3941" y="2542"/>
                  <a:pt x="3790" y="14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7A19AC-A99E-1240-8367-FA12B7031214}"/>
              </a:ext>
            </a:extLst>
          </p:cNvPr>
          <p:cNvSpPr txBox="1"/>
          <p:nvPr/>
        </p:nvSpPr>
        <p:spPr>
          <a:xfrm>
            <a:off x="6520454" y="598595"/>
            <a:ext cx="11336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SOCIAL MEDIA DEFINITIONS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ADCE11-0B4C-9444-8BD5-FADFC44879A2}"/>
              </a:ext>
            </a:extLst>
          </p:cNvPr>
          <p:cNvCxnSpPr/>
          <p:nvPr/>
        </p:nvCxnSpPr>
        <p:spPr>
          <a:xfrm>
            <a:off x="10686475" y="374754"/>
            <a:ext cx="2743200" cy="0"/>
          </a:xfrm>
          <a:prstGeom prst="line">
            <a:avLst/>
          </a:prstGeom>
          <a:ln w="508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ED61BE-4BE4-5A4B-AFDE-61D7918A4293}"/>
              </a:ext>
            </a:extLst>
          </p:cNvPr>
          <p:cNvSpPr txBox="1"/>
          <p:nvPr/>
        </p:nvSpPr>
        <p:spPr>
          <a:xfrm>
            <a:off x="16448531" y="2895410"/>
            <a:ext cx="1752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300" dirty="0">
                <a:solidFill>
                  <a:schemeClr val="tx2"/>
                </a:solidFill>
                <a:latin typeface="Oswald" panose="02000503000000000000" pitchFamily="2" charset="77"/>
              </a:rPr>
              <a:t>Growth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617924-5436-2547-952A-C7BA71AE6C78}"/>
              </a:ext>
            </a:extLst>
          </p:cNvPr>
          <p:cNvSpPr txBox="1"/>
          <p:nvPr/>
        </p:nvSpPr>
        <p:spPr>
          <a:xfrm>
            <a:off x="16448531" y="6409440"/>
            <a:ext cx="1752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300" dirty="0">
                <a:solidFill>
                  <a:schemeClr val="tx2"/>
                </a:solidFill>
                <a:latin typeface="Oswald" panose="02000503000000000000" pitchFamily="2" charset="77"/>
              </a:rPr>
              <a:t>Growth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AC3836-AB25-6447-B7F2-9A5708E7AD4C}"/>
              </a:ext>
            </a:extLst>
          </p:cNvPr>
          <p:cNvSpPr txBox="1"/>
          <p:nvPr/>
        </p:nvSpPr>
        <p:spPr>
          <a:xfrm>
            <a:off x="16448531" y="9781194"/>
            <a:ext cx="1752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300" dirty="0">
                <a:solidFill>
                  <a:schemeClr val="tx2"/>
                </a:solidFill>
                <a:latin typeface="Oswald" panose="02000503000000000000" pitchFamily="2" charset="77"/>
              </a:rPr>
              <a:t>Growth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C3E8F6-47A1-8249-8A95-6A9DF25B133A}"/>
              </a:ext>
            </a:extLst>
          </p:cNvPr>
          <p:cNvSpPr txBox="1"/>
          <p:nvPr/>
        </p:nvSpPr>
        <p:spPr>
          <a:xfrm>
            <a:off x="21204875" y="6409440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pc="300" dirty="0">
                <a:solidFill>
                  <a:srgbClr val="CA252D"/>
                </a:solidFill>
                <a:latin typeface="Oswald" panose="02000503000000000000" pitchFamily="2" charset="77"/>
              </a:rPr>
              <a:t>300K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381EE1-0198-2F4A-925C-17EA9433D9D3}"/>
              </a:ext>
            </a:extLst>
          </p:cNvPr>
          <p:cNvSpPr txBox="1"/>
          <p:nvPr/>
        </p:nvSpPr>
        <p:spPr>
          <a:xfrm>
            <a:off x="21275408" y="9782369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pc="300" dirty="0">
                <a:solidFill>
                  <a:srgbClr val="5178B3"/>
                </a:solidFill>
                <a:latin typeface="Oswald" panose="02000503000000000000" pitchFamily="2" charset="77"/>
              </a:rPr>
              <a:t>4.5M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599DE0-7C9E-9949-8E51-5B38BF940758}"/>
              </a:ext>
            </a:extLst>
          </p:cNvPr>
          <p:cNvSpPr txBox="1"/>
          <p:nvPr/>
        </p:nvSpPr>
        <p:spPr>
          <a:xfrm>
            <a:off x="21275408" y="2895410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pc="300" dirty="0">
                <a:gradFill>
                  <a:gsLst>
                    <a:gs pos="0">
                      <a:srgbClr val="0D49E0"/>
                    </a:gs>
                    <a:gs pos="65000">
                      <a:srgbClr val="FC375F"/>
                    </a:gs>
                    <a:gs pos="100000">
                      <a:srgbClr val="FDC654"/>
                    </a:gs>
                  </a:gsLst>
                  <a:lin ang="9000000" scaled="0"/>
                </a:gradFill>
                <a:latin typeface="Oswald" panose="02000503000000000000" pitchFamily="2" charset="77"/>
              </a:rPr>
              <a:t>4.5M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51BF37-8894-7347-93F6-7BE59FCB8E07}"/>
              </a:ext>
            </a:extLst>
          </p:cNvPr>
          <p:cNvSpPr txBox="1"/>
          <p:nvPr/>
        </p:nvSpPr>
        <p:spPr>
          <a:xfrm>
            <a:off x="9512110" y="2895410"/>
            <a:ext cx="221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300" dirty="0">
                <a:solidFill>
                  <a:schemeClr val="tx2"/>
                </a:solidFill>
                <a:latin typeface="Oswald" panose="02000503000000000000" pitchFamily="2" charset="77"/>
              </a:rPr>
              <a:t>Best For: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43BFB7-89EB-3F44-A872-142A88F3F577}"/>
              </a:ext>
            </a:extLst>
          </p:cNvPr>
          <p:cNvSpPr txBox="1"/>
          <p:nvPr/>
        </p:nvSpPr>
        <p:spPr>
          <a:xfrm>
            <a:off x="9512110" y="6409440"/>
            <a:ext cx="221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300" dirty="0">
                <a:solidFill>
                  <a:schemeClr val="tx2"/>
                </a:solidFill>
                <a:latin typeface="Oswald" panose="02000503000000000000" pitchFamily="2" charset="77"/>
              </a:rPr>
              <a:t>Best For: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B3F564-9704-964F-83D8-B931F375749E}"/>
              </a:ext>
            </a:extLst>
          </p:cNvPr>
          <p:cNvSpPr txBox="1"/>
          <p:nvPr/>
        </p:nvSpPr>
        <p:spPr>
          <a:xfrm>
            <a:off x="9512110" y="9917639"/>
            <a:ext cx="221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300" dirty="0">
                <a:solidFill>
                  <a:schemeClr val="tx2"/>
                </a:solidFill>
                <a:latin typeface="Oswald" panose="02000503000000000000" pitchFamily="2" charset="77"/>
              </a:rPr>
              <a:t>Best For: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0297F0-2B66-1C4E-A108-49E26C5A0C42}"/>
              </a:ext>
            </a:extLst>
          </p:cNvPr>
          <p:cNvSpPr txBox="1"/>
          <p:nvPr/>
        </p:nvSpPr>
        <p:spPr>
          <a:xfrm>
            <a:off x="4415391" y="4156979"/>
            <a:ext cx="284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 Light" panose="020B0403030403020204" pitchFamily="34" charset="0"/>
              </a:rPr>
              <a:t>Social Sharing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E8B162-460F-DC4E-BE6D-175199CA998B}"/>
              </a:ext>
            </a:extLst>
          </p:cNvPr>
          <p:cNvSpPr txBox="1"/>
          <p:nvPr/>
        </p:nvSpPr>
        <p:spPr>
          <a:xfrm>
            <a:off x="4415391" y="5078488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Picture &amp; Videos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1FA260-E7A6-C341-B03A-A459B99F98FB}"/>
              </a:ext>
            </a:extLst>
          </p:cNvPr>
          <p:cNvSpPr txBox="1"/>
          <p:nvPr/>
        </p:nvSpPr>
        <p:spPr>
          <a:xfrm>
            <a:off x="4415391" y="7503960"/>
            <a:ext cx="273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 Light" panose="020B0403030403020204" pitchFamily="34" charset="0"/>
              </a:rPr>
              <a:t>Site all about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F38074-A8AB-9743-BDF0-E4992AA3C2E1}"/>
              </a:ext>
            </a:extLst>
          </p:cNvPr>
          <p:cNvSpPr txBox="1"/>
          <p:nvPr/>
        </p:nvSpPr>
        <p:spPr>
          <a:xfrm>
            <a:off x="4415391" y="8425469"/>
            <a:ext cx="2186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A252D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Discovery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D41FF4-26C8-8345-BA5B-F27C390D593D}"/>
              </a:ext>
            </a:extLst>
          </p:cNvPr>
          <p:cNvSpPr txBox="1"/>
          <p:nvPr/>
        </p:nvSpPr>
        <p:spPr>
          <a:xfrm>
            <a:off x="4415391" y="11019053"/>
            <a:ext cx="284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 Light" panose="020B0403030403020204" pitchFamily="34" charset="0"/>
              </a:rPr>
              <a:t>Social Sharing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C10882-A9FC-0A45-94F5-677E0C4A89FA}"/>
              </a:ext>
            </a:extLst>
          </p:cNvPr>
          <p:cNvSpPr txBox="1"/>
          <p:nvPr/>
        </p:nvSpPr>
        <p:spPr>
          <a:xfrm>
            <a:off x="4415391" y="11940562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178B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Picture &amp; Videos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C16C36-B93F-4F44-8E71-62F72024F1D2}"/>
              </a:ext>
            </a:extLst>
          </p:cNvPr>
          <p:cNvSpPr txBox="1"/>
          <p:nvPr/>
        </p:nvSpPr>
        <p:spPr>
          <a:xfrm>
            <a:off x="9514519" y="4156979"/>
            <a:ext cx="5717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 Light" panose="020B0403030403020204" pitchFamily="34" charset="0"/>
              </a:rPr>
              <a:t>Fun hashtags &amp; sharing great pictures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955637-61BC-254A-9DE9-8C8A2F108FBA}"/>
              </a:ext>
            </a:extLst>
          </p:cNvPr>
          <p:cNvSpPr txBox="1"/>
          <p:nvPr/>
        </p:nvSpPr>
        <p:spPr>
          <a:xfrm>
            <a:off x="9514519" y="7503960"/>
            <a:ext cx="5717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 Light" panose="020B0403030403020204" pitchFamily="34" charset="0"/>
              </a:rPr>
              <a:t>Showcase fashion pieces, food, arts &amp; crafts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27F1D8-AEF4-6546-B4F7-4DAC2750D47A}"/>
              </a:ext>
            </a:extLst>
          </p:cNvPr>
          <p:cNvSpPr txBox="1"/>
          <p:nvPr/>
        </p:nvSpPr>
        <p:spPr>
          <a:xfrm>
            <a:off x="9514519" y="11019053"/>
            <a:ext cx="5717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 Light" panose="020B0403030403020204" pitchFamily="34" charset="0"/>
              </a:rPr>
              <a:t>Reconnect with friends &amp; business strategy</a:t>
            </a:r>
          </a:p>
        </p:txBody>
      </p:sp>
    </p:spTree>
    <p:extLst>
      <p:ext uri="{BB962C8B-B14F-4D97-AF65-F5344CB8AC3E}">
        <p14:creationId xmlns:p14="http://schemas.microsoft.com/office/powerpoint/2010/main" val="3657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38015390-1343-4243-AE92-ED9E37DE1946}"/>
              </a:ext>
            </a:extLst>
          </p:cNvPr>
          <p:cNvSpPr>
            <a:spLocks noChangeAspect="1"/>
          </p:cNvSpPr>
          <p:nvPr/>
        </p:nvSpPr>
        <p:spPr>
          <a:xfrm>
            <a:off x="4637623" y="4037163"/>
            <a:ext cx="4144068" cy="1811547"/>
          </a:xfrm>
          <a:prstGeom prst="rect">
            <a:avLst/>
          </a:prstGeom>
          <a:solidFill>
            <a:srgbClr val="51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3A81E0-D74D-4E45-9A1F-B063933B0E4D}"/>
              </a:ext>
            </a:extLst>
          </p:cNvPr>
          <p:cNvSpPr>
            <a:spLocks noChangeAspect="1"/>
          </p:cNvSpPr>
          <p:nvPr/>
        </p:nvSpPr>
        <p:spPr>
          <a:xfrm>
            <a:off x="4637623" y="5848710"/>
            <a:ext cx="4144068" cy="1811547"/>
          </a:xfrm>
          <a:prstGeom prst="rect">
            <a:avLst/>
          </a:prstGeom>
          <a:solidFill>
            <a:srgbClr val="FC0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6BD3A11-F977-A240-BE29-5AB08FB0EAE4}"/>
              </a:ext>
            </a:extLst>
          </p:cNvPr>
          <p:cNvSpPr>
            <a:spLocks noChangeAspect="1"/>
          </p:cNvSpPr>
          <p:nvPr/>
        </p:nvSpPr>
        <p:spPr>
          <a:xfrm>
            <a:off x="4637623" y="9471804"/>
            <a:ext cx="4144068" cy="181154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8F2E6B2-086C-2C40-8823-C9462436EFB8}"/>
              </a:ext>
            </a:extLst>
          </p:cNvPr>
          <p:cNvSpPr>
            <a:spLocks noChangeAspect="1"/>
          </p:cNvSpPr>
          <p:nvPr/>
        </p:nvSpPr>
        <p:spPr>
          <a:xfrm>
            <a:off x="4637623" y="7660257"/>
            <a:ext cx="4144068" cy="1811547"/>
          </a:xfrm>
          <a:prstGeom prst="rect">
            <a:avLst/>
          </a:prstGeom>
          <a:solidFill>
            <a:srgbClr val="6CB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B731E-EDEF-9049-B6DA-EB8AB90AD6C4}"/>
              </a:ext>
            </a:extLst>
          </p:cNvPr>
          <p:cNvSpPr txBox="1"/>
          <p:nvPr/>
        </p:nvSpPr>
        <p:spPr>
          <a:xfrm>
            <a:off x="5083358" y="598595"/>
            <a:ext cx="14210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SMARTPHONE INFOGRAPHIC SLIDE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6C102153-C8DB-0646-97CD-447CE1A06916}"/>
              </a:ext>
            </a:extLst>
          </p:cNvPr>
          <p:cNvSpPr txBox="1">
            <a:spLocks/>
          </p:cNvSpPr>
          <p:nvPr/>
        </p:nvSpPr>
        <p:spPr>
          <a:xfrm>
            <a:off x="12541496" y="3630337"/>
            <a:ext cx="10141078" cy="153414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 for the company.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3E43BF-F3AE-7B44-ADA0-1E53F20B70F5}"/>
              </a:ext>
            </a:extLst>
          </p:cNvPr>
          <p:cNvCxnSpPr/>
          <p:nvPr/>
        </p:nvCxnSpPr>
        <p:spPr>
          <a:xfrm>
            <a:off x="10686475" y="374754"/>
            <a:ext cx="2743200" cy="0"/>
          </a:xfrm>
          <a:prstGeom prst="line">
            <a:avLst/>
          </a:prstGeom>
          <a:ln w="508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5">
            <a:extLst>
              <a:ext uri="{FF2B5EF4-FFF2-40B4-BE49-F238E27FC236}">
                <a16:creationId xmlns:a16="http://schemas.microsoft.com/office/drawing/2014/main" id="{59C80383-AEEB-6D44-BFE9-3EFC05A4E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071" y="2936627"/>
            <a:ext cx="4960829" cy="9935220"/>
          </a:xfrm>
          <a:custGeom>
            <a:avLst/>
            <a:gdLst>
              <a:gd name="T0" fmla="*/ 147 w 1613"/>
              <a:gd name="T1" fmla="*/ 366 h 3231"/>
              <a:gd name="T2" fmla="*/ 1466 w 1613"/>
              <a:gd name="T3" fmla="*/ 366 h 3231"/>
              <a:gd name="T4" fmla="*/ 1466 w 1613"/>
              <a:gd name="T5" fmla="*/ 2712 h 3231"/>
              <a:gd name="T6" fmla="*/ 147 w 1613"/>
              <a:gd name="T7" fmla="*/ 2712 h 3231"/>
              <a:gd name="T8" fmla="*/ 147 w 1613"/>
              <a:gd name="T9" fmla="*/ 366 h 3231"/>
              <a:gd name="T10" fmla="*/ 586 w 1613"/>
              <a:gd name="T11" fmla="*/ 178 h 3231"/>
              <a:gd name="T12" fmla="*/ 586 w 1613"/>
              <a:gd name="T13" fmla="*/ 178 h 3231"/>
              <a:gd name="T14" fmla="*/ 605 w 1613"/>
              <a:gd name="T15" fmla="*/ 147 h 3231"/>
              <a:gd name="T16" fmla="*/ 1006 w 1613"/>
              <a:gd name="T17" fmla="*/ 147 h 3231"/>
              <a:gd name="T18" fmla="*/ 1006 w 1613"/>
              <a:gd name="T19" fmla="*/ 147 h 3231"/>
              <a:gd name="T20" fmla="*/ 1027 w 1613"/>
              <a:gd name="T21" fmla="*/ 178 h 3231"/>
              <a:gd name="T22" fmla="*/ 1027 w 1613"/>
              <a:gd name="T23" fmla="*/ 187 h 3231"/>
              <a:gd name="T24" fmla="*/ 1027 w 1613"/>
              <a:gd name="T25" fmla="*/ 187 h 3231"/>
              <a:gd name="T26" fmla="*/ 1006 w 1613"/>
              <a:gd name="T27" fmla="*/ 219 h 3231"/>
              <a:gd name="T28" fmla="*/ 605 w 1613"/>
              <a:gd name="T29" fmla="*/ 219 h 3231"/>
              <a:gd name="T30" fmla="*/ 605 w 1613"/>
              <a:gd name="T31" fmla="*/ 219 h 3231"/>
              <a:gd name="T32" fmla="*/ 586 w 1613"/>
              <a:gd name="T33" fmla="*/ 187 h 3231"/>
              <a:gd name="T34" fmla="*/ 586 w 1613"/>
              <a:gd name="T35" fmla="*/ 178 h 3231"/>
              <a:gd name="T36" fmla="*/ 806 w 1613"/>
              <a:gd name="T37" fmla="*/ 3107 h 3231"/>
              <a:gd name="T38" fmla="*/ 806 w 1613"/>
              <a:gd name="T39" fmla="*/ 3107 h 3231"/>
              <a:gd name="T40" fmla="*/ 660 w 1613"/>
              <a:gd name="T41" fmla="*/ 2961 h 3231"/>
              <a:gd name="T42" fmla="*/ 660 w 1613"/>
              <a:gd name="T43" fmla="*/ 2961 h 3231"/>
              <a:gd name="T44" fmla="*/ 806 w 1613"/>
              <a:gd name="T45" fmla="*/ 2814 h 3231"/>
              <a:gd name="T46" fmla="*/ 806 w 1613"/>
              <a:gd name="T47" fmla="*/ 2814 h 3231"/>
              <a:gd name="T48" fmla="*/ 952 w 1613"/>
              <a:gd name="T49" fmla="*/ 2961 h 3231"/>
              <a:gd name="T50" fmla="*/ 952 w 1613"/>
              <a:gd name="T51" fmla="*/ 2961 h 3231"/>
              <a:gd name="T52" fmla="*/ 806 w 1613"/>
              <a:gd name="T53" fmla="*/ 3107 h 3231"/>
              <a:gd name="T54" fmla="*/ 1319 w 1613"/>
              <a:gd name="T55" fmla="*/ 3230 h 3231"/>
              <a:gd name="T56" fmla="*/ 1319 w 1613"/>
              <a:gd name="T57" fmla="*/ 3230 h 3231"/>
              <a:gd name="T58" fmla="*/ 1612 w 1613"/>
              <a:gd name="T59" fmla="*/ 2935 h 3231"/>
              <a:gd name="T60" fmla="*/ 1612 w 1613"/>
              <a:gd name="T61" fmla="*/ 293 h 3231"/>
              <a:gd name="T62" fmla="*/ 1612 w 1613"/>
              <a:gd name="T63" fmla="*/ 293 h 3231"/>
              <a:gd name="T64" fmla="*/ 1319 w 1613"/>
              <a:gd name="T65" fmla="*/ 0 h 3231"/>
              <a:gd name="T66" fmla="*/ 293 w 1613"/>
              <a:gd name="T67" fmla="*/ 0 h 3231"/>
              <a:gd name="T68" fmla="*/ 293 w 1613"/>
              <a:gd name="T69" fmla="*/ 0 h 3231"/>
              <a:gd name="T70" fmla="*/ 0 w 1613"/>
              <a:gd name="T71" fmla="*/ 293 h 3231"/>
              <a:gd name="T72" fmla="*/ 0 w 1613"/>
              <a:gd name="T73" fmla="*/ 2935 h 3231"/>
              <a:gd name="T74" fmla="*/ 0 w 1613"/>
              <a:gd name="T75" fmla="*/ 2935 h 3231"/>
              <a:gd name="T76" fmla="*/ 293 w 1613"/>
              <a:gd name="T77" fmla="*/ 3230 h 3231"/>
              <a:gd name="T78" fmla="*/ 1319 w 1613"/>
              <a:gd name="T79" fmla="*/ 3230 h 3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13" h="3231">
                <a:moveTo>
                  <a:pt x="147" y="366"/>
                </a:moveTo>
                <a:lnTo>
                  <a:pt x="1466" y="366"/>
                </a:lnTo>
                <a:lnTo>
                  <a:pt x="1466" y="2712"/>
                </a:lnTo>
                <a:lnTo>
                  <a:pt x="147" y="2712"/>
                </a:lnTo>
                <a:lnTo>
                  <a:pt x="147" y="366"/>
                </a:lnTo>
                <a:close/>
                <a:moveTo>
                  <a:pt x="586" y="178"/>
                </a:moveTo>
                <a:lnTo>
                  <a:pt x="586" y="178"/>
                </a:lnTo>
                <a:cubicBezTo>
                  <a:pt x="586" y="161"/>
                  <a:pt x="595" y="147"/>
                  <a:pt x="605" y="147"/>
                </a:cubicBezTo>
                <a:lnTo>
                  <a:pt x="1006" y="147"/>
                </a:lnTo>
                <a:lnTo>
                  <a:pt x="1006" y="147"/>
                </a:lnTo>
                <a:cubicBezTo>
                  <a:pt x="1017" y="147"/>
                  <a:pt x="1027" y="161"/>
                  <a:pt x="1027" y="178"/>
                </a:cubicBezTo>
                <a:lnTo>
                  <a:pt x="1027" y="187"/>
                </a:lnTo>
                <a:lnTo>
                  <a:pt x="1027" y="187"/>
                </a:lnTo>
                <a:cubicBezTo>
                  <a:pt x="1027" y="206"/>
                  <a:pt x="1017" y="219"/>
                  <a:pt x="1006" y="219"/>
                </a:cubicBezTo>
                <a:lnTo>
                  <a:pt x="605" y="219"/>
                </a:lnTo>
                <a:lnTo>
                  <a:pt x="605" y="219"/>
                </a:lnTo>
                <a:cubicBezTo>
                  <a:pt x="595" y="219"/>
                  <a:pt x="586" y="205"/>
                  <a:pt x="586" y="187"/>
                </a:cubicBezTo>
                <a:lnTo>
                  <a:pt x="586" y="178"/>
                </a:lnTo>
                <a:close/>
                <a:moveTo>
                  <a:pt x="806" y="3107"/>
                </a:moveTo>
                <a:lnTo>
                  <a:pt x="806" y="3107"/>
                </a:lnTo>
                <a:cubicBezTo>
                  <a:pt x="725" y="3107"/>
                  <a:pt x="660" y="3041"/>
                  <a:pt x="660" y="2961"/>
                </a:cubicBezTo>
                <a:lnTo>
                  <a:pt x="660" y="2961"/>
                </a:lnTo>
                <a:cubicBezTo>
                  <a:pt x="660" y="2880"/>
                  <a:pt x="725" y="2814"/>
                  <a:pt x="806" y="2814"/>
                </a:cubicBezTo>
                <a:lnTo>
                  <a:pt x="806" y="2814"/>
                </a:lnTo>
                <a:cubicBezTo>
                  <a:pt x="887" y="2814"/>
                  <a:pt x="952" y="2880"/>
                  <a:pt x="952" y="2961"/>
                </a:cubicBezTo>
                <a:lnTo>
                  <a:pt x="952" y="2961"/>
                </a:lnTo>
                <a:cubicBezTo>
                  <a:pt x="952" y="3041"/>
                  <a:pt x="887" y="3107"/>
                  <a:pt x="806" y="3107"/>
                </a:cubicBezTo>
                <a:close/>
                <a:moveTo>
                  <a:pt x="1319" y="3230"/>
                </a:moveTo>
                <a:lnTo>
                  <a:pt x="1319" y="3230"/>
                </a:lnTo>
                <a:cubicBezTo>
                  <a:pt x="1319" y="3230"/>
                  <a:pt x="1612" y="3230"/>
                  <a:pt x="1612" y="2935"/>
                </a:cubicBezTo>
                <a:lnTo>
                  <a:pt x="1612" y="293"/>
                </a:lnTo>
                <a:lnTo>
                  <a:pt x="1612" y="293"/>
                </a:lnTo>
                <a:cubicBezTo>
                  <a:pt x="1612" y="0"/>
                  <a:pt x="1319" y="0"/>
                  <a:pt x="1319" y="0"/>
                </a:cubicBezTo>
                <a:lnTo>
                  <a:pt x="293" y="0"/>
                </a:lnTo>
                <a:lnTo>
                  <a:pt x="293" y="0"/>
                </a:lnTo>
                <a:cubicBezTo>
                  <a:pt x="293" y="0"/>
                  <a:pt x="0" y="0"/>
                  <a:pt x="0" y="293"/>
                </a:cubicBezTo>
                <a:lnTo>
                  <a:pt x="0" y="2935"/>
                </a:lnTo>
                <a:lnTo>
                  <a:pt x="0" y="2935"/>
                </a:lnTo>
                <a:cubicBezTo>
                  <a:pt x="0" y="3230"/>
                  <a:pt x="293" y="3230"/>
                  <a:pt x="293" y="3230"/>
                </a:cubicBezTo>
                <a:lnTo>
                  <a:pt x="1319" y="323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4981305-BBC2-0F47-9FA7-52B1348B9C73}"/>
              </a:ext>
            </a:extLst>
          </p:cNvPr>
          <p:cNvSpPr>
            <a:spLocks noChangeAspect="1"/>
          </p:cNvSpPr>
          <p:nvPr/>
        </p:nvSpPr>
        <p:spPr>
          <a:xfrm>
            <a:off x="2413559" y="9471804"/>
            <a:ext cx="1810512" cy="1811547"/>
          </a:xfrm>
          <a:prstGeom prst="rect">
            <a:avLst/>
          </a:prstGeom>
          <a:gradFill flip="none" rotWithShape="1">
            <a:gsLst>
              <a:gs pos="0">
                <a:srgbClr val="0D49E0"/>
              </a:gs>
              <a:gs pos="65000">
                <a:srgbClr val="FC375F"/>
              </a:gs>
              <a:gs pos="100000">
                <a:srgbClr val="FDC654"/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6193A4-8FC0-3648-AE1E-D68412265196}"/>
              </a:ext>
            </a:extLst>
          </p:cNvPr>
          <p:cNvSpPr>
            <a:spLocks noChangeAspect="1"/>
          </p:cNvSpPr>
          <p:nvPr/>
        </p:nvSpPr>
        <p:spPr>
          <a:xfrm>
            <a:off x="2413559" y="7657965"/>
            <a:ext cx="1810512" cy="1811547"/>
          </a:xfrm>
          <a:prstGeom prst="rect">
            <a:avLst/>
          </a:prstGeom>
          <a:solidFill>
            <a:srgbClr val="6CB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6F0812-5140-6543-8BEE-071A8C317C1D}"/>
              </a:ext>
            </a:extLst>
          </p:cNvPr>
          <p:cNvSpPr>
            <a:spLocks noChangeAspect="1"/>
          </p:cNvSpPr>
          <p:nvPr/>
        </p:nvSpPr>
        <p:spPr>
          <a:xfrm>
            <a:off x="2414551" y="5848710"/>
            <a:ext cx="1810512" cy="1811547"/>
          </a:xfrm>
          <a:prstGeom prst="rect">
            <a:avLst/>
          </a:prstGeom>
          <a:solidFill>
            <a:srgbClr val="FC0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4CF9AF0-2469-1545-9F29-965CB6DF25C7}"/>
              </a:ext>
            </a:extLst>
          </p:cNvPr>
          <p:cNvSpPr>
            <a:spLocks noChangeAspect="1"/>
          </p:cNvSpPr>
          <p:nvPr/>
        </p:nvSpPr>
        <p:spPr>
          <a:xfrm>
            <a:off x="2414551" y="4037163"/>
            <a:ext cx="1810512" cy="1811547"/>
          </a:xfrm>
          <a:prstGeom prst="rect">
            <a:avLst/>
          </a:prstGeom>
          <a:solidFill>
            <a:srgbClr val="51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61" name="Freeform 25">
            <a:extLst>
              <a:ext uri="{FF2B5EF4-FFF2-40B4-BE49-F238E27FC236}">
                <a16:creationId xmlns:a16="http://schemas.microsoft.com/office/drawing/2014/main" id="{C1C41D84-66A1-2A46-8126-9D7A75FC2DA2}"/>
              </a:ext>
            </a:extLst>
          </p:cNvPr>
          <p:cNvSpPr>
            <a:spLocks noChangeAspect="1"/>
          </p:cNvSpPr>
          <p:nvPr/>
        </p:nvSpPr>
        <p:spPr bwMode="auto">
          <a:xfrm>
            <a:off x="2718404" y="7982704"/>
            <a:ext cx="1200821" cy="1166652"/>
          </a:xfrm>
          <a:custGeom>
            <a:avLst/>
            <a:gdLst>
              <a:gd name="T0" fmla="*/ 0 w 208"/>
              <a:gd name="T1" fmla="*/ 68 h 202"/>
              <a:gd name="T2" fmla="*/ 8 w 208"/>
              <a:gd name="T3" fmla="*/ 79 h 202"/>
              <a:gd name="T4" fmla="*/ 30 w 208"/>
              <a:gd name="T5" fmla="*/ 72 h 202"/>
              <a:gd name="T6" fmla="*/ 64 w 208"/>
              <a:gd name="T7" fmla="*/ 172 h 202"/>
              <a:gd name="T8" fmla="*/ 105 w 208"/>
              <a:gd name="T9" fmla="*/ 190 h 202"/>
              <a:gd name="T10" fmla="*/ 197 w 208"/>
              <a:gd name="T11" fmla="*/ 63 h 202"/>
              <a:gd name="T12" fmla="*/ 113 w 208"/>
              <a:gd name="T13" fmla="*/ 68 h 202"/>
              <a:gd name="T14" fmla="*/ 137 w 208"/>
              <a:gd name="T15" fmla="*/ 95 h 202"/>
              <a:gd name="T16" fmla="*/ 109 w 208"/>
              <a:gd name="T17" fmla="*/ 130 h 202"/>
              <a:gd name="T18" fmla="*/ 93 w 208"/>
              <a:gd name="T19" fmla="*/ 91 h 202"/>
              <a:gd name="T20" fmla="*/ 59 w 208"/>
              <a:gd name="T21" fmla="*/ 23 h 202"/>
              <a:gd name="T22" fmla="*/ 0 w 208"/>
              <a:gd name="T23" fmla="*/ 6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8" h="202">
                <a:moveTo>
                  <a:pt x="0" y="68"/>
                </a:moveTo>
                <a:cubicBezTo>
                  <a:pt x="8" y="79"/>
                  <a:pt x="8" y="79"/>
                  <a:pt x="8" y="79"/>
                </a:cubicBezTo>
                <a:cubicBezTo>
                  <a:pt x="8" y="79"/>
                  <a:pt x="24" y="66"/>
                  <a:pt x="30" y="72"/>
                </a:cubicBezTo>
                <a:cubicBezTo>
                  <a:pt x="36" y="79"/>
                  <a:pt x="57" y="157"/>
                  <a:pt x="64" y="172"/>
                </a:cubicBezTo>
                <a:cubicBezTo>
                  <a:pt x="70" y="185"/>
                  <a:pt x="87" y="202"/>
                  <a:pt x="105" y="190"/>
                </a:cubicBezTo>
                <a:cubicBezTo>
                  <a:pt x="124" y="178"/>
                  <a:pt x="186" y="125"/>
                  <a:pt x="197" y="63"/>
                </a:cubicBezTo>
                <a:cubicBezTo>
                  <a:pt x="208" y="0"/>
                  <a:pt x="122" y="13"/>
                  <a:pt x="113" y="68"/>
                </a:cubicBezTo>
                <a:cubicBezTo>
                  <a:pt x="136" y="54"/>
                  <a:pt x="148" y="73"/>
                  <a:pt x="137" y="95"/>
                </a:cubicBezTo>
                <a:cubicBezTo>
                  <a:pt x="125" y="116"/>
                  <a:pt x="114" y="130"/>
                  <a:pt x="109" y="130"/>
                </a:cubicBezTo>
                <a:cubicBezTo>
                  <a:pt x="103" y="130"/>
                  <a:pt x="99" y="116"/>
                  <a:pt x="93" y="91"/>
                </a:cubicBezTo>
                <a:cubicBezTo>
                  <a:pt x="86" y="65"/>
                  <a:pt x="86" y="17"/>
                  <a:pt x="59" y="23"/>
                </a:cubicBezTo>
                <a:cubicBezTo>
                  <a:pt x="34" y="28"/>
                  <a:pt x="0" y="68"/>
                  <a:pt x="0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Source Sans Pro Light" panose="020B0403030403020204" pitchFamily="34" charset="0"/>
            </a:endParaRPr>
          </a:p>
        </p:txBody>
      </p:sp>
      <p:sp>
        <p:nvSpPr>
          <p:cNvPr id="62" name="Freeform 1">
            <a:extLst>
              <a:ext uri="{FF2B5EF4-FFF2-40B4-BE49-F238E27FC236}">
                <a16:creationId xmlns:a16="http://schemas.microsoft.com/office/drawing/2014/main" id="{8A1B619D-BC95-DD49-8071-F0D6D3357E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34061" y="4333129"/>
            <a:ext cx="569510" cy="1219613"/>
          </a:xfrm>
          <a:custGeom>
            <a:avLst/>
            <a:gdLst>
              <a:gd name="T0" fmla="*/ 303 w 1401"/>
              <a:gd name="T1" fmla="*/ 582 h 3001"/>
              <a:gd name="T2" fmla="*/ 303 w 1401"/>
              <a:gd name="T3" fmla="*/ 994 h 3001"/>
              <a:gd name="T4" fmla="*/ 0 w 1401"/>
              <a:gd name="T5" fmla="*/ 994 h 3001"/>
              <a:gd name="T6" fmla="*/ 0 w 1401"/>
              <a:gd name="T7" fmla="*/ 1499 h 3001"/>
              <a:gd name="T8" fmla="*/ 303 w 1401"/>
              <a:gd name="T9" fmla="*/ 1499 h 3001"/>
              <a:gd name="T10" fmla="*/ 303 w 1401"/>
              <a:gd name="T11" fmla="*/ 3000 h 3001"/>
              <a:gd name="T12" fmla="*/ 924 w 1401"/>
              <a:gd name="T13" fmla="*/ 3000 h 3001"/>
              <a:gd name="T14" fmla="*/ 924 w 1401"/>
              <a:gd name="T15" fmla="*/ 1500 h 3001"/>
              <a:gd name="T16" fmla="*/ 1341 w 1401"/>
              <a:gd name="T17" fmla="*/ 1500 h 3001"/>
              <a:gd name="T18" fmla="*/ 1341 w 1401"/>
              <a:gd name="T19" fmla="*/ 1500 h 3001"/>
              <a:gd name="T20" fmla="*/ 1399 w 1401"/>
              <a:gd name="T21" fmla="*/ 993 h 3001"/>
              <a:gd name="T22" fmla="*/ 926 w 1401"/>
              <a:gd name="T23" fmla="*/ 993 h 3001"/>
              <a:gd name="T24" fmla="*/ 926 w 1401"/>
              <a:gd name="T25" fmla="*/ 647 h 3001"/>
              <a:gd name="T26" fmla="*/ 926 w 1401"/>
              <a:gd name="T27" fmla="*/ 647 h 3001"/>
              <a:gd name="T28" fmla="*/ 1061 w 1401"/>
              <a:gd name="T29" fmla="*/ 526 h 3001"/>
              <a:gd name="T30" fmla="*/ 1400 w 1401"/>
              <a:gd name="T31" fmla="*/ 526 h 3001"/>
              <a:gd name="T32" fmla="*/ 1400 w 1401"/>
              <a:gd name="T33" fmla="*/ 0 h 3001"/>
              <a:gd name="T34" fmla="*/ 939 w 1401"/>
              <a:gd name="T35" fmla="*/ 0 h 3001"/>
              <a:gd name="T36" fmla="*/ 939 w 1401"/>
              <a:gd name="T37" fmla="*/ 0 h 3001"/>
              <a:gd name="T38" fmla="*/ 303 w 1401"/>
              <a:gd name="T39" fmla="*/ 582 h 3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01" h="3001">
                <a:moveTo>
                  <a:pt x="303" y="582"/>
                </a:moveTo>
                <a:lnTo>
                  <a:pt x="303" y="994"/>
                </a:lnTo>
                <a:lnTo>
                  <a:pt x="0" y="994"/>
                </a:lnTo>
                <a:lnTo>
                  <a:pt x="0" y="1499"/>
                </a:lnTo>
                <a:lnTo>
                  <a:pt x="303" y="1499"/>
                </a:lnTo>
                <a:lnTo>
                  <a:pt x="303" y="3000"/>
                </a:lnTo>
                <a:lnTo>
                  <a:pt x="924" y="3000"/>
                </a:lnTo>
                <a:lnTo>
                  <a:pt x="924" y="1500"/>
                </a:lnTo>
                <a:lnTo>
                  <a:pt x="1341" y="1500"/>
                </a:lnTo>
                <a:lnTo>
                  <a:pt x="1341" y="1500"/>
                </a:lnTo>
                <a:cubicBezTo>
                  <a:pt x="1341" y="1500"/>
                  <a:pt x="1380" y="1257"/>
                  <a:pt x="1399" y="993"/>
                </a:cubicBezTo>
                <a:lnTo>
                  <a:pt x="926" y="993"/>
                </a:lnTo>
                <a:lnTo>
                  <a:pt x="926" y="647"/>
                </a:lnTo>
                <a:lnTo>
                  <a:pt x="926" y="647"/>
                </a:lnTo>
                <a:cubicBezTo>
                  <a:pt x="926" y="596"/>
                  <a:pt x="994" y="526"/>
                  <a:pt x="1061" y="526"/>
                </a:cubicBezTo>
                <a:lnTo>
                  <a:pt x="1400" y="526"/>
                </a:lnTo>
                <a:lnTo>
                  <a:pt x="1400" y="0"/>
                </a:lnTo>
                <a:lnTo>
                  <a:pt x="939" y="0"/>
                </a:lnTo>
                <a:lnTo>
                  <a:pt x="939" y="0"/>
                </a:lnTo>
                <a:cubicBezTo>
                  <a:pt x="287" y="0"/>
                  <a:pt x="303" y="506"/>
                  <a:pt x="303" y="5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63" name="Freeform 3">
            <a:extLst>
              <a:ext uri="{FF2B5EF4-FFF2-40B4-BE49-F238E27FC236}">
                <a16:creationId xmlns:a16="http://schemas.microsoft.com/office/drawing/2014/main" id="{5D2B32D6-13F7-F74A-80ED-2A2970DBBC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83482" y="6269834"/>
            <a:ext cx="1270667" cy="872815"/>
          </a:xfrm>
          <a:custGeom>
            <a:avLst/>
            <a:gdLst>
              <a:gd name="T0" fmla="*/ 1880 w 5013"/>
              <a:gd name="T1" fmla="*/ 2663 h 3446"/>
              <a:gd name="T2" fmla="*/ 1880 w 5013"/>
              <a:gd name="T3" fmla="*/ 783 h 3446"/>
              <a:gd name="T4" fmla="*/ 3446 w 5013"/>
              <a:gd name="T5" fmla="*/ 1723 h 3446"/>
              <a:gd name="T6" fmla="*/ 1880 w 5013"/>
              <a:gd name="T7" fmla="*/ 2663 h 3446"/>
              <a:gd name="T8" fmla="*/ 4799 w 5013"/>
              <a:gd name="T9" fmla="*/ 332 h 3446"/>
              <a:gd name="T10" fmla="*/ 4799 w 5013"/>
              <a:gd name="T11" fmla="*/ 332 h 3446"/>
              <a:gd name="T12" fmla="*/ 4215 w 5013"/>
              <a:gd name="T13" fmla="*/ 28 h 3446"/>
              <a:gd name="T14" fmla="*/ 4215 w 5013"/>
              <a:gd name="T15" fmla="*/ 28 h 3446"/>
              <a:gd name="T16" fmla="*/ 2507 w 5013"/>
              <a:gd name="T17" fmla="*/ 0 h 3446"/>
              <a:gd name="T18" fmla="*/ 2507 w 5013"/>
              <a:gd name="T19" fmla="*/ 0 h 3446"/>
              <a:gd name="T20" fmla="*/ 797 w 5013"/>
              <a:gd name="T21" fmla="*/ 28 h 3446"/>
              <a:gd name="T22" fmla="*/ 797 w 5013"/>
              <a:gd name="T23" fmla="*/ 28 h 3446"/>
              <a:gd name="T24" fmla="*/ 212 w 5013"/>
              <a:gd name="T25" fmla="*/ 332 h 3446"/>
              <a:gd name="T26" fmla="*/ 212 w 5013"/>
              <a:gd name="T27" fmla="*/ 332 h 3446"/>
              <a:gd name="T28" fmla="*/ 0 w 5013"/>
              <a:gd name="T29" fmla="*/ 1722 h 3446"/>
              <a:gd name="T30" fmla="*/ 0 w 5013"/>
              <a:gd name="T31" fmla="*/ 1723 h 3446"/>
              <a:gd name="T32" fmla="*/ 0 w 5013"/>
              <a:gd name="T33" fmla="*/ 1723 h 3446"/>
              <a:gd name="T34" fmla="*/ 0 w 5013"/>
              <a:gd name="T35" fmla="*/ 1724 h 3446"/>
              <a:gd name="T36" fmla="*/ 0 w 5013"/>
              <a:gd name="T37" fmla="*/ 1724 h 3446"/>
              <a:gd name="T38" fmla="*/ 212 w 5013"/>
              <a:gd name="T39" fmla="*/ 3111 h 3446"/>
              <a:gd name="T40" fmla="*/ 212 w 5013"/>
              <a:gd name="T41" fmla="*/ 3111 h 3446"/>
              <a:gd name="T42" fmla="*/ 797 w 5013"/>
              <a:gd name="T43" fmla="*/ 3418 h 3446"/>
              <a:gd name="T44" fmla="*/ 797 w 5013"/>
              <a:gd name="T45" fmla="*/ 3418 h 3446"/>
              <a:gd name="T46" fmla="*/ 2507 w 5013"/>
              <a:gd name="T47" fmla="*/ 3445 h 3446"/>
              <a:gd name="T48" fmla="*/ 2507 w 5013"/>
              <a:gd name="T49" fmla="*/ 3445 h 3446"/>
              <a:gd name="T50" fmla="*/ 4215 w 5013"/>
              <a:gd name="T51" fmla="*/ 3418 h 3446"/>
              <a:gd name="T52" fmla="*/ 4215 w 5013"/>
              <a:gd name="T53" fmla="*/ 3418 h 3446"/>
              <a:gd name="T54" fmla="*/ 4799 w 5013"/>
              <a:gd name="T55" fmla="*/ 3112 h 3446"/>
              <a:gd name="T56" fmla="*/ 4799 w 5013"/>
              <a:gd name="T57" fmla="*/ 3112 h 3446"/>
              <a:gd name="T58" fmla="*/ 5012 w 5013"/>
              <a:gd name="T59" fmla="*/ 1725 h 3446"/>
              <a:gd name="T60" fmla="*/ 5012 w 5013"/>
              <a:gd name="T61" fmla="*/ 1723 h 3446"/>
              <a:gd name="T62" fmla="*/ 5012 w 5013"/>
              <a:gd name="T63" fmla="*/ 1722 h 3446"/>
              <a:gd name="T64" fmla="*/ 5012 w 5013"/>
              <a:gd name="T65" fmla="*/ 1722 h 3446"/>
              <a:gd name="T66" fmla="*/ 4799 w 5013"/>
              <a:gd name="T67" fmla="*/ 332 h 3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13" h="3446">
                <a:moveTo>
                  <a:pt x="1880" y="2663"/>
                </a:moveTo>
                <a:lnTo>
                  <a:pt x="1880" y="783"/>
                </a:lnTo>
                <a:lnTo>
                  <a:pt x="3446" y="1723"/>
                </a:lnTo>
                <a:lnTo>
                  <a:pt x="1880" y="2663"/>
                </a:lnTo>
                <a:close/>
                <a:moveTo>
                  <a:pt x="4799" y="332"/>
                </a:moveTo>
                <a:lnTo>
                  <a:pt x="4799" y="332"/>
                </a:lnTo>
                <a:cubicBezTo>
                  <a:pt x="4663" y="90"/>
                  <a:pt x="4515" y="45"/>
                  <a:pt x="4215" y="28"/>
                </a:cubicBezTo>
                <a:lnTo>
                  <a:pt x="4215" y="28"/>
                </a:lnTo>
                <a:cubicBezTo>
                  <a:pt x="3915" y="8"/>
                  <a:pt x="3160" y="0"/>
                  <a:pt x="2507" y="0"/>
                </a:cubicBezTo>
                <a:lnTo>
                  <a:pt x="2507" y="0"/>
                </a:lnTo>
                <a:cubicBezTo>
                  <a:pt x="1852" y="0"/>
                  <a:pt x="1097" y="8"/>
                  <a:pt x="797" y="28"/>
                </a:cubicBezTo>
                <a:lnTo>
                  <a:pt x="797" y="28"/>
                </a:lnTo>
                <a:cubicBezTo>
                  <a:pt x="497" y="45"/>
                  <a:pt x="350" y="89"/>
                  <a:pt x="212" y="332"/>
                </a:cubicBezTo>
                <a:lnTo>
                  <a:pt x="212" y="332"/>
                </a:lnTo>
                <a:cubicBezTo>
                  <a:pt x="72" y="573"/>
                  <a:pt x="0" y="989"/>
                  <a:pt x="0" y="1722"/>
                </a:cubicBezTo>
                <a:lnTo>
                  <a:pt x="0" y="1723"/>
                </a:lnTo>
                <a:lnTo>
                  <a:pt x="0" y="1723"/>
                </a:lnTo>
                <a:lnTo>
                  <a:pt x="0" y="1724"/>
                </a:lnTo>
                <a:lnTo>
                  <a:pt x="0" y="1724"/>
                </a:lnTo>
                <a:cubicBezTo>
                  <a:pt x="0" y="2453"/>
                  <a:pt x="72" y="2873"/>
                  <a:pt x="212" y="3111"/>
                </a:cubicBezTo>
                <a:lnTo>
                  <a:pt x="212" y="3111"/>
                </a:lnTo>
                <a:cubicBezTo>
                  <a:pt x="350" y="3353"/>
                  <a:pt x="497" y="3397"/>
                  <a:pt x="797" y="3418"/>
                </a:cubicBezTo>
                <a:lnTo>
                  <a:pt x="797" y="3418"/>
                </a:lnTo>
                <a:cubicBezTo>
                  <a:pt x="1097" y="3435"/>
                  <a:pt x="1852" y="3445"/>
                  <a:pt x="2507" y="3445"/>
                </a:cubicBezTo>
                <a:lnTo>
                  <a:pt x="2507" y="3445"/>
                </a:lnTo>
                <a:cubicBezTo>
                  <a:pt x="3160" y="3445"/>
                  <a:pt x="3915" y="3435"/>
                  <a:pt x="4215" y="3418"/>
                </a:cubicBezTo>
                <a:lnTo>
                  <a:pt x="4215" y="3418"/>
                </a:lnTo>
                <a:cubicBezTo>
                  <a:pt x="4516" y="3397"/>
                  <a:pt x="4664" y="3354"/>
                  <a:pt x="4799" y="3112"/>
                </a:cubicBezTo>
                <a:lnTo>
                  <a:pt x="4799" y="3112"/>
                </a:lnTo>
                <a:cubicBezTo>
                  <a:pt x="4941" y="2873"/>
                  <a:pt x="5012" y="2453"/>
                  <a:pt x="5012" y="1725"/>
                </a:cubicBezTo>
                <a:lnTo>
                  <a:pt x="5012" y="1723"/>
                </a:lnTo>
                <a:lnTo>
                  <a:pt x="5012" y="1722"/>
                </a:lnTo>
                <a:lnTo>
                  <a:pt x="5012" y="1722"/>
                </a:lnTo>
                <a:cubicBezTo>
                  <a:pt x="5012" y="989"/>
                  <a:pt x="4941" y="573"/>
                  <a:pt x="4799" y="3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D719B00F-17AE-3444-BFFD-1B1D2FDF93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7082" y="9787135"/>
            <a:ext cx="1163464" cy="1163464"/>
          </a:xfrm>
          <a:custGeom>
            <a:avLst/>
            <a:gdLst>
              <a:gd name="connsiteX0" fmla="*/ 902928 w 1804628"/>
              <a:gd name="connsiteY0" fmla="*/ 620127 h 1804628"/>
              <a:gd name="connsiteX1" fmla="*/ 621192 w 1804628"/>
              <a:gd name="connsiteY1" fmla="*/ 902494 h 1804628"/>
              <a:gd name="connsiteX2" fmla="*/ 902928 w 1804628"/>
              <a:gd name="connsiteY2" fmla="*/ 1184502 h 1804628"/>
              <a:gd name="connsiteX3" fmla="*/ 1185024 w 1804628"/>
              <a:gd name="connsiteY3" fmla="*/ 902494 h 1804628"/>
              <a:gd name="connsiteX4" fmla="*/ 902928 w 1804628"/>
              <a:gd name="connsiteY4" fmla="*/ 620127 h 1804628"/>
              <a:gd name="connsiteX5" fmla="*/ 902928 w 1804628"/>
              <a:gd name="connsiteY5" fmla="*/ 450850 h 1804628"/>
              <a:gd name="connsiteX6" fmla="*/ 1353778 w 1804628"/>
              <a:gd name="connsiteY6" fmla="*/ 902494 h 1804628"/>
              <a:gd name="connsiteX7" fmla="*/ 902928 w 1804628"/>
              <a:gd name="connsiteY7" fmla="*/ 1353778 h 1804628"/>
              <a:gd name="connsiteX8" fmla="*/ 452438 w 1804628"/>
              <a:gd name="connsiteY8" fmla="*/ 902494 h 1804628"/>
              <a:gd name="connsiteX9" fmla="*/ 902928 w 1804628"/>
              <a:gd name="connsiteY9" fmla="*/ 450850 h 1804628"/>
              <a:gd name="connsiteX10" fmla="*/ 1387295 w 1804628"/>
              <a:gd name="connsiteY10" fmla="*/ 357188 h 1804628"/>
              <a:gd name="connsiteX11" fmla="*/ 1447440 w 1804628"/>
              <a:gd name="connsiteY11" fmla="*/ 416973 h 1804628"/>
              <a:gd name="connsiteX12" fmla="*/ 1387295 w 1804628"/>
              <a:gd name="connsiteY12" fmla="*/ 477478 h 1804628"/>
              <a:gd name="connsiteX13" fmla="*/ 1327150 w 1804628"/>
              <a:gd name="connsiteY13" fmla="*/ 416973 h 1804628"/>
              <a:gd name="connsiteX14" fmla="*/ 1387295 w 1804628"/>
              <a:gd name="connsiteY14" fmla="*/ 357188 h 1804628"/>
              <a:gd name="connsiteX15" fmla="*/ 563968 w 1804628"/>
              <a:gd name="connsiteY15" fmla="*/ 169262 h 1804628"/>
              <a:gd name="connsiteX16" fmla="*/ 168902 w 1804628"/>
              <a:gd name="connsiteY16" fmla="*/ 563969 h 1804628"/>
              <a:gd name="connsiteX17" fmla="*/ 168902 w 1804628"/>
              <a:gd name="connsiteY17" fmla="*/ 1241019 h 1804628"/>
              <a:gd name="connsiteX18" fmla="*/ 563968 w 1804628"/>
              <a:gd name="connsiteY18" fmla="*/ 1635365 h 1804628"/>
              <a:gd name="connsiteX19" fmla="*/ 1240659 w 1804628"/>
              <a:gd name="connsiteY19" fmla="*/ 1635365 h 1804628"/>
              <a:gd name="connsiteX20" fmla="*/ 1635365 w 1804628"/>
              <a:gd name="connsiteY20" fmla="*/ 1241019 h 1804628"/>
              <a:gd name="connsiteX21" fmla="*/ 1635365 w 1804628"/>
              <a:gd name="connsiteY21" fmla="*/ 563969 h 1804628"/>
              <a:gd name="connsiteX22" fmla="*/ 1240659 w 1804628"/>
              <a:gd name="connsiteY22" fmla="*/ 169262 h 1804628"/>
              <a:gd name="connsiteX23" fmla="*/ 563968 w 1804628"/>
              <a:gd name="connsiteY23" fmla="*/ 0 h 1804628"/>
              <a:gd name="connsiteX24" fmla="*/ 1240659 w 1804628"/>
              <a:gd name="connsiteY24" fmla="*/ 0 h 1804628"/>
              <a:gd name="connsiteX25" fmla="*/ 1804628 w 1804628"/>
              <a:gd name="connsiteY25" fmla="*/ 563969 h 1804628"/>
              <a:gd name="connsiteX26" fmla="*/ 1804628 w 1804628"/>
              <a:gd name="connsiteY26" fmla="*/ 1241019 h 1804628"/>
              <a:gd name="connsiteX27" fmla="*/ 1240659 w 1804628"/>
              <a:gd name="connsiteY27" fmla="*/ 1804628 h 1804628"/>
              <a:gd name="connsiteX28" fmla="*/ 563968 w 1804628"/>
              <a:gd name="connsiteY28" fmla="*/ 1804628 h 1804628"/>
              <a:gd name="connsiteX29" fmla="*/ 0 w 1804628"/>
              <a:gd name="connsiteY29" fmla="*/ 1241019 h 1804628"/>
              <a:gd name="connsiteX30" fmla="*/ 0 w 1804628"/>
              <a:gd name="connsiteY30" fmla="*/ 563969 h 1804628"/>
              <a:gd name="connsiteX31" fmla="*/ 563968 w 1804628"/>
              <a:gd name="connsiteY31" fmla="*/ 0 h 1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04628" h="1804628">
                <a:moveTo>
                  <a:pt x="902928" y="620127"/>
                </a:moveTo>
                <a:cubicBezTo>
                  <a:pt x="747847" y="620127"/>
                  <a:pt x="621192" y="746544"/>
                  <a:pt x="621192" y="902494"/>
                </a:cubicBezTo>
                <a:cubicBezTo>
                  <a:pt x="621192" y="1057724"/>
                  <a:pt x="747847" y="1184502"/>
                  <a:pt x="902928" y="1184502"/>
                </a:cubicBezTo>
                <a:cubicBezTo>
                  <a:pt x="1058369" y="1184502"/>
                  <a:pt x="1185024" y="1057724"/>
                  <a:pt x="1185024" y="902494"/>
                </a:cubicBezTo>
                <a:cubicBezTo>
                  <a:pt x="1185024" y="746544"/>
                  <a:pt x="1058369" y="620127"/>
                  <a:pt x="902928" y="620127"/>
                </a:cubicBezTo>
                <a:close/>
                <a:moveTo>
                  <a:pt x="902928" y="450850"/>
                </a:moveTo>
                <a:cubicBezTo>
                  <a:pt x="1152281" y="450850"/>
                  <a:pt x="1353778" y="653262"/>
                  <a:pt x="1353778" y="902494"/>
                </a:cubicBezTo>
                <a:cubicBezTo>
                  <a:pt x="1353778" y="1151367"/>
                  <a:pt x="1152281" y="1353778"/>
                  <a:pt x="902928" y="1353778"/>
                </a:cubicBezTo>
                <a:cubicBezTo>
                  <a:pt x="653935" y="1353778"/>
                  <a:pt x="452438" y="1151367"/>
                  <a:pt x="452438" y="902494"/>
                </a:cubicBezTo>
                <a:cubicBezTo>
                  <a:pt x="452438" y="653262"/>
                  <a:pt x="653935" y="450850"/>
                  <a:pt x="902928" y="450850"/>
                </a:cubicBezTo>
                <a:close/>
                <a:moveTo>
                  <a:pt x="1387295" y="357188"/>
                </a:moveTo>
                <a:cubicBezTo>
                  <a:pt x="1420789" y="357188"/>
                  <a:pt x="1447440" y="383839"/>
                  <a:pt x="1447440" y="416973"/>
                </a:cubicBezTo>
                <a:cubicBezTo>
                  <a:pt x="1447440" y="450467"/>
                  <a:pt x="1420789" y="477478"/>
                  <a:pt x="1387295" y="477478"/>
                </a:cubicBezTo>
                <a:cubicBezTo>
                  <a:pt x="1354161" y="477478"/>
                  <a:pt x="1327150" y="450467"/>
                  <a:pt x="1327150" y="416973"/>
                </a:cubicBezTo>
                <a:cubicBezTo>
                  <a:pt x="1327150" y="383839"/>
                  <a:pt x="1354161" y="357188"/>
                  <a:pt x="1387295" y="357188"/>
                </a:cubicBezTo>
                <a:close/>
                <a:moveTo>
                  <a:pt x="563968" y="169262"/>
                </a:moveTo>
                <a:cubicBezTo>
                  <a:pt x="346088" y="169262"/>
                  <a:pt x="168902" y="346088"/>
                  <a:pt x="168902" y="563969"/>
                </a:cubicBezTo>
                <a:lnTo>
                  <a:pt x="168902" y="1241019"/>
                </a:lnTo>
                <a:cubicBezTo>
                  <a:pt x="168902" y="1458540"/>
                  <a:pt x="346088" y="1635365"/>
                  <a:pt x="563968" y="1635365"/>
                </a:cubicBezTo>
                <a:lnTo>
                  <a:pt x="1240659" y="1635365"/>
                </a:lnTo>
                <a:cubicBezTo>
                  <a:pt x="1458540" y="1635365"/>
                  <a:pt x="1635365" y="1458540"/>
                  <a:pt x="1635365" y="1241019"/>
                </a:cubicBezTo>
                <a:lnTo>
                  <a:pt x="1635365" y="563969"/>
                </a:lnTo>
                <a:cubicBezTo>
                  <a:pt x="1635365" y="346088"/>
                  <a:pt x="1458540" y="169262"/>
                  <a:pt x="1240659" y="169262"/>
                </a:cubicBezTo>
                <a:close/>
                <a:moveTo>
                  <a:pt x="563968" y="0"/>
                </a:moveTo>
                <a:lnTo>
                  <a:pt x="1240659" y="0"/>
                </a:lnTo>
                <a:cubicBezTo>
                  <a:pt x="1552175" y="0"/>
                  <a:pt x="1804628" y="252453"/>
                  <a:pt x="1804628" y="563969"/>
                </a:cubicBezTo>
                <a:lnTo>
                  <a:pt x="1804628" y="1241019"/>
                </a:lnTo>
                <a:cubicBezTo>
                  <a:pt x="1804628" y="1552175"/>
                  <a:pt x="1552175" y="1804628"/>
                  <a:pt x="1240659" y="1804628"/>
                </a:cubicBezTo>
                <a:lnTo>
                  <a:pt x="563968" y="1804628"/>
                </a:lnTo>
                <a:cubicBezTo>
                  <a:pt x="252453" y="1804628"/>
                  <a:pt x="0" y="1552175"/>
                  <a:pt x="0" y="1241019"/>
                </a:cubicBezTo>
                <a:lnTo>
                  <a:pt x="0" y="563969"/>
                </a:lnTo>
                <a:cubicBezTo>
                  <a:pt x="0" y="252453"/>
                  <a:pt x="252453" y="0"/>
                  <a:pt x="5639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6EDDCE-6076-F543-BB34-58A5C986EF97}"/>
              </a:ext>
            </a:extLst>
          </p:cNvPr>
          <p:cNvSpPr txBox="1"/>
          <p:nvPr/>
        </p:nvSpPr>
        <p:spPr>
          <a:xfrm>
            <a:off x="5188293" y="4588994"/>
            <a:ext cx="2520242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Oswald" panose="02000503000000000000" pitchFamily="2" charset="77"/>
              </a:rPr>
              <a:t>550K Likes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BCEA46-0C58-5D42-9C08-3897B72A7745}"/>
              </a:ext>
            </a:extLst>
          </p:cNvPr>
          <p:cNvSpPr txBox="1"/>
          <p:nvPr/>
        </p:nvSpPr>
        <p:spPr>
          <a:xfrm>
            <a:off x="5188293" y="6406094"/>
            <a:ext cx="238558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Oswald" panose="02000503000000000000" pitchFamily="2" charset="77"/>
              </a:rPr>
              <a:t>35M Views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83E218-6EC6-054E-8512-D9E64B17A982}"/>
              </a:ext>
            </a:extLst>
          </p:cNvPr>
          <p:cNvSpPr txBox="1"/>
          <p:nvPr/>
        </p:nvSpPr>
        <p:spPr>
          <a:xfrm>
            <a:off x="5188293" y="8212087"/>
            <a:ext cx="239360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Oswald" panose="02000503000000000000" pitchFamily="2" charset="77"/>
              </a:rPr>
              <a:t>94M Views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CB5476-D698-3149-8734-023C3BAFCFEB}"/>
              </a:ext>
            </a:extLst>
          </p:cNvPr>
          <p:cNvSpPr txBox="1"/>
          <p:nvPr/>
        </p:nvSpPr>
        <p:spPr>
          <a:xfrm>
            <a:off x="5191614" y="10023634"/>
            <a:ext cx="309251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Oswald" panose="02000503000000000000" pitchFamily="2" charset="77"/>
              </a:rPr>
              <a:t>67K Followers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64770B3-04CE-934A-8585-2704EC48BA49}"/>
              </a:ext>
            </a:extLst>
          </p:cNvPr>
          <p:cNvGrpSpPr/>
          <p:nvPr/>
        </p:nvGrpSpPr>
        <p:grpSpPr>
          <a:xfrm>
            <a:off x="12548602" y="10004691"/>
            <a:ext cx="7394576" cy="1655180"/>
            <a:chOff x="12548602" y="10004691"/>
            <a:chExt cx="7394576" cy="1655180"/>
          </a:xfrm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E4EE45DC-84EA-4C48-B49F-4F55D47B5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7270" y="10262937"/>
              <a:ext cx="7163985" cy="1111283"/>
            </a:xfrm>
            <a:custGeom>
              <a:avLst/>
              <a:gdLst>
                <a:gd name="connsiteX0" fmla="*/ 6862968 w 7163985"/>
                <a:gd name="connsiteY0" fmla="*/ 211946 h 1111283"/>
                <a:gd name="connsiteX1" fmla="*/ 6903670 w 7163985"/>
                <a:gd name="connsiteY1" fmla="*/ 211946 h 1111283"/>
                <a:gd name="connsiteX2" fmla="*/ 6917236 w 7163985"/>
                <a:gd name="connsiteY2" fmla="*/ 211946 h 1111283"/>
                <a:gd name="connsiteX3" fmla="*/ 6957938 w 7163985"/>
                <a:gd name="connsiteY3" fmla="*/ 211946 h 1111283"/>
                <a:gd name="connsiteX4" fmla="*/ 7080040 w 7163985"/>
                <a:gd name="connsiteY4" fmla="*/ 307330 h 1111283"/>
                <a:gd name="connsiteX5" fmla="*/ 7086824 w 7163985"/>
                <a:gd name="connsiteY5" fmla="*/ 314143 h 1111283"/>
                <a:gd name="connsiteX6" fmla="*/ 7161442 w 7163985"/>
                <a:gd name="connsiteY6" fmla="*/ 559417 h 1111283"/>
                <a:gd name="connsiteX7" fmla="*/ 7141092 w 7163985"/>
                <a:gd name="connsiteY7" fmla="*/ 607109 h 1111283"/>
                <a:gd name="connsiteX8" fmla="*/ 7086824 w 7163985"/>
                <a:gd name="connsiteY8" fmla="*/ 586670 h 1111283"/>
                <a:gd name="connsiteX9" fmla="*/ 7018988 w 7163985"/>
                <a:gd name="connsiteY9" fmla="*/ 348209 h 1111283"/>
                <a:gd name="connsiteX10" fmla="*/ 6998638 w 7163985"/>
                <a:gd name="connsiteY10" fmla="*/ 348209 h 1111283"/>
                <a:gd name="connsiteX11" fmla="*/ 7127524 w 7163985"/>
                <a:gd name="connsiteY11" fmla="*/ 750186 h 1111283"/>
                <a:gd name="connsiteX12" fmla="*/ 7025772 w 7163985"/>
                <a:gd name="connsiteY12" fmla="*/ 750186 h 1111283"/>
                <a:gd name="connsiteX13" fmla="*/ 7025772 w 7163985"/>
                <a:gd name="connsiteY13" fmla="*/ 1063591 h 1111283"/>
                <a:gd name="connsiteX14" fmla="*/ 6971504 w 7163985"/>
                <a:gd name="connsiteY14" fmla="*/ 1111283 h 1111283"/>
                <a:gd name="connsiteX15" fmla="*/ 6930804 w 7163985"/>
                <a:gd name="connsiteY15" fmla="*/ 1063591 h 1111283"/>
                <a:gd name="connsiteX16" fmla="*/ 6930804 w 7163985"/>
                <a:gd name="connsiteY16" fmla="*/ 750186 h 1111283"/>
                <a:gd name="connsiteX17" fmla="*/ 6890102 w 7163985"/>
                <a:gd name="connsiteY17" fmla="*/ 750186 h 1111283"/>
                <a:gd name="connsiteX18" fmla="*/ 6890102 w 7163985"/>
                <a:gd name="connsiteY18" fmla="*/ 1063591 h 1111283"/>
                <a:gd name="connsiteX19" fmla="*/ 6849402 w 7163985"/>
                <a:gd name="connsiteY19" fmla="*/ 1111283 h 1111283"/>
                <a:gd name="connsiteX20" fmla="*/ 6801918 w 7163985"/>
                <a:gd name="connsiteY20" fmla="*/ 1063591 h 1111283"/>
                <a:gd name="connsiteX21" fmla="*/ 6801918 w 7163985"/>
                <a:gd name="connsiteY21" fmla="*/ 750186 h 1111283"/>
                <a:gd name="connsiteX22" fmla="*/ 6700166 w 7163985"/>
                <a:gd name="connsiteY22" fmla="*/ 750186 h 1111283"/>
                <a:gd name="connsiteX23" fmla="*/ 6829052 w 7163985"/>
                <a:gd name="connsiteY23" fmla="*/ 348209 h 1111283"/>
                <a:gd name="connsiteX24" fmla="*/ 6808700 w 7163985"/>
                <a:gd name="connsiteY24" fmla="*/ 348209 h 1111283"/>
                <a:gd name="connsiteX25" fmla="*/ 6734082 w 7163985"/>
                <a:gd name="connsiteY25" fmla="*/ 586670 h 1111283"/>
                <a:gd name="connsiteX26" fmla="*/ 6679814 w 7163985"/>
                <a:gd name="connsiteY26" fmla="*/ 607109 h 1111283"/>
                <a:gd name="connsiteX27" fmla="*/ 6659464 w 7163985"/>
                <a:gd name="connsiteY27" fmla="*/ 559417 h 1111283"/>
                <a:gd name="connsiteX28" fmla="*/ 6734082 w 7163985"/>
                <a:gd name="connsiteY28" fmla="*/ 314143 h 1111283"/>
                <a:gd name="connsiteX29" fmla="*/ 6740866 w 7163985"/>
                <a:gd name="connsiteY29" fmla="*/ 307330 h 1111283"/>
                <a:gd name="connsiteX30" fmla="*/ 6862968 w 7163985"/>
                <a:gd name="connsiteY30" fmla="*/ 211946 h 1111283"/>
                <a:gd name="connsiteX31" fmla="*/ 6123228 w 7163985"/>
                <a:gd name="connsiteY31" fmla="*/ 211946 h 1111283"/>
                <a:gd name="connsiteX32" fmla="*/ 6163930 w 7163985"/>
                <a:gd name="connsiteY32" fmla="*/ 211946 h 1111283"/>
                <a:gd name="connsiteX33" fmla="*/ 6177496 w 7163985"/>
                <a:gd name="connsiteY33" fmla="*/ 211946 h 1111283"/>
                <a:gd name="connsiteX34" fmla="*/ 6218198 w 7163985"/>
                <a:gd name="connsiteY34" fmla="*/ 211946 h 1111283"/>
                <a:gd name="connsiteX35" fmla="*/ 6340300 w 7163985"/>
                <a:gd name="connsiteY35" fmla="*/ 307330 h 1111283"/>
                <a:gd name="connsiteX36" fmla="*/ 6347084 w 7163985"/>
                <a:gd name="connsiteY36" fmla="*/ 314143 h 1111283"/>
                <a:gd name="connsiteX37" fmla="*/ 6421702 w 7163985"/>
                <a:gd name="connsiteY37" fmla="*/ 559417 h 1111283"/>
                <a:gd name="connsiteX38" fmla="*/ 6401352 w 7163985"/>
                <a:gd name="connsiteY38" fmla="*/ 607109 h 1111283"/>
                <a:gd name="connsiteX39" fmla="*/ 6347084 w 7163985"/>
                <a:gd name="connsiteY39" fmla="*/ 586670 h 1111283"/>
                <a:gd name="connsiteX40" fmla="*/ 6279248 w 7163985"/>
                <a:gd name="connsiteY40" fmla="*/ 348209 h 1111283"/>
                <a:gd name="connsiteX41" fmla="*/ 6258898 w 7163985"/>
                <a:gd name="connsiteY41" fmla="*/ 348209 h 1111283"/>
                <a:gd name="connsiteX42" fmla="*/ 6387784 w 7163985"/>
                <a:gd name="connsiteY42" fmla="*/ 750186 h 1111283"/>
                <a:gd name="connsiteX43" fmla="*/ 6286032 w 7163985"/>
                <a:gd name="connsiteY43" fmla="*/ 750186 h 1111283"/>
                <a:gd name="connsiteX44" fmla="*/ 6286032 w 7163985"/>
                <a:gd name="connsiteY44" fmla="*/ 1063591 h 1111283"/>
                <a:gd name="connsiteX45" fmla="*/ 6231764 w 7163985"/>
                <a:gd name="connsiteY45" fmla="*/ 1111283 h 1111283"/>
                <a:gd name="connsiteX46" fmla="*/ 6191064 w 7163985"/>
                <a:gd name="connsiteY46" fmla="*/ 1063591 h 1111283"/>
                <a:gd name="connsiteX47" fmla="*/ 6191064 w 7163985"/>
                <a:gd name="connsiteY47" fmla="*/ 750186 h 1111283"/>
                <a:gd name="connsiteX48" fmla="*/ 6150362 w 7163985"/>
                <a:gd name="connsiteY48" fmla="*/ 750186 h 1111283"/>
                <a:gd name="connsiteX49" fmla="*/ 6150362 w 7163985"/>
                <a:gd name="connsiteY49" fmla="*/ 1063591 h 1111283"/>
                <a:gd name="connsiteX50" fmla="*/ 6109662 w 7163985"/>
                <a:gd name="connsiteY50" fmla="*/ 1111283 h 1111283"/>
                <a:gd name="connsiteX51" fmla="*/ 6062178 w 7163985"/>
                <a:gd name="connsiteY51" fmla="*/ 1063591 h 1111283"/>
                <a:gd name="connsiteX52" fmla="*/ 6062178 w 7163985"/>
                <a:gd name="connsiteY52" fmla="*/ 750186 h 1111283"/>
                <a:gd name="connsiteX53" fmla="*/ 5960426 w 7163985"/>
                <a:gd name="connsiteY53" fmla="*/ 750186 h 1111283"/>
                <a:gd name="connsiteX54" fmla="*/ 6089312 w 7163985"/>
                <a:gd name="connsiteY54" fmla="*/ 348209 h 1111283"/>
                <a:gd name="connsiteX55" fmla="*/ 6068960 w 7163985"/>
                <a:gd name="connsiteY55" fmla="*/ 348209 h 1111283"/>
                <a:gd name="connsiteX56" fmla="*/ 5994342 w 7163985"/>
                <a:gd name="connsiteY56" fmla="*/ 586670 h 1111283"/>
                <a:gd name="connsiteX57" fmla="*/ 5940074 w 7163985"/>
                <a:gd name="connsiteY57" fmla="*/ 607109 h 1111283"/>
                <a:gd name="connsiteX58" fmla="*/ 5919724 w 7163985"/>
                <a:gd name="connsiteY58" fmla="*/ 559417 h 1111283"/>
                <a:gd name="connsiteX59" fmla="*/ 5994342 w 7163985"/>
                <a:gd name="connsiteY59" fmla="*/ 314143 h 1111283"/>
                <a:gd name="connsiteX60" fmla="*/ 6001126 w 7163985"/>
                <a:gd name="connsiteY60" fmla="*/ 307330 h 1111283"/>
                <a:gd name="connsiteX61" fmla="*/ 6123228 w 7163985"/>
                <a:gd name="connsiteY61" fmla="*/ 211946 h 1111283"/>
                <a:gd name="connsiteX62" fmla="*/ 5383488 w 7163985"/>
                <a:gd name="connsiteY62" fmla="*/ 211946 h 1111283"/>
                <a:gd name="connsiteX63" fmla="*/ 5424190 w 7163985"/>
                <a:gd name="connsiteY63" fmla="*/ 211946 h 1111283"/>
                <a:gd name="connsiteX64" fmla="*/ 5437756 w 7163985"/>
                <a:gd name="connsiteY64" fmla="*/ 211946 h 1111283"/>
                <a:gd name="connsiteX65" fmla="*/ 5478458 w 7163985"/>
                <a:gd name="connsiteY65" fmla="*/ 211946 h 1111283"/>
                <a:gd name="connsiteX66" fmla="*/ 5600560 w 7163985"/>
                <a:gd name="connsiteY66" fmla="*/ 307330 h 1111283"/>
                <a:gd name="connsiteX67" fmla="*/ 5607344 w 7163985"/>
                <a:gd name="connsiteY67" fmla="*/ 314143 h 1111283"/>
                <a:gd name="connsiteX68" fmla="*/ 5681962 w 7163985"/>
                <a:gd name="connsiteY68" fmla="*/ 559417 h 1111283"/>
                <a:gd name="connsiteX69" fmla="*/ 5661612 w 7163985"/>
                <a:gd name="connsiteY69" fmla="*/ 607109 h 1111283"/>
                <a:gd name="connsiteX70" fmla="*/ 5607344 w 7163985"/>
                <a:gd name="connsiteY70" fmla="*/ 586670 h 1111283"/>
                <a:gd name="connsiteX71" fmla="*/ 5539508 w 7163985"/>
                <a:gd name="connsiteY71" fmla="*/ 348209 h 1111283"/>
                <a:gd name="connsiteX72" fmla="*/ 5519158 w 7163985"/>
                <a:gd name="connsiteY72" fmla="*/ 348209 h 1111283"/>
                <a:gd name="connsiteX73" fmla="*/ 5648044 w 7163985"/>
                <a:gd name="connsiteY73" fmla="*/ 750186 h 1111283"/>
                <a:gd name="connsiteX74" fmla="*/ 5546292 w 7163985"/>
                <a:gd name="connsiteY74" fmla="*/ 750186 h 1111283"/>
                <a:gd name="connsiteX75" fmla="*/ 5546292 w 7163985"/>
                <a:gd name="connsiteY75" fmla="*/ 1063591 h 1111283"/>
                <a:gd name="connsiteX76" fmla="*/ 5492024 w 7163985"/>
                <a:gd name="connsiteY76" fmla="*/ 1111283 h 1111283"/>
                <a:gd name="connsiteX77" fmla="*/ 5451324 w 7163985"/>
                <a:gd name="connsiteY77" fmla="*/ 1063591 h 1111283"/>
                <a:gd name="connsiteX78" fmla="*/ 5451324 w 7163985"/>
                <a:gd name="connsiteY78" fmla="*/ 750186 h 1111283"/>
                <a:gd name="connsiteX79" fmla="*/ 5410622 w 7163985"/>
                <a:gd name="connsiteY79" fmla="*/ 750186 h 1111283"/>
                <a:gd name="connsiteX80" fmla="*/ 5410622 w 7163985"/>
                <a:gd name="connsiteY80" fmla="*/ 1063591 h 1111283"/>
                <a:gd name="connsiteX81" fmla="*/ 5369922 w 7163985"/>
                <a:gd name="connsiteY81" fmla="*/ 1111283 h 1111283"/>
                <a:gd name="connsiteX82" fmla="*/ 5322438 w 7163985"/>
                <a:gd name="connsiteY82" fmla="*/ 1063591 h 1111283"/>
                <a:gd name="connsiteX83" fmla="*/ 5322438 w 7163985"/>
                <a:gd name="connsiteY83" fmla="*/ 750186 h 1111283"/>
                <a:gd name="connsiteX84" fmla="*/ 5220686 w 7163985"/>
                <a:gd name="connsiteY84" fmla="*/ 750186 h 1111283"/>
                <a:gd name="connsiteX85" fmla="*/ 5349572 w 7163985"/>
                <a:gd name="connsiteY85" fmla="*/ 348209 h 1111283"/>
                <a:gd name="connsiteX86" fmla="*/ 5329220 w 7163985"/>
                <a:gd name="connsiteY86" fmla="*/ 348209 h 1111283"/>
                <a:gd name="connsiteX87" fmla="*/ 5254602 w 7163985"/>
                <a:gd name="connsiteY87" fmla="*/ 586670 h 1111283"/>
                <a:gd name="connsiteX88" fmla="*/ 5200334 w 7163985"/>
                <a:gd name="connsiteY88" fmla="*/ 607109 h 1111283"/>
                <a:gd name="connsiteX89" fmla="*/ 5179984 w 7163985"/>
                <a:gd name="connsiteY89" fmla="*/ 559417 h 1111283"/>
                <a:gd name="connsiteX90" fmla="*/ 5254602 w 7163985"/>
                <a:gd name="connsiteY90" fmla="*/ 314143 h 1111283"/>
                <a:gd name="connsiteX91" fmla="*/ 5261386 w 7163985"/>
                <a:gd name="connsiteY91" fmla="*/ 307330 h 1111283"/>
                <a:gd name="connsiteX92" fmla="*/ 5383488 w 7163985"/>
                <a:gd name="connsiteY92" fmla="*/ 211946 h 1111283"/>
                <a:gd name="connsiteX93" fmla="*/ 4643748 w 7163985"/>
                <a:gd name="connsiteY93" fmla="*/ 211946 h 1111283"/>
                <a:gd name="connsiteX94" fmla="*/ 4684450 w 7163985"/>
                <a:gd name="connsiteY94" fmla="*/ 211946 h 1111283"/>
                <a:gd name="connsiteX95" fmla="*/ 4698016 w 7163985"/>
                <a:gd name="connsiteY95" fmla="*/ 211946 h 1111283"/>
                <a:gd name="connsiteX96" fmla="*/ 4738718 w 7163985"/>
                <a:gd name="connsiteY96" fmla="*/ 211946 h 1111283"/>
                <a:gd name="connsiteX97" fmla="*/ 4860820 w 7163985"/>
                <a:gd name="connsiteY97" fmla="*/ 307330 h 1111283"/>
                <a:gd name="connsiteX98" fmla="*/ 4867604 w 7163985"/>
                <a:gd name="connsiteY98" fmla="*/ 314143 h 1111283"/>
                <a:gd name="connsiteX99" fmla="*/ 4942222 w 7163985"/>
                <a:gd name="connsiteY99" fmla="*/ 559417 h 1111283"/>
                <a:gd name="connsiteX100" fmla="*/ 4921872 w 7163985"/>
                <a:gd name="connsiteY100" fmla="*/ 607109 h 1111283"/>
                <a:gd name="connsiteX101" fmla="*/ 4867604 w 7163985"/>
                <a:gd name="connsiteY101" fmla="*/ 586670 h 1111283"/>
                <a:gd name="connsiteX102" fmla="*/ 4799768 w 7163985"/>
                <a:gd name="connsiteY102" fmla="*/ 348209 h 1111283"/>
                <a:gd name="connsiteX103" fmla="*/ 4779418 w 7163985"/>
                <a:gd name="connsiteY103" fmla="*/ 348209 h 1111283"/>
                <a:gd name="connsiteX104" fmla="*/ 4908304 w 7163985"/>
                <a:gd name="connsiteY104" fmla="*/ 750186 h 1111283"/>
                <a:gd name="connsiteX105" fmla="*/ 4806552 w 7163985"/>
                <a:gd name="connsiteY105" fmla="*/ 750186 h 1111283"/>
                <a:gd name="connsiteX106" fmla="*/ 4806552 w 7163985"/>
                <a:gd name="connsiteY106" fmla="*/ 1063591 h 1111283"/>
                <a:gd name="connsiteX107" fmla="*/ 4752284 w 7163985"/>
                <a:gd name="connsiteY107" fmla="*/ 1111283 h 1111283"/>
                <a:gd name="connsiteX108" fmla="*/ 4711584 w 7163985"/>
                <a:gd name="connsiteY108" fmla="*/ 1063591 h 1111283"/>
                <a:gd name="connsiteX109" fmla="*/ 4711584 w 7163985"/>
                <a:gd name="connsiteY109" fmla="*/ 750186 h 1111283"/>
                <a:gd name="connsiteX110" fmla="*/ 4670882 w 7163985"/>
                <a:gd name="connsiteY110" fmla="*/ 750186 h 1111283"/>
                <a:gd name="connsiteX111" fmla="*/ 4670882 w 7163985"/>
                <a:gd name="connsiteY111" fmla="*/ 1063591 h 1111283"/>
                <a:gd name="connsiteX112" fmla="*/ 4630182 w 7163985"/>
                <a:gd name="connsiteY112" fmla="*/ 1111283 h 1111283"/>
                <a:gd name="connsiteX113" fmla="*/ 4582698 w 7163985"/>
                <a:gd name="connsiteY113" fmla="*/ 1063591 h 1111283"/>
                <a:gd name="connsiteX114" fmla="*/ 4582698 w 7163985"/>
                <a:gd name="connsiteY114" fmla="*/ 750186 h 1111283"/>
                <a:gd name="connsiteX115" fmla="*/ 4480946 w 7163985"/>
                <a:gd name="connsiteY115" fmla="*/ 750186 h 1111283"/>
                <a:gd name="connsiteX116" fmla="*/ 4609832 w 7163985"/>
                <a:gd name="connsiteY116" fmla="*/ 348209 h 1111283"/>
                <a:gd name="connsiteX117" fmla="*/ 4589480 w 7163985"/>
                <a:gd name="connsiteY117" fmla="*/ 348209 h 1111283"/>
                <a:gd name="connsiteX118" fmla="*/ 4514862 w 7163985"/>
                <a:gd name="connsiteY118" fmla="*/ 586670 h 1111283"/>
                <a:gd name="connsiteX119" fmla="*/ 4460594 w 7163985"/>
                <a:gd name="connsiteY119" fmla="*/ 607109 h 1111283"/>
                <a:gd name="connsiteX120" fmla="*/ 4440244 w 7163985"/>
                <a:gd name="connsiteY120" fmla="*/ 559417 h 1111283"/>
                <a:gd name="connsiteX121" fmla="*/ 4514862 w 7163985"/>
                <a:gd name="connsiteY121" fmla="*/ 314143 h 1111283"/>
                <a:gd name="connsiteX122" fmla="*/ 4521646 w 7163985"/>
                <a:gd name="connsiteY122" fmla="*/ 307330 h 1111283"/>
                <a:gd name="connsiteX123" fmla="*/ 4643748 w 7163985"/>
                <a:gd name="connsiteY123" fmla="*/ 211946 h 1111283"/>
                <a:gd name="connsiteX124" fmla="*/ 3904008 w 7163985"/>
                <a:gd name="connsiteY124" fmla="*/ 211946 h 1111283"/>
                <a:gd name="connsiteX125" fmla="*/ 3944710 w 7163985"/>
                <a:gd name="connsiteY125" fmla="*/ 211946 h 1111283"/>
                <a:gd name="connsiteX126" fmla="*/ 3958276 w 7163985"/>
                <a:gd name="connsiteY126" fmla="*/ 211946 h 1111283"/>
                <a:gd name="connsiteX127" fmla="*/ 3998978 w 7163985"/>
                <a:gd name="connsiteY127" fmla="*/ 211946 h 1111283"/>
                <a:gd name="connsiteX128" fmla="*/ 4121080 w 7163985"/>
                <a:gd name="connsiteY128" fmla="*/ 307330 h 1111283"/>
                <a:gd name="connsiteX129" fmla="*/ 4127864 w 7163985"/>
                <a:gd name="connsiteY129" fmla="*/ 314143 h 1111283"/>
                <a:gd name="connsiteX130" fmla="*/ 4202482 w 7163985"/>
                <a:gd name="connsiteY130" fmla="*/ 559417 h 1111283"/>
                <a:gd name="connsiteX131" fmla="*/ 4182132 w 7163985"/>
                <a:gd name="connsiteY131" fmla="*/ 607109 h 1111283"/>
                <a:gd name="connsiteX132" fmla="*/ 4127864 w 7163985"/>
                <a:gd name="connsiteY132" fmla="*/ 586670 h 1111283"/>
                <a:gd name="connsiteX133" fmla="*/ 4060028 w 7163985"/>
                <a:gd name="connsiteY133" fmla="*/ 348209 h 1111283"/>
                <a:gd name="connsiteX134" fmla="*/ 4039678 w 7163985"/>
                <a:gd name="connsiteY134" fmla="*/ 348209 h 1111283"/>
                <a:gd name="connsiteX135" fmla="*/ 4168564 w 7163985"/>
                <a:gd name="connsiteY135" fmla="*/ 750186 h 1111283"/>
                <a:gd name="connsiteX136" fmla="*/ 4066812 w 7163985"/>
                <a:gd name="connsiteY136" fmla="*/ 750186 h 1111283"/>
                <a:gd name="connsiteX137" fmla="*/ 4066812 w 7163985"/>
                <a:gd name="connsiteY137" fmla="*/ 1063591 h 1111283"/>
                <a:gd name="connsiteX138" fmla="*/ 4012544 w 7163985"/>
                <a:gd name="connsiteY138" fmla="*/ 1111283 h 1111283"/>
                <a:gd name="connsiteX139" fmla="*/ 3971844 w 7163985"/>
                <a:gd name="connsiteY139" fmla="*/ 1063591 h 1111283"/>
                <a:gd name="connsiteX140" fmla="*/ 3971844 w 7163985"/>
                <a:gd name="connsiteY140" fmla="*/ 750186 h 1111283"/>
                <a:gd name="connsiteX141" fmla="*/ 3931142 w 7163985"/>
                <a:gd name="connsiteY141" fmla="*/ 750186 h 1111283"/>
                <a:gd name="connsiteX142" fmla="*/ 3931142 w 7163985"/>
                <a:gd name="connsiteY142" fmla="*/ 1063591 h 1111283"/>
                <a:gd name="connsiteX143" fmla="*/ 3890442 w 7163985"/>
                <a:gd name="connsiteY143" fmla="*/ 1111283 h 1111283"/>
                <a:gd name="connsiteX144" fmla="*/ 3842958 w 7163985"/>
                <a:gd name="connsiteY144" fmla="*/ 1063591 h 1111283"/>
                <a:gd name="connsiteX145" fmla="*/ 3842958 w 7163985"/>
                <a:gd name="connsiteY145" fmla="*/ 750186 h 1111283"/>
                <a:gd name="connsiteX146" fmla="*/ 3741206 w 7163985"/>
                <a:gd name="connsiteY146" fmla="*/ 750186 h 1111283"/>
                <a:gd name="connsiteX147" fmla="*/ 3870092 w 7163985"/>
                <a:gd name="connsiteY147" fmla="*/ 348209 h 1111283"/>
                <a:gd name="connsiteX148" fmla="*/ 3849740 w 7163985"/>
                <a:gd name="connsiteY148" fmla="*/ 348209 h 1111283"/>
                <a:gd name="connsiteX149" fmla="*/ 3775122 w 7163985"/>
                <a:gd name="connsiteY149" fmla="*/ 586670 h 1111283"/>
                <a:gd name="connsiteX150" fmla="*/ 3720854 w 7163985"/>
                <a:gd name="connsiteY150" fmla="*/ 607109 h 1111283"/>
                <a:gd name="connsiteX151" fmla="*/ 3700504 w 7163985"/>
                <a:gd name="connsiteY151" fmla="*/ 559417 h 1111283"/>
                <a:gd name="connsiteX152" fmla="*/ 3775122 w 7163985"/>
                <a:gd name="connsiteY152" fmla="*/ 314143 h 1111283"/>
                <a:gd name="connsiteX153" fmla="*/ 3781906 w 7163985"/>
                <a:gd name="connsiteY153" fmla="*/ 307330 h 1111283"/>
                <a:gd name="connsiteX154" fmla="*/ 3904008 w 7163985"/>
                <a:gd name="connsiteY154" fmla="*/ 211946 h 1111283"/>
                <a:gd name="connsiteX155" fmla="*/ 3164268 w 7163985"/>
                <a:gd name="connsiteY155" fmla="*/ 211946 h 1111283"/>
                <a:gd name="connsiteX156" fmla="*/ 3204970 w 7163985"/>
                <a:gd name="connsiteY156" fmla="*/ 211946 h 1111283"/>
                <a:gd name="connsiteX157" fmla="*/ 3218536 w 7163985"/>
                <a:gd name="connsiteY157" fmla="*/ 211946 h 1111283"/>
                <a:gd name="connsiteX158" fmla="*/ 3259238 w 7163985"/>
                <a:gd name="connsiteY158" fmla="*/ 211946 h 1111283"/>
                <a:gd name="connsiteX159" fmla="*/ 3381340 w 7163985"/>
                <a:gd name="connsiteY159" fmla="*/ 307330 h 1111283"/>
                <a:gd name="connsiteX160" fmla="*/ 3388124 w 7163985"/>
                <a:gd name="connsiteY160" fmla="*/ 314143 h 1111283"/>
                <a:gd name="connsiteX161" fmla="*/ 3462742 w 7163985"/>
                <a:gd name="connsiteY161" fmla="*/ 559417 h 1111283"/>
                <a:gd name="connsiteX162" fmla="*/ 3442392 w 7163985"/>
                <a:gd name="connsiteY162" fmla="*/ 607109 h 1111283"/>
                <a:gd name="connsiteX163" fmla="*/ 3388124 w 7163985"/>
                <a:gd name="connsiteY163" fmla="*/ 586670 h 1111283"/>
                <a:gd name="connsiteX164" fmla="*/ 3320288 w 7163985"/>
                <a:gd name="connsiteY164" fmla="*/ 348209 h 1111283"/>
                <a:gd name="connsiteX165" fmla="*/ 3299938 w 7163985"/>
                <a:gd name="connsiteY165" fmla="*/ 348209 h 1111283"/>
                <a:gd name="connsiteX166" fmla="*/ 3428824 w 7163985"/>
                <a:gd name="connsiteY166" fmla="*/ 750186 h 1111283"/>
                <a:gd name="connsiteX167" fmla="*/ 3327072 w 7163985"/>
                <a:gd name="connsiteY167" fmla="*/ 750186 h 1111283"/>
                <a:gd name="connsiteX168" fmla="*/ 3327072 w 7163985"/>
                <a:gd name="connsiteY168" fmla="*/ 1063591 h 1111283"/>
                <a:gd name="connsiteX169" fmla="*/ 3272804 w 7163985"/>
                <a:gd name="connsiteY169" fmla="*/ 1111283 h 1111283"/>
                <a:gd name="connsiteX170" fmla="*/ 3232104 w 7163985"/>
                <a:gd name="connsiteY170" fmla="*/ 1063591 h 1111283"/>
                <a:gd name="connsiteX171" fmla="*/ 3232104 w 7163985"/>
                <a:gd name="connsiteY171" fmla="*/ 750186 h 1111283"/>
                <a:gd name="connsiteX172" fmla="*/ 3191402 w 7163985"/>
                <a:gd name="connsiteY172" fmla="*/ 750186 h 1111283"/>
                <a:gd name="connsiteX173" fmla="*/ 3191402 w 7163985"/>
                <a:gd name="connsiteY173" fmla="*/ 1063591 h 1111283"/>
                <a:gd name="connsiteX174" fmla="*/ 3150702 w 7163985"/>
                <a:gd name="connsiteY174" fmla="*/ 1111283 h 1111283"/>
                <a:gd name="connsiteX175" fmla="*/ 3103218 w 7163985"/>
                <a:gd name="connsiteY175" fmla="*/ 1063591 h 1111283"/>
                <a:gd name="connsiteX176" fmla="*/ 3103218 w 7163985"/>
                <a:gd name="connsiteY176" fmla="*/ 750186 h 1111283"/>
                <a:gd name="connsiteX177" fmla="*/ 3001466 w 7163985"/>
                <a:gd name="connsiteY177" fmla="*/ 750186 h 1111283"/>
                <a:gd name="connsiteX178" fmla="*/ 3130352 w 7163985"/>
                <a:gd name="connsiteY178" fmla="*/ 348209 h 1111283"/>
                <a:gd name="connsiteX179" fmla="*/ 3110000 w 7163985"/>
                <a:gd name="connsiteY179" fmla="*/ 348209 h 1111283"/>
                <a:gd name="connsiteX180" fmla="*/ 3035382 w 7163985"/>
                <a:gd name="connsiteY180" fmla="*/ 586670 h 1111283"/>
                <a:gd name="connsiteX181" fmla="*/ 2981114 w 7163985"/>
                <a:gd name="connsiteY181" fmla="*/ 607109 h 1111283"/>
                <a:gd name="connsiteX182" fmla="*/ 2960764 w 7163985"/>
                <a:gd name="connsiteY182" fmla="*/ 559417 h 1111283"/>
                <a:gd name="connsiteX183" fmla="*/ 3035382 w 7163985"/>
                <a:gd name="connsiteY183" fmla="*/ 314143 h 1111283"/>
                <a:gd name="connsiteX184" fmla="*/ 3042166 w 7163985"/>
                <a:gd name="connsiteY184" fmla="*/ 307330 h 1111283"/>
                <a:gd name="connsiteX185" fmla="*/ 3164268 w 7163985"/>
                <a:gd name="connsiteY185" fmla="*/ 211946 h 1111283"/>
                <a:gd name="connsiteX186" fmla="*/ 2424528 w 7163985"/>
                <a:gd name="connsiteY186" fmla="*/ 211946 h 1111283"/>
                <a:gd name="connsiteX187" fmla="*/ 2465230 w 7163985"/>
                <a:gd name="connsiteY187" fmla="*/ 211946 h 1111283"/>
                <a:gd name="connsiteX188" fmla="*/ 2478796 w 7163985"/>
                <a:gd name="connsiteY188" fmla="*/ 211946 h 1111283"/>
                <a:gd name="connsiteX189" fmla="*/ 2519498 w 7163985"/>
                <a:gd name="connsiteY189" fmla="*/ 211946 h 1111283"/>
                <a:gd name="connsiteX190" fmla="*/ 2641600 w 7163985"/>
                <a:gd name="connsiteY190" fmla="*/ 307330 h 1111283"/>
                <a:gd name="connsiteX191" fmla="*/ 2648384 w 7163985"/>
                <a:gd name="connsiteY191" fmla="*/ 314143 h 1111283"/>
                <a:gd name="connsiteX192" fmla="*/ 2723002 w 7163985"/>
                <a:gd name="connsiteY192" fmla="*/ 559417 h 1111283"/>
                <a:gd name="connsiteX193" fmla="*/ 2702652 w 7163985"/>
                <a:gd name="connsiteY193" fmla="*/ 607109 h 1111283"/>
                <a:gd name="connsiteX194" fmla="*/ 2648384 w 7163985"/>
                <a:gd name="connsiteY194" fmla="*/ 586670 h 1111283"/>
                <a:gd name="connsiteX195" fmla="*/ 2580548 w 7163985"/>
                <a:gd name="connsiteY195" fmla="*/ 348209 h 1111283"/>
                <a:gd name="connsiteX196" fmla="*/ 2560198 w 7163985"/>
                <a:gd name="connsiteY196" fmla="*/ 348209 h 1111283"/>
                <a:gd name="connsiteX197" fmla="*/ 2689084 w 7163985"/>
                <a:gd name="connsiteY197" fmla="*/ 750186 h 1111283"/>
                <a:gd name="connsiteX198" fmla="*/ 2587332 w 7163985"/>
                <a:gd name="connsiteY198" fmla="*/ 750186 h 1111283"/>
                <a:gd name="connsiteX199" fmla="*/ 2587332 w 7163985"/>
                <a:gd name="connsiteY199" fmla="*/ 1063591 h 1111283"/>
                <a:gd name="connsiteX200" fmla="*/ 2533064 w 7163985"/>
                <a:gd name="connsiteY200" fmla="*/ 1111283 h 1111283"/>
                <a:gd name="connsiteX201" fmla="*/ 2492364 w 7163985"/>
                <a:gd name="connsiteY201" fmla="*/ 1063591 h 1111283"/>
                <a:gd name="connsiteX202" fmla="*/ 2492364 w 7163985"/>
                <a:gd name="connsiteY202" fmla="*/ 750186 h 1111283"/>
                <a:gd name="connsiteX203" fmla="*/ 2451662 w 7163985"/>
                <a:gd name="connsiteY203" fmla="*/ 750186 h 1111283"/>
                <a:gd name="connsiteX204" fmla="*/ 2451662 w 7163985"/>
                <a:gd name="connsiteY204" fmla="*/ 1063591 h 1111283"/>
                <a:gd name="connsiteX205" fmla="*/ 2410962 w 7163985"/>
                <a:gd name="connsiteY205" fmla="*/ 1111283 h 1111283"/>
                <a:gd name="connsiteX206" fmla="*/ 2363478 w 7163985"/>
                <a:gd name="connsiteY206" fmla="*/ 1063591 h 1111283"/>
                <a:gd name="connsiteX207" fmla="*/ 2363478 w 7163985"/>
                <a:gd name="connsiteY207" fmla="*/ 750186 h 1111283"/>
                <a:gd name="connsiteX208" fmla="*/ 2261726 w 7163985"/>
                <a:gd name="connsiteY208" fmla="*/ 750186 h 1111283"/>
                <a:gd name="connsiteX209" fmla="*/ 2390612 w 7163985"/>
                <a:gd name="connsiteY209" fmla="*/ 348209 h 1111283"/>
                <a:gd name="connsiteX210" fmla="*/ 2370260 w 7163985"/>
                <a:gd name="connsiteY210" fmla="*/ 348209 h 1111283"/>
                <a:gd name="connsiteX211" fmla="*/ 2295642 w 7163985"/>
                <a:gd name="connsiteY211" fmla="*/ 586670 h 1111283"/>
                <a:gd name="connsiteX212" fmla="*/ 2241374 w 7163985"/>
                <a:gd name="connsiteY212" fmla="*/ 607109 h 1111283"/>
                <a:gd name="connsiteX213" fmla="*/ 2221024 w 7163985"/>
                <a:gd name="connsiteY213" fmla="*/ 559417 h 1111283"/>
                <a:gd name="connsiteX214" fmla="*/ 2295642 w 7163985"/>
                <a:gd name="connsiteY214" fmla="*/ 314143 h 1111283"/>
                <a:gd name="connsiteX215" fmla="*/ 2302426 w 7163985"/>
                <a:gd name="connsiteY215" fmla="*/ 307330 h 1111283"/>
                <a:gd name="connsiteX216" fmla="*/ 2424528 w 7163985"/>
                <a:gd name="connsiteY216" fmla="*/ 211946 h 1111283"/>
                <a:gd name="connsiteX217" fmla="*/ 1684788 w 7163985"/>
                <a:gd name="connsiteY217" fmla="*/ 211946 h 1111283"/>
                <a:gd name="connsiteX218" fmla="*/ 1725490 w 7163985"/>
                <a:gd name="connsiteY218" fmla="*/ 211946 h 1111283"/>
                <a:gd name="connsiteX219" fmla="*/ 1739056 w 7163985"/>
                <a:gd name="connsiteY219" fmla="*/ 211946 h 1111283"/>
                <a:gd name="connsiteX220" fmla="*/ 1779758 w 7163985"/>
                <a:gd name="connsiteY220" fmla="*/ 211946 h 1111283"/>
                <a:gd name="connsiteX221" fmla="*/ 1901860 w 7163985"/>
                <a:gd name="connsiteY221" fmla="*/ 307330 h 1111283"/>
                <a:gd name="connsiteX222" fmla="*/ 1908644 w 7163985"/>
                <a:gd name="connsiteY222" fmla="*/ 314143 h 1111283"/>
                <a:gd name="connsiteX223" fmla="*/ 1983262 w 7163985"/>
                <a:gd name="connsiteY223" fmla="*/ 559417 h 1111283"/>
                <a:gd name="connsiteX224" fmla="*/ 1962912 w 7163985"/>
                <a:gd name="connsiteY224" fmla="*/ 607109 h 1111283"/>
                <a:gd name="connsiteX225" fmla="*/ 1908644 w 7163985"/>
                <a:gd name="connsiteY225" fmla="*/ 586670 h 1111283"/>
                <a:gd name="connsiteX226" fmla="*/ 1840808 w 7163985"/>
                <a:gd name="connsiteY226" fmla="*/ 348209 h 1111283"/>
                <a:gd name="connsiteX227" fmla="*/ 1820458 w 7163985"/>
                <a:gd name="connsiteY227" fmla="*/ 348209 h 1111283"/>
                <a:gd name="connsiteX228" fmla="*/ 1949344 w 7163985"/>
                <a:gd name="connsiteY228" fmla="*/ 750186 h 1111283"/>
                <a:gd name="connsiteX229" fmla="*/ 1847592 w 7163985"/>
                <a:gd name="connsiteY229" fmla="*/ 750186 h 1111283"/>
                <a:gd name="connsiteX230" fmla="*/ 1847592 w 7163985"/>
                <a:gd name="connsiteY230" fmla="*/ 1063591 h 1111283"/>
                <a:gd name="connsiteX231" fmla="*/ 1793324 w 7163985"/>
                <a:gd name="connsiteY231" fmla="*/ 1111283 h 1111283"/>
                <a:gd name="connsiteX232" fmla="*/ 1752624 w 7163985"/>
                <a:gd name="connsiteY232" fmla="*/ 1063591 h 1111283"/>
                <a:gd name="connsiteX233" fmla="*/ 1752624 w 7163985"/>
                <a:gd name="connsiteY233" fmla="*/ 750186 h 1111283"/>
                <a:gd name="connsiteX234" fmla="*/ 1711922 w 7163985"/>
                <a:gd name="connsiteY234" fmla="*/ 750186 h 1111283"/>
                <a:gd name="connsiteX235" fmla="*/ 1711922 w 7163985"/>
                <a:gd name="connsiteY235" fmla="*/ 1063591 h 1111283"/>
                <a:gd name="connsiteX236" fmla="*/ 1671222 w 7163985"/>
                <a:gd name="connsiteY236" fmla="*/ 1111283 h 1111283"/>
                <a:gd name="connsiteX237" fmla="*/ 1623738 w 7163985"/>
                <a:gd name="connsiteY237" fmla="*/ 1063591 h 1111283"/>
                <a:gd name="connsiteX238" fmla="*/ 1623738 w 7163985"/>
                <a:gd name="connsiteY238" fmla="*/ 750186 h 1111283"/>
                <a:gd name="connsiteX239" fmla="*/ 1521986 w 7163985"/>
                <a:gd name="connsiteY239" fmla="*/ 750186 h 1111283"/>
                <a:gd name="connsiteX240" fmla="*/ 1650872 w 7163985"/>
                <a:gd name="connsiteY240" fmla="*/ 348209 h 1111283"/>
                <a:gd name="connsiteX241" fmla="*/ 1630520 w 7163985"/>
                <a:gd name="connsiteY241" fmla="*/ 348209 h 1111283"/>
                <a:gd name="connsiteX242" fmla="*/ 1555902 w 7163985"/>
                <a:gd name="connsiteY242" fmla="*/ 586670 h 1111283"/>
                <a:gd name="connsiteX243" fmla="*/ 1501634 w 7163985"/>
                <a:gd name="connsiteY243" fmla="*/ 607109 h 1111283"/>
                <a:gd name="connsiteX244" fmla="*/ 1481284 w 7163985"/>
                <a:gd name="connsiteY244" fmla="*/ 559417 h 1111283"/>
                <a:gd name="connsiteX245" fmla="*/ 1555902 w 7163985"/>
                <a:gd name="connsiteY245" fmla="*/ 314143 h 1111283"/>
                <a:gd name="connsiteX246" fmla="*/ 1562686 w 7163985"/>
                <a:gd name="connsiteY246" fmla="*/ 307330 h 1111283"/>
                <a:gd name="connsiteX247" fmla="*/ 1684788 w 7163985"/>
                <a:gd name="connsiteY247" fmla="*/ 211946 h 1111283"/>
                <a:gd name="connsiteX248" fmla="*/ 945048 w 7163985"/>
                <a:gd name="connsiteY248" fmla="*/ 211946 h 1111283"/>
                <a:gd name="connsiteX249" fmla="*/ 985750 w 7163985"/>
                <a:gd name="connsiteY249" fmla="*/ 211946 h 1111283"/>
                <a:gd name="connsiteX250" fmla="*/ 999316 w 7163985"/>
                <a:gd name="connsiteY250" fmla="*/ 211946 h 1111283"/>
                <a:gd name="connsiteX251" fmla="*/ 1040018 w 7163985"/>
                <a:gd name="connsiteY251" fmla="*/ 211946 h 1111283"/>
                <a:gd name="connsiteX252" fmla="*/ 1162120 w 7163985"/>
                <a:gd name="connsiteY252" fmla="*/ 307330 h 1111283"/>
                <a:gd name="connsiteX253" fmla="*/ 1168904 w 7163985"/>
                <a:gd name="connsiteY253" fmla="*/ 314143 h 1111283"/>
                <a:gd name="connsiteX254" fmla="*/ 1243522 w 7163985"/>
                <a:gd name="connsiteY254" fmla="*/ 559417 h 1111283"/>
                <a:gd name="connsiteX255" fmla="*/ 1223172 w 7163985"/>
                <a:gd name="connsiteY255" fmla="*/ 607109 h 1111283"/>
                <a:gd name="connsiteX256" fmla="*/ 1168904 w 7163985"/>
                <a:gd name="connsiteY256" fmla="*/ 586670 h 1111283"/>
                <a:gd name="connsiteX257" fmla="*/ 1101068 w 7163985"/>
                <a:gd name="connsiteY257" fmla="*/ 348209 h 1111283"/>
                <a:gd name="connsiteX258" fmla="*/ 1080718 w 7163985"/>
                <a:gd name="connsiteY258" fmla="*/ 348209 h 1111283"/>
                <a:gd name="connsiteX259" fmla="*/ 1209604 w 7163985"/>
                <a:gd name="connsiteY259" fmla="*/ 750186 h 1111283"/>
                <a:gd name="connsiteX260" fmla="*/ 1107852 w 7163985"/>
                <a:gd name="connsiteY260" fmla="*/ 750186 h 1111283"/>
                <a:gd name="connsiteX261" fmla="*/ 1107852 w 7163985"/>
                <a:gd name="connsiteY261" fmla="*/ 1063591 h 1111283"/>
                <a:gd name="connsiteX262" fmla="*/ 1053584 w 7163985"/>
                <a:gd name="connsiteY262" fmla="*/ 1111283 h 1111283"/>
                <a:gd name="connsiteX263" fmla="*/ 1012884 w 7163985"/>
                <a:gd name="connsiteY263" fmla="*/ 1063591 h 1111283"/>
                <a:gd name="connsiteX264" fmla="*/ 1012884 w 7163985"/>
                <a:gd name="connsiteY264" fmla="*/ 750186 h 1111283"/>
                <a:gd name="connsiteX265" fmla="*/ 972182 w 7163985"/>
                <a:gd name="connsiteY265" fmla="*/ 750186 h 1111283"/>
                <a:gd name="connsiteX266" fmla="*/ 972182 w 7163985"/>
                <a:gd name="connsiteY266" fmla="*/ 1063591 h 1111283"/>
                <a:gd name="connsiteX267" fmla="*/ 931482 w 7163985"/>
                <a:gd name="connsiteY267" fmla="*/ 1111283 h 1111283"/>
                <a:gd name="connsiteX268" fmla="*/ 883998 w 7163985"/>
                <a:gd name="connsiteY268" fmla="*/ 1063591 h 1111283"/>
                <a:gd name="connsiteX269" fmla="*/ 883998 w 7163985"/>
                <a:gd name="connsiteY269" fmla="*/ 750186 h 1111283"/>
                <a:gd name="connsiteX270" fmla="*/ 782246 w 7163985"/>
                <a:gd name="connsiteY270" fmla="*/ 750186 h 1111283"/>
                <a:gd name="connsiteX271" fmla="*/ 911132 w 7163985"/>
                <a:gd name="connsiteY271" fmla="*/ 348209 h 1111283"/>
                <a:gd name="connsiteX272" fmla="*/ 890780 w 7163985"/>
                <a:gd name="connsiteY272" fmla="*/ 348209 h 1111283"/>
                <a:gd name="connsiteX273" fmla="*/ 816162 w 7163985"/>
                <a:gd name="connsiteY273" fmla="*/ 586670 h 1111283"/>
                <a:gd name="connsiteX274" fmla="*/ 761894 w 7163985"/>
                <a:gd name="connsiteY274" fmla="*/ 607109 h 1111283"/>
                <a:gd name="connsiteX275" fmla="*/ 741544 w 7163985"/>
                <a:gd name="connsiteY275" fmla="*/ 559417 h 1111283"/>
                <a:gd name="connsiteX276" fmla="*/ 816162 w 7163985"/>
                <a:gd name="connsiteY276" fmla="*/ 314143 h 1111283"/>
                <a:gd name="connsiteX277" fmla="*/ 822946 w 7163985"/>
                <a:gd name="connsiteY277" fmla="*/ 307330 h 1111283"/>
                <a:gd name="connsiteX278" fmla="*/ 945048 w 7163985"/>
                <a:gd name="connsiteY278" fmla="*/ 211946 h 1111283"/>
                <a:gd name="connsiteX279" fmla="*/ 205308 w 7163985"/>
                <a:gd name="connsiteY279" fmla="*/ 211946 h 1111283"/>
                <a:gd name="connsiteX280" fmla="*/ 246010 w 7163985"/>
                <a:gd name="connsiteY280" fmla="*/ 211946 h 1111283"/>
                <a:gd name="connsiteX281" fmla="*/ 259576 w 7163985"/>
                <a:gd name="connsiteY281" fmla="*/ 211946 h 1111283"/>
                <a:gd name="connsiteX282" fmla="*/ 300278 w 7163985"/>
                <a:gd name="connsiteY282" fmla="*/ 211946 h 1111283"/>
                <a:gd name="connsiteX283" fmla="*/ 422380 w 7163985"/>
                <a:gd name="connsiteY283" fmla="*/ 307330 h 1111283"/>
                <a:gd name="connsiteX284" fmla="*/ 429164 w 7163985"/>
                <a:gd name="connsiteY284" fmla="*/ 314143 h 1111283"/>
                <a:gd name="connsiteX285" fmla="*/ 503782 w 7163985"/>
                <a:gd name="connsiteY285" fmla="*/ 559417 h 1111283"/>
                <a:gd name="connsiteX286" fmla="*/ 483432 w 7163985"/>
                <a:gd name="connsiteY286" fmla="*/ 607109 h 1111283"/>
                <a:gd name="connsiteX287" fmla="*/ 429164 w 7163985"/>
                <a:gd name="connsiteY287" fmla="*/ 586670 h 1111283"/>
                <a:gd name="connsiteX288" fmla="*/ 361328 w 7163985"/>
                <a:gd name="connsiteY288" fmla="*/ 348209 h 1111283"/>
                <a:gd name="connsiteX289" fmla="*/ 340978 w 7163985"/>
                <a:gd name="connsiteY289" fmla="*/ 348209 h 1111283"/>
                <a:gd name="connsiteX290" fmla="*/ 469864 w 7163985"/>
                <a:gd name="connsiteY290" fmla="*/ 750186 h 1111283"/>
                <a:gd name="connsiteX291" fmla="*/ 368112 w 7163985"/>
                <a:gd name="connsiteY291" fmla="*/ 750186 h 1111283"/>
                <a:gd name="connsiteX292" fmla="*/ 368112 w 7163985"/>
                <a:gd name="connsiteY292" fmla="*/ 1063591 h 1111283"/>
                <a:gd name="connsiteX293" fmla="*/ 313844 w 7163985"/>
                <a:gd name="connsiteY293" fmla="*/ 1111283 h 1111283"/>
                <a:gd name="connsiteX294" fmla="*/ 273144 w 7163985"/>
                <a:gd name="connsiteY294" fmla="*/ 1063591 h 1111283"/>
                <a:gd name="connsiteX295" fmla="*/ 273144 w 7163985"/>
                <a:gd name="connsiteY295" fmla="*/ 750186 h 1111283"/>
                <a:gd name="connsiteX296" fmla="*/ 232442 w 7163985"/>
                <a:gd name="connsiteY296" fmla="*/ 750186 h 1111283"/>
                <a:gd name="connsiteX297" fmla="*/ 232442 w 7163985"/>
                <a:gd name="connsiteY297" fmla="*/ 1063591 h 1111283"/>
                <a:gd name="connsiteX298" fmla="*/ 191742 w 7163985"/>
                <a:gd name="connsiteY298" fmla="*/ 1111283 h 1111283"/>
                <a:gd name="connsiteX299" fmla="*/ 144258 w 7163985"/>
                <a:gd name="connsiteY299" fmla="*/ 1063591 h 1111283"/>
                <a:gd name="connsiteX300" fmla="*/ 144258 w 7163985"/>
                <a:gd name="connsiteY300" fmla="*/ 750186 h 1111283"/>
                <a:gd name="connsiteX301" fmla="*/ 42506 w 7163985"/>
                <a:gd name="connsiteY301" fmla="*/ 750186 h 1111283"/>
                <a:gd name="connsiteX302" fmla="*/ 171392 w 7163985"/>
                <a:gd name="connsiteY302" fmla="*/ 348209 h 1111283"/>
                <a:gd name="connsiteX303" fmla="*/ 151040 w 7163985"/>
                <a:gd name="connsiteY303" fmla="*/ 348209 h 1111283"/>
                <a:gd name="connsiteX304" fmla="*/ 76422 w 7163985"/>
                <a:gd name="connsiteY304" fmla="*/ 586670 h 1111283"/>
                <a:gd name="connsiteX305" fmla="*/ 22154 w 7163985"/>
                <a:gd name="connsiteY305" fmla="*/ 607109 h 1111283"/>
                <a:gd name="connsiteX306" fmla="*/ 1804 w 7163985"/>
                <a:gd name="connsiteY306" fmla="*/ 559417 h 1111283"/>
                <a:gd name="connsiteX307" fmla="*/ 76422 w 7163985"/>
                <a:gd name="connsiteY307" fmla="*/ 314143 h 1111283"/>
                <a:gd name="connsiteX308" fmla="*/ 83206 w 7163985"/>
                <a:gd name="connsiteY308" fmla="*/ 307330 h 1111283"/>
                <a:gd name="connsiteX309" fmla="*/ 205308 w 7163985"/>
                <a:gd name="connsiteY309" fmla="*/ 211946 h 1111283"/>
                <a:gd name="connsiteX310" fmla="*/ 6910452 w 7163985"/>
                <a:gd name="connsiteY310" fmla="*/ 0 h 1111283"/>
                <a:gd name="connsiteX311" fmla="*/ 7013562 w 7163985"/>
                <a:gd name="connsiteY311" fmla="*/ 98813 h 1111283"/>
                <a:gd name="connsiteX312" fmla="*/ 6910452 w 7163985"/>
                <a:gd name="connsiteY312" fmla="*/ 197626 h 1111283"/>
                <a:gd name="connsiteX313" fmla="*/ 6807344 w 7163985"/>
                <a:gd name="connsiteY313" fmla="*/ 98813 h 1111283"/>
                <a:gd name="connsiteX314" fmla="*/ 6910452 w 7163985"/>
                <a:gd name="connsiteY314" fmla="*/ 0 h 1111283"/>
                <a:gd name="connsiteX315" fmla="*/ 6170712 w 7163985"/>
                <a:gd name="connsiteY315" fmla="*/ 0 h 1111283"/>
                <a:gd name="connsiteX316" fmla="*/ 6273822 w 7163985"/>
                <a:gd name="connsiteY316" fmla="*/ 98813 h 1111283"/>
                <a:gd name="connsiteX317" fmla="*/ 6170712 w 7163985"/>
                <a:gd name="connsiteY317" fmla="*/ 197626 h 1111283"/>
                <a:gd name="connsiteX318" fmla="*/ 6067604 w 7163985"/>
                <a:gd name="connsiteY318" fmla="*/ 98813 h 1111283"/>
                <a:gd name="connsiteX319" fmla="*/ 6170712 w 7163985"/>
                <a:gd name="connsiteY319" fmla="*/ 0 h 1111283"/>
                <a:gd name="connsiteX320" fmla="*/ 5430972 w 7163985"/>
                <a:gd name="connsiteY320" fmla="*/ 0 h 1111283"/>
                <a:gd name="connsiteX321" fmla="*/ 5534082 w 7163985"/>
                <a:gd name="connsiteY321" fmla="*/ 98813 h 1111283"/>
                <a:gd name="connsiteX322" fmla="*/ 5430972 w 7163985"/>
                <a:gd name="connsiteY322" fmla="*/ 197626 h 1111283"/>
                <a:gd name="connsiteX323" fmla="*/ 5327864 w 7163985"/>
                <a:gd name="connsiteY323" fmla="*/ 98813 h 1111283"/>
                <a:gd name="connsiteX324" fmla="*/ 5430972 w 7163985"/>
                <a:gd name="connsiteY324" fmla="*/ 0 h 1111283"/>
                <a:gd name="connsiteX325" fmla="*/ 4691232 w 7163985"/>
                <a:gd name="connsiteY325" fmla="*/ 0 h 1111283"/>
                <a:gd name="connsiteX326" fmla="*/ 4794342 w 7163985"/>
                <a:gd name="connsiteY326" fmla="*/ 98813 h 1111283"/>
                <a:gd name="connsiteX327" fmla="*/ 4691232 w 7163985"/>
                <a:gd name="connsiteY327" fmla="*/ 197626 h 1111283"/>
                <a:gd name="connsiteX328" fmla="*/ 4588124 w 7163985"/>
                <a:gd name="connsiteY328" fmla="*/ 98813 h 1111283"/>
                <a:gd name="connsiteX329" fmla="*/ 4691232 w 7163985"/>
                <a:gd name="connsiteY329" fmla="*/ 0 h 1111283"/>
                <a:gd name="connsiteX330" fmla="*/ 3951492 w 7163985"/>
                <a:gd name="connsiteY330" fmla="*/ 0 h 1111283"/>
                <a:gd name="connsiteX331" fmla="*/ 4054602 w 7163985"/>
                <a:gd name="connsiteY331" fmla="*/ 98813 h 1111283"/>
                <a:gd name="connsiteX332" fmla="*/ 3951492 w 7163985"/>
                <a:gd name="connsiteY332" fmla="*/ 197626 h 1111283"/>
                <a:gd name="connsiteX333" fmla="*/ 3848384 w 7163985"/>
                <a:gd name="connsiteY333" fmla="*/ 98813 h 1111283"/>
                <a:gd name="connsiteX334" fmla="*/ 3951492 w 7163985"/>
                <a:gd name="connsiteY334" fmla="*/ 0 h 1111283"/>
                <a:gd name="connsiteX335" fmla="*/ 3211752 w 7163985"/>
                <a:gd name="connsiteY335" fmla="*/ 0 h 1111283"/>
                <a:gd name="connsiteX336" fmla="*/ 3314862 w 7163985"/>
                <a:gd name="connsiteY336" fmla="*/ 98813 h 1111283"/>
                <a:gd name="connsiteX337" fmla="*/ 3211752 w 7163985"/>
                <a:gd name="connsiteY337" fmla="*/ 197626 h 1111283"/>
                <a:gd name="connsiteX338" fmla="*/ 3108644 w 7163985"/>
                <a:gd name="connsiteY338" fmla="*/ 98813 h 1111283"/>
                <a:gd name="connsiteX339" fmla="*/ 3211752 w 7163985"/>
                <a:gd name="connsiteY339" fmla="*/ 0 h 1111283"/>
                <a:gd name="connsiteX340" fmla="*/ 2472012 w 7163985"/>
                <a:gd name="connsiteY340" fmla="*/ 0 h 1111283"/>
                <a:gd name="connsiteX341" fmla="*/ 2575122 w 7163985"/>
                <a:gd name="connsiteY341" fmla="*/ 98813 h 1111283"/>
                <a:gd name="connsiteX342" fmla="*/ 2472012 w 7163985"/>
                <a:gd name="connsiteY342" fmla="*/ 197626 h 1111283"/>
                <a:gd name="connsiteX343" fmla="*/ 2368904 w 7163985"/>
                <a:gd name="connsiteY343" fmla="*/ 98813 h 1111283"/>
                <a:gd name="connsiteX344" fmla="*/ 2472012 w 7163985"/>
                <a:gd name="connsiteY344" fmla="*/ 0 h 1111283"/>
                <a:gd name="connsiteX345" fmla="*/ 1732272 w 7163985"/>
                <a:gd name="connsiteY345" fmla="*/ 0 h 1111283"/>
                <a:gd name="connsiteX346" fmla="*/ 1835382 w 7163985"/>
                <a:gd name="connsiteY346" fmla="*/ 98813 h 1111283"/>
                <a:gd name="connsiteX347" fmla="*/ 1732272 w 7163985"/>
                <a:gd name="connsiteY347" fmla="*/ 197626 h 1111283"/>
                <a:gd name="connsiteX348" fmla="*/ 1629164 w 7163985"/>
                <a:gd name="connsiteY348" fmla="*/ 98813 h 1111283"/>
                <a:gd name="connsiteX349" fmla="*/ 1732272 w 7163985"/>
                <a:gd name="connsiteY349" fmla="*/ 0 h 1111283"/>
                <a:gd name="connsiteX350" fmla="*/ 992532 w 7163985"/>
                <a:gd name="connsiteY350" fmla="*/ 0 h 1111283"/>
                <a:gd name="connsiteX351" fmla="*/ 1095642 w 7163985"/>
                <a:gd name="connsiteY351" fmla="*/ 98813 h 1111283"/>
                <a:gd name="connsiteX352" fmla="*/ 992532 w 7163985"/>
                <a:gd name="connsiteY352" fmla="*/ 197626 h 1111283"/>
                <a:gd name="connsiteX353" fmla="*/ 889424 w 7163985"/>
                <a:gd name="connsiteY353" fmla="*/ 98813 h 1111283"/>
                <a:gd name="connsiteX354" fmla="*/ 992532 w 7163985"/>
                <a:gd name="connsiteY354" fmla="*/ 0 h 1111283"/>
                <a:gd name="connsiteX355" fmla="*/ 252792 w 7163985"/>
                <a:gd name="connsiteY355" fmla="*/ 0 h 1111283"/>
                <a:gd name="connsiteX356" fmla="*/ 355902 w 7163985"/>
                <a:gd name="connsiteY356" fmla="*/ 98813 h 1111283"/>
                <a:gd name="connsiteX357" fmla="*/ 252792 w 7163985"/>
                <a:gd name="connsiteY357" fmla="*/ 197626 h 1111283"/>
                <a:gd name="connsiteX358" fmla="*/ 149684 w 7163985"/>
                <a:gd name="connsiteY358" fmla="*/ 98813 h 1111283"/>
                <a:gd name="connsiteX359" fmla="*/ 252792 w 7163985"/>
                <a:gd name="connsiteY359" fmla="*/ 0 h 11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</a:cxnLst>
              <a:rect l="l" t="t" r="r" b="b"/>
              <a:pathLst>
                <a:path w="7163985" h="1111283">
                  <a:moveTo>
                    <a:pt x="6862968" y="211946"/>
                  </a:moveTo>
                  <a:cubicBezTo>
                    <a:pt x="6890102" y="211946"/>
                    <a:pt x="6883320" y="211946"/>
                    <a:pt x="6903670" y="211946"/>
                  </a:cubicBezTo>
                  <a:cubicBezTo>
                    <a:pt x="6910452" y="211946"/>
                    <a:pt x="6917236" y="211946"/>
                    <a:pt x="6917236" y="211946"/>
                  </a:cubicBezTo>
                  <a:cubicBezTo>
                    <a:pt x="6944370" y="211946"/>
                    <a:pt x="6937586" y="211946"/>
                    <a:pt x="6957938" y="211946"/>
                  </a:cubicBezTo>
                  <a:cubicBezTo>
                    <a:pt x="6985072" y="211946"/>
                    <a:pt x="7052906" y="232385"/>
                    <a:pt x="7080040" y="307330"/>
                  </a:cubicBezTo>
                  <a:cubicBezTo>
                    <a:pt x="7080040" y="307330"/>
                    <a:pt x="7080040" y="307330"/>
                    <a:pt x="7086824" y="314143"/>
                  </a:cubicBezTo>
                  <a:cubicBezTo>
                    <a:pt x="7086824" y="314143"/>
                    <a:pt x="7086824" y="314143"/>
                    <a:pt x="7161442" y="559417"/>
                  </a:cubicBezTo>
                  <a:cubicBezTo>
                    <a:pt x="7168224" y="579857"/>
                    <a:pt x="7161442" y="600296"/>
                    <a:pt x="7141092" y="607109"/>
                  </a:cubicBezTo>
                  <a:cubicBezTo>
                    <a:pt x="7120740" y="613922"/>
                    <a:pt x="7100390" y="600296"/>
                    <a:pt x="7086824" y="586670"/>
                  </a:cubicBezTo>
                  <a:cubicBezTo>
                    <a:pt x="7086824" y="586670"/>
                    <a:pt x="7086824" y="586670"/>
                    <a:pt x="7018988" y="348209"/>
                  </a:cubicBezTo>
                  <a:cubicBezTo>
                    <a:pt x="7018988" y="348209"/>
                    <a:pt x="7018988" y="348209"/>
                    <a:pt x="6998638" y="348209"/>
                  </a:cubicBezTo>
                  <a:cubicBezTo>
                    <a:pt x="6998638" y="348209"/>
                    <a:pt x="6998638" y="348209"/>
                    <a:pt x="7127524" y="750186"/>
                  </a:cubicBezTo>
                  <a:cubicBezTo>
                    <a:pt x="7127524" y="750186"/>
                    <a:pt x="7127524" y="750186"/>
                    <a:pt x="7025772" y="750186"/>
                  </a:cubicBezTo>
                  <a:cubicBezTo>
                    <a:pt x="7025772" y="750186"/>
                    <a:pt x="7025772" y="750186"/>
                    <a:pt x="7025772" y="1063591"/>
                  </a:cubicBezTo>
                  <a:cubicBezTo>
                    <a:pt x="7025772" y="1090843"/>
                    <a:pt x="6998638" y="1111283"/>
                    <a:pt x="6971504" y="1111283"/>
                  </a:cubicBezTo>
                  <a:cubicBezTo>
                    <a:pt x="6944370" y="1111283"/>
                    <a:pt x="6930804" y="1090843"/>
                    <a:pt x="6930804" y="1063591"/>
                  </a:cubicBezTo>
                  <a:cubicBezTo>
                    <a:pt x="6930804" y="1063591"/>
                    <a:pt x="6930804" y="1063591"/>
                    <a:pt x="6930804" y="750186"/>
                  </a:cubicBezTo>
                  <a:cubicBezTo>
                    <a:pt x="6930804" y="750186"/>
                    <a:pt x="6930804" y="750186"/>
                    <a:pt x="6890102" y="750186"/>
                  </a:cubicBezTo>
                  <a:cubicBezTo>
                    <a:pt x="6890102" y="750186"/>
                    <a:pt x="6890102" y="750186"/>
                    <a:pt x="6890102" y="1063591"/>
                  </a:cubicBezTo>
                  <a:cubicBezTo>
                    <a:pt x="6890102" y="1090843"/>
                    <a:pt x="6876536" y="1111283"/>
                    <a:pt x="6849402" y="1111283"/>
                  </a:cubicBezTo>
                  <a:cubicBezTo>
                    <a:pt x="6822268" y="1111283"/>
                    <a:pt x="6801918" y="1090843"/>
                    <a:pt x="6801918" y="1063591"/>
                  </a:cubicBezTo>
                  <a:cubicBezTo>
                    <a:pt x="6801918" y="1063591"/>
                    <a:pt x="6801918" y="1063591"/>
                    <a:pt x="6801918" y="750186"/>
                  </a:cubicBezTo>
                  <a:cubicBezTo>
                    <a:pt x="6801918" y="750186"/>
                    <a:pt x="6801918" y="750186"/>
                    <a:pt x="6700166" y="750186"/>
                  </a:cubicBezTo>
                  <a:cubicBezTo>
                    <a:pt x="6700166" y="750186"/>
                    <a:pt x="6700166" y="750186"/>
                    <a:pt x="6829052" y="348209"/>
                  </a:cubicBezTo>
                  <a:cubicBezTo>
                    <a:pt x="6829052" y="348209"/>
                    <a:pt x="6829052" y="348209"/>
                    <a:pt x="6808700" y="348209"/>
                  </a:cubicBezTo>
                  <a:cubicBezTo>
                    <a:pt x="6808700" y="348209"/>
                    <a:pt x="6808700" y="348209"/>
                    <a:pt x="6734082" y="586670"/>
                  </a:cubicBezTo>
                  <a:cubicBezTo>
                    <a:pt x="6727300" y="600296"/>
                    <a:pt x="6706948" y="613922"/>
                    <a:pt x="6679814" y="607109"/>
                  </a:cubicBezTo>
                  <a:cubicBezTo>
                    <a:pt x="6666248" y="600296"/>
                    <a:pt x="6652680" y="579857"/>
                    <a:pt x="6659464" y="559417"/>
                  </a:cubicBezTo>
                  <a:cubicBezTo>
                    <a:pt x="6659464" y="559417"/>
                    <a:pt x="6659464" y="559417"/>
                    <a:pt x="6734082" y="314143"/>
                  </a:cubicBezTo>
                  <a:cubicBezTo>
                    <a:pt x="6734082" y="314143"/>
                    <a:pt x="6734082" y="314143"/>
                    <a:pt x="6740866" y="307330"/>
                  </a:cubicBezTo>
                  <a:cubicBezTo>
                    <a:pt x="6768000" y="232385"/>
                    <a:pt x="6835834" y="211946"/>
                    <a:pt x="6862968" y="211946"/>
                  </a:cubicBezTo>
                  <a:close/>
                  <a:moveTo>
                    <a:pt x="6123228" y="211946"/>
                  </a:moveTo>
                  <a:cubicBezTo>
                    <a:pt x="6150362" y="211946"/>
                    <a:pt x="6143580" y="211946"/>
                    <a:pt x="6163930" y="211946"/>
                  </a:cubicBezTo>
                  <a:cubicBezTo>
                    <a:pt x="6170712" y="211946"/>
                    <a:pt x="6177496" y="211946"/>
                    <a:pt x="6177496" y="211946"/>
                  </a:cubicBezTo>
                  <a:cubicBezTo>
                    <a:pt x="6204630" y="211946"/>
                    <a:pt x="6197846" y="211946"/>
                    <a:pt x="6218198" y="211946"/>
                  </a:cubicBezTo>
                  <a:cubicBezTo>
                    <a:pt x="6245332" y="211946"/>
                    <a:pt x="6313166" y="232385"/>
                    <a:pt x="6340300" y="307330"/>
                  </a:cubicBezTo>
                  <a:cubicBezTo>
                    <a:pt x="6340300" y="307330"/>
                    <a:pt x="6340300" y="307330"/>
                    <a:pt x="6347084" y="314143"/>
                  </a:cubicBezTo>
                  <a:cubicBezTo>
                    <a:pt x="6347084" y="314143"/>
                    <a:pt x="6347084" y="314143"/>
                    <a:pt x="6421702" y="559417"/>
                  </a:cubicBezTo>
                  <a:cubicBezTo>
                    <a:pt x="6428484" y="579857"/>
                    <a:pt x="6421702" y="600296"/>
                    <a:pt x="6401352" y="607109"/>
                  </a:cubicBezTo>
                  <a:cubicBezTo>
                    <a:pt x="6381000" y="613922"/>
                    <a:pt x="6360650" y="600296"/>
                    <a:pt x="6347084" y="586670"/>
                  </a:cubicBezTo>
                  <a:cubicBezTo>
                    <a:pt x="6347084" y="586670"/>
                    <a:pt x="6347084" y="586670"/>
                    <a:pt x="6279248" y="348209"/>
                  </a:cubicBezTo>
                  <a:cubicBezTo>
                    <a:pt x="6279248" y="348209"/>
                    <a:pt x="6279248" y="348209"/>
                    <a:pt x="6258898" y="348209"/>
                  </a:cubicBezTo>
                  <a:cubicBezTo>
                    <a:pt x="6258898" y="348209"/>
                    <a:pt x="6258898" y="348209"/>
                    <a:pt x="6387784" y="750186"/>
                  </a:cubicBezTo>
                  <a:cubicBezTo>
                    <a:pt x="6387784" y="750186"/>
                    <a:pt x="6387784" y="750186"/>
                    <a:pt x="6286032" y="750186"/>
                  </a:cubicBezTo>
                  <a:cubicBezTo>
                    <a:pt x="6286032" y="750186"/>
                    <a:pt x="6286032" y="750186"/>
                    <a:pt x="6286032" y="1063591"/>
                  </a:cubicBezTo>
                  <a:cubicBezTo>
                    <a:pt x="6286032" y="1090843"/>
                    <a:pt x="6258898" y="1111283"/>
                    <a:pt x="6231764" y="1111283"/>
                  </a:cubicBezTo>
                  <a:cubicBezTo>
                    <a:pt x="6204630" y="1111283"/>
                    <a:pt x="6191064" y="1090843"/>
                    <a:pt x="6191064" y="1063591"/>
                  </a:cubicBezTo>
                  <a:cubicBezTo>
                    <a:pt x="6191064" y="1063591"/>
                    <a:pt x="6191064" y="1063591"/>
                    <a:pt x="6191064" y="750186"/>
                  </a:cubicBezTo>
                  <a:cubicBezTo>
                    <a:pt x="6191064" y="750186"/>
                    <a:pt x="6191064" y="750186"/>
                    <a:pt x="6150362" y="750186"/>
                  </a:cubicBezTo>
                  <a:cubicBezTo>
                    <a:pt x="6150362" y="750186"/>
                    <a:pt x="6150362" y="750186"/>
                    <a:pt x="6150362" y="1063591"/>
                  </a:cubicBezTo>
                  <a:cubicBezTo>
                    <a:pt x="6150362" y="1090843"/>
                    <a:pt x="6136796" y="1111283"/>
                    <a:pt x="6109662" y="1111283"/>
                  </a:cubicBezTo>
                  <a:cubicBezTo>
                    <a:pt x="6082528" y="1111283"/>
                    <a:pt x="6062178" y="1090843"/>
                    <a:pt x="6062178" y="1063591"/>
                  </a:cubicBezTo>
                  <a:cubicBezTo>
                    <a:pt x="6062178" y="1063591"/>
                    <a:pt x="6062178" y="1063591"/>
                    <a:pt x="6062178" y="750186"/>
                  </a:cubicBezTo>
                  <a:cubicBezTo>
                    <a:pt x="6062178" y="750186"/>
                    <a:pt x="6062178" y="750186"/>
                    <a:pt x="5960426" y="750186"/>
                  </a:cubicBezTo>
                  <a:cubicBezTo>
                    <a:pt x="5960426" y="750186"/>
                    <a:pt x="5960426" y="750186"/>
                    <a:pt x="6089312" y="348209"/>
                  </a:cubicBezTo>
                  <a:cubicBezTo>
                    <a:pt x="6089312" y="348209"/>
                    <a:pt x="6089312" y="348209"/>
                    <a:pt x="6068960" y="348209"/>
                  </a:cubicBezTo>
                  <a:cubicBezTo>
                    <a:pt x="6068960" y="348209"/>
                    <a:pt x="6068960" y="348209"/>
                    <a:pt x="5994342" y="586670"/>
                  </a:cubicBezTo>
                  <a:cubicBezTo>
                    <a:pt x="5987560" y="600296"/>
                    <a:pt x="5967208" y="613922"/>
                    <a:pt x="5940074" y="607109"/>
                  </a:cubicBezTo>
                  <a:cubicBezTo>
                    <a:pt x="5926508" y="600296"/>
                    <a:pt x="5912940" y="579857"/>
                    <a:pt x="5919724" y="559417"/>
                  </a:cubicBezTo>
                  <a:cubicBezTo>
                    <a:pt x="5919724" y="559417"/>
                    <a:pt x="5919724" y="559417"/>
                    <a:pt x="5994342" y="314143"/>
                  </a:cubicBezTo>
                  <a:cubicBezTo>
                    <a:pt x="5994342" y="314143"/>
                    <a:pt x="5994342" y="314143"/>
                    <a:pt x="6001126" y="307330"/>
                  </a:cubicBezTo>
                  <a:cubicBezTo>
                    <a:pt x="6028260" y="232385"/>
                    <a:pt x="6096094" y="211946"/>
                    <a:pt x="6123228" y="211946"/>
                  </a:cubicBezTo>
                  <a:close/>
                  <a:moveTo>
                    <a:pt x="5383488" y="211946"/>
                  </a:moveTo>
                  <a:cubicBezTo>
                    <a:pt x="5410622" y="211946"/>
                    <a:pt x="5403840" y="211946"/>
                    <a:pt x="5424190" y="211946"/>
                  </a:cubicBezTo>
                  <a:cubicBezTo>
                    <a:pt x="5430972" y="211946"/>
                    <a:pt x="5437756" y="211946"/>
                    <a:pt x="5437756" y="211946"/>
                  </a:cubicBezTo>
                  <a:cubicBezTo>
                    <a:pt x="5464890" y="211946"/>
                    <a:pt x="5458106" y="211946"/>
                    <a:pt x="5478458" y="211946"/>
                  </a:cubicBezTo>
                  <a:cubicBezTo>
                    <a:pt x="5505592" y="211946"/>
                    <a:pt x="5573426" y="232385"/>
                    <a:pt x="5600560" y="307330"/>
                  </a:cubicBezTo>
                  <a:cubicBezTo>
                    <a:pt x="5600560" y="307330"/>
                    <a:pt x="5600560" y="307330"/>
                    <a:pt x="5607344" y="314143"/>
                  </a:cubicBezTo>
                  <a:cubicBezTo>
                    <a:pt x="5607344" y="314143"/>
                    <a:pt x="5607344" y="314143"/>
                    <a:pt x="5681962" y="559417"/>
                  </a:cubicBezTo>
                  <a:cubicBezTo>
                    <a:pt x="5688744" y="579857"/>
                    <a:pt x="5681962" y="600296"/>
                    <a:pt x="5661612" y="607109"/>
                  </a:cubicBezTo>
                  <a:cubicBezTo>
                    <a:pt x="5641260" y="613922"/>
                    <a:pt x="5620910" y="600296"/>
                    <a:pt x="5607344" y="586670"/>
                  </a:cubicBezTo>
                  <a:cubicBezTo>
                    <a:pt x="5607344" y="586670"/>
                    <a:pt x="5607344" y="586670"/>
                    <a:pt x="5539508" y="348209"/>
                  </a:cubicBezTo>
                  <a:cubicBezTo>
                    <a:pt x="5539508" y="348209"/>
                    <a:pt x="5539508" y="348209"/>
                    <a:pt x="5519158" y="348209"/>
                  </a:cubicBezTo>
                  <a:cubicBezTo>
                    <a:pt x="5519158" y="348209"/>
                    <a:pt x="5519158" y="348209"/>
                    <a:pt x="5648044" y="750186"/>
                  </a:cubicBezTo>
                  <a:cubicBezTo>
                    <a:pt x="5648044" y="750186"/>
                    <a:pt x="5648044" y="750186"/>
                    <a:pt x="5546292" y="750186"/>
                  </a:cubicBezTo>
                  <a:cubicBezTo>
                    <a:pt x="5546292" y="750186"/>
                    <a:pt x="5546292" y="750186"/>
                    <a:pt x="5546292" y="1063591"/>
                  </a:cubicBezTo>
                  <a:cubicBezTo>
                    <a:pt x="5546292" y="1090843"/>
                    <a:pt x="5519158" y="1111283"/>
                    <a:pt x="5492024" y="1111283"/>
                  </a:cubicBezTo>
                  <a:cubicBezTo>
                    <a:pt x="5464890" y="1111283"/>
                    <a:pt x="5451324" y="1090843"/>
                    <a:pt x="5451324" y="1063591"/>
                  </a:cubicBezTo>
                  <a:cubicBezTo>
                    <a:pt x="5451324" y="1063591"/>
                    <a:pt x="5451324" y="1063591"/>
                    <a:pt x="5451324" y="750186"/>
                  </a:cubicBezTo>
                  <a:cubicBezTo>
                    <a:pt x="5451324" y="750186"/>
                    <a:pt x="5451324" y="750186"/>
                    <a:pt x="5410622" y="750186"/>
                  </a:cubicBezTo>
                  <a:cubicBezTo>
                    <a:pt x="5410622" y="750186"/>
                    <a:pt x="5410622" y="750186"/>
                    <a:pt x="5410622" y="1063591"/>
                  </a:cubicBezTo>
                  <a:cubicBezTo>
                    <a:pt x="5410622" y="1090843"/>
                    <a:pt x="5397056" y="1111283"/>
                    <a:pt x="5369922" y="1111283"/>
                  </a:cubicBezTo>
                  <a:cubicBezTo>
                    <a:pt x="5342788" y="1111283"/>
                    <a:pt x="5322438" y="1090843"/>
                    <a:pt x="5322438" y="1063591"/>
                  </a:cubicBezTo>
                  <a:cubicBezTo>
                    <a:pt x="5322438" y="1063591"/>
                    <a:pt x="5322438" y="1063591"/>
                    <a:pt x="5322438" y="750186"/>
                  </a:cubicBezTo>
                  <a:cubicBezTo>
                    <a:pt x="5322438" y="750186"/>
                    <a:pt x="5322438" y="750186"/>
                    <a:pt x="5220686" y="750186"/>
                  </a:cubicBezTo>
                  <a:cubicBezTo>
                    <a:pt x="5220686" y="750186"/>
                    <a:pt x="5220686" y="750186"/>
                    <a:pt x="5349572" y="348209"/>
                  </a:cubicBezTo>
                  <a:cubicBezTo>
                    <a:pt x="5349572" y="348209"/>
                    <a:pt x="5349572" y="348209"/>
                    <a:pt x="5329220" y="348209"/>
                  </a:cubicBezTo>
                  <a:cubicBezTo>
                    <a:pt x="5329220" y="348209"/>
                    <a:pt x="5329220" y="348209"/>
                    <a:pt x="5254602" y="586670"/>
                  </a:cubicBezTo>
                  <a:cubicBezTo>
                    <a:pt x="5247820" y="600296"/>
                    <a:pt x="5227468" y="613922"/>
                    <a:pt x="5200334" y="607109"/>
                  </a:cubicBezTo>
                  <a:cubicBezTo>
                    <a:pt x="5186768" y="600296"/>
                    <a:pt x="5173200" y="579857"/>
                    <a:pt x="5179984" y="559417"/>
                  </a:cubicBezTo>
                  <a:cubicBezTo>
                    <a:pt x="5179984" y="559417"/>
                    <a:pt x="5179984" y="559417"/>
                    <a:pt x="5254602" y="314143"/>
                  </a:cubicBezTo>
                  <a:cubicBezTo>
                    <a:pt x="5254602" y="314143"/>
                    <a:pt x="5254602" y="314143"/>
                    <a:pt x="5261386" y="307330"/>
                  </a:cubicBezTo>
                  <a:cubicBezTo>
                    <a:pt x="5288520" y="232385"/>
                    <a:pt x="5356354" y="211946"/>
                    <a:pt x="5383488" y="211946"/>
                  </a:cubicBezTo>
                  <a:close/>
                  <a:moveTo>
                    <a:pt x="4643748" y="211946"/>
                  </a:moveTo>
                  <a:cubicBezTo>
                    <a:pt x="4670882" y="211946"/>
                    <a:pt x="4664100" y="211946"/>
                    <a:pt x="4684450" y="211946"/>
                  </a:cubicBezTo>
                  <a:cubicBezTo>
                    <a:pt x="4691232" y="211946"/>
                    <a:pt x="4698016" y="211946"/>
                    <a:pt x="4698016" y="211946"/>
                  </a:cubicBezTo>
                  <a:cubicBezTo>
                    <a:pt x="4725150" y="211946"/>
                    <a:pt x="4718366" y="211946"/>
                    <a:pt x="4738718" y="211946"/>
                  </a:cubicBezTo>
                  <a:cubicBezTo>
                    <a:pt x="4765852" y="211946"/>
                    <a:pt x="4833686" y="232385"/>
                    <a:pt x="4860820" y="307330"/>
                  </a:cubicBezTo>
                  <a:cubicBezTo>
                    <a:pt x="4860820" y="307330"/>
                    <a:pt x="4860820" y="307330"/>
                    <a:pt x="4867604" y="314143"/>
                  </a:cubicBezTo>
                  <a:cubicBezTo>
                    <a:pt x="4867604" y="314143"/>
                    <a:pt x="4867604" y="314143"/>
                    <a:pt x="4942222" y="559417"/>
                  </a:cubicBezTo>
                  <a:cubicBezTo>
                    <a:pt x="4949004" y="579857"/>
                    <a:pt x="4942222" y="600296"/>
                    <a:pt x="4921872" y="607109"/>
                  </a:cubicBezTo>
                  <a:cubicBezTo>
                    <a:pt x="4901520" y="613922"/>
                    <a:pt x="4881170" y="600296"/>
                    <a:pt x="4867604" y="586670"/>
                  </a:cubicBezTo>
                  <a:cubicBezTo>
                    <a:pt x="4867604" y="586670"/>
                    <a:pt x="4867604" y="586670"/>
                    <a:pt x="4799768" y="348209"/>
                  </a:cubicBezTo>
                  <a:cubicBezTo>
                    <a:pt x="4799768" y="348209"/>
                    <a:pt x="4799768" y="348209"/>
                    <a:pt x="4779418" y="348209"/>
                  </a:cubicBezTo>
                  <a:cubicBezTo>
                    <a:pt x="4779418" y="348209"/>
                    <a:pt x="4779418" y="348209"/>
                    <a:pt x="4908304" y="750186"/>
                  </a:cubicBezTo>
                  <a:cubicBezTo>
                    <a:pt x="4908304" y="750186"/>
                    <a:pt x="4908304" y="750186"/>
                    <a:pt x="4806552" y="750186"/>
                  </a:cubicBezTo>
                  <a:cubicBezTo>
                    <a:pt x="4806552" y="750186"/>
                    <a:pt x="4806552" y="750186"/>
                    <a:pt x="4806552" y="1063591"/>
                  </a:cubicBezTo>
                  <a:cubicBezTo>
                    <a:pt x="4806552" y="1090843"/>
                    <a:pt x="4779418" y="1111283"/>
                    <a:pt x="4752284" y="1111283"/>
                  </a:cubicBezTo>
                  <a:cubicBezTo>
                    <a:pt x="4725150" y="1111283"/>
                    <a:pt x="4711584" y="1090843"/>
                    <a:pt x="4711584" y="1063591"/>
                  </a:cubicBezTo>
                  <a:cubicBezTo>
                    <a:pt x="4711584" y="1063591"/>
                    <a:pt x="4711584" y="1063591"/>
                    <a:pt x="4711584" y="750186"/>
                  </a:cubicBezTo>
                  <a:cubicBezTo>
                    <a:pt x="4711584" y="750186"/>
                    <a:pt x="4711584" y="750186"/>
                    <a:pt x="4670882" y="750186"/>
                  </a:cubicBezTo>
                  <a:cubicBezTo>
                    <a:pt x="4670882" y="750186"/>
                    <a:pt x="4670882" y="750186"/>
                    <a:pt x="4670882" y="1063591"/>
                  </a:cubicBezTo>
                  <a:cubicBezTo>
                    <a:pt x="4670882" y="1090843"/>
                    <a:pt x="4657316" y="1111283"/>
                    <a:pt x="4630182" y="1111283"/>
                  </a:cubicBezTo>
                  <a:cubicBezTo>
                    <a:pt x="4603048" y="1111283"/>
                    <a:pt x="4582698" y="1090843"/>
                    <a:pt x="4582698" y="1063591"/>
                  </a:cubicBezTo>
                  <a:cubicBezTo>
                    <a:pt x="4582698" y="1063591"/>
                    <a:pt x="4582698" y="1063591"/>
                    <a:pt x="4582698" y="750186"/>
                  </a:cubicBezTo>
                  <a:cubicBezTo>
                    <a:pt x="4582698" y="750186"/>
                    <a:pt x="4582698" y="750186"/>
                    <a:pt x="4480946" y="750186"/>
                  </a:cubicBezTo>
                  <a:cubicBezTo>
                    <a:pt x="4480946" y="750186"/>
                    <a:pt x="4480946" y="750186"/>
                    <a:pt x="4609832" y="348209"/>
                  </a:cubicBezTo>
                  <a:cubicBezTo>
                    <a:pt x="4609832" y="348209"/>
                    <a:pt x="4609832" y="348209"/>
                    <a:pt x="4589480" y="348209"/>
                  </a:cubicBezTo>
                  <a:cubicBezTo>
                    <a:pt x="4589480" y="348209"/>
                    <a:pt x="4589480" y="348209"/>
                    <a:pt x="4514862" y="586670"/>
                  </a:cubicBezTo>
                  <a:cubicBezTo>
                    <a:pt x="4508080" y="600296"/>
                    <a:pt x="4487728" y="613922"/>
                    <a:pt x="4460594" y="607109"/>
                  </a:cubicBezTo>
                  <a:cubicBezTo>
                    <a:pt x="4447028" y="600296"/>
                    <a:pt x="4433460" y="579857"/>
                    <a:pt x="4440244" y="559417"/>
                  </a:cubicBezTo>
                  <a:cubicBezTo>
                    <a:pt x="4440244" y="559417"/>
                    <a:pt x="4440244" y="559417"/>
                    <a:pt x="4514862" y="314143"/>
                  </a:cubicBezTo>
                  <a:cubicBezTo>
                    <a:pt x="4514862" y="314143"/>
                    <a:pt x="4514862" y="314143"/>
                    <a:pt x="4521646" y="307330"/>
                  </a:cubicBezTo>
                  <a:cubicBezTo>
                    <a:pt x="4548780" y="232385"/>
                    <a:pt x="4616614" y="211946"/>
                    <a:pt x="4643748" y="211946"/>
                  </a:cubicBezTo>
                  <a:close/>
                  <a:moveTo>
                    <a:pt x="3904008" y="211946"/>
                  </a:moveTo>
                  <a:cubicBezTo>
                    <a:pt x="3931142" y="211946"/>
                    <a:pt x="3924360" y="211946"/>
                    <a:pt x="3944710" y="211946"/>
                  </a:cubicBezTo>
                  <a:cubicBezTo>
                    <a:pt x="3951492" y="211946"/>
                    <a:pt x="3958276" y="211946"/>
                    <a:pt x="3958276" y="211946"/>
                  </a:cubicBezTo>
                  <a:cubicBezTo>
                    <a:pt x="3985410" y="211946"/>
                    <a:pt x="3978626" y="211946"/>
                    <a:pt x="3998978" y="211946"/>
                  </a:cubicBezTo>
                  <a:cubicBezTo>
                    <a:pt x="4026112" y="211946"/>
                    <a:pt x="4093946" y="232385"/>
                    <a:pt x="4121080" y="307330"/>
                  </a:cubicBezTo>
                  <a:cubicBezTo>
                    <a:pt x="4121080" y="307330"/>
                    <a:pt x="4121080" y="307330"/>
                    <a:pt x="4127864" y="314143"/>
                  </a:cubicBezTo>
                  <a:cubicBezTo>
                    <a:pt x="4127864" y="314143"/>
                    <a:pt x="4127864" y="314143"/>
                    <a:pt x="4202482" y="559417"/>
                  </a:cubicBezTo>
                  <a:cubicBezTo>
                    <a:pt x="4209264" y="579857"/>
                    <a:pt x="4202482" y="600296"/>
                    <a:pt x="4182132" y="607109"/>
                  </a:cubicBezTo>
                  <a:cubicBezTo>
                    <a:pt x="4161780" y="613922"/>
                    <a:pt x="4141430" y="600296"/>
                    <a:pt x="4127864" y="586670"/>
                  </a:cubicBezTo>
                  <a:cubicBezTo>
                    <a:pt x="4127864" y="586670"/>
                    <a:pt x="4127864" y="586670"/>
                    <a:pt x="4060028" y="348209"/>
                  </a:cubicBezTo>
                  <a:cubicBezTo>
                    <a:pt x="4060028" y="348209"/>
                    <a:pt x="4060028" y="348209"/>
                    <a:pt x="4039678" y="348209"/>
                  </a:cubicBezTo>
                  <a:cubicBezTo>
                    <a:pt x="4039678" y="348209"/>
                    <a:pt x="4039678" y="348209"/>
                    <a:pt x="4168564" y="750186"/>
                  </a:cubicBezTo>
                  <a:cubicBezTo>
                    <a:pt x="4168564" y="750186"/>
                    <a:pt x="4168564" y="750186"/>
                    <a:pt x="4066812" y="750186"/>
                  </a:cubicBezTo>
                  <a:cubicBezTo>
                    <a:pt x="4066812" y="750186"/>
                    <a:pt x="4066812" y="750186"/>
                    <a:pt x="4066812" y="1063591"/>
                  </a:cubicBezTo>
                  <a:cubicBezTo>
                    <a:pt x="4066812" y="1090843"/>
                    <a:pt x="4039678" y="1111283"/>
                    <a:pt x="4012544" y="1111283"/>
                  </a:cubicBezTo>
                  <a:cubicBezTo>
                    <a:pt x="3985410" y="1111283"/>
                    <a:pt x="3971844" y="1090843"/>
                    <a:pt x="3971844" y="1063591"/>
                  </a:cubicBezTo>
                  <a:cubicBezTo>
                    <a:pt x="3971844" y="1063591"/>
                    <a:pt x="3971844" y="1063591"/>
                    <a:pt x="3971844" y="750186"/>
                  </a:cubicBezTo>
                  <a:cubicBezTo>
                    <a:pt x="3971844" y="750186"/>
                    <a:pt x="3971844" y="750186"/>
                    <a:pt x="3931142" y="750186"/>
                  </a:cubicBezTo>
                  <a:cubicBezTo>
                    <a:pt x="3931142" y="750186"/>
                    <a:pt x="3931142" y="750186"/>
                    <a:pt x="3931142" y="1063591"/>
                  </a:cubicBezTo>
                  <a:cubicBezTo>
                    <a:pt x="3931142" y="1090843"/>
                    <a:pt x="3917576" y="1111283"/>
                    <a:pt x="3890442" y="1111283"/>
                  </a:cubicBezTo>
                  <a:cubicBezTo>
                    <a:pt x="3863308" y="1111283"/>
                    <a:pt x="3842958" y="1090843"/>
                    <a:pt x="3842958" y="1063591"/>
                  </a:cubicBezTo>
                  <a:cubicBezTo>
                    <a:pt x="3842958" y="1063591"/>
                    <a:pt x="3842958" y="1063591"/>
                    <a:pt x="3842958" y="750186"/>
                  </a:cubicBezTo>
                  <a:cubicBezTo>
                    <a:pt x="3842958" y="750186"/>
                    <a:pt x="3842958" y="750186"/>
                    <a:pt x="3741206" y="750186"/>
                  </a:cubicBezTo>
                  <a:cubicBezTo>
                    <a:pt x="3741206" y="750186"/>
                    <a:pt x="3741206" y="750186"/>
                    <a:pt x="3870092" y="348209"/>
                  </a:cubicBezTo>
                  <a:cubicBezTo>
                    <a:pt x="3870092" y="348209"/>
                    <a:pt x="3870092" y="348209"/>
                    <a:pt x="3849740" y="348209"/>
                  </a:cubicBezTo>
                  <a:cubicBezTo>
                    <a:pt x="3849740" y="348209"/>
                    <a:pt x="3849740" y="348209"/>
                    <a:pt x="3775122" y="586670"/>
                  </a:cubicBezTo>
                  <a:cubicBezTo>
                    <a:pt x="3768340" y="600296"/>
                    <a:pt x="3747988" y="613922"/>
                    <a:pt x="3720854" y="607109"/>
                  </a:cubicBezTo>
                  <a:cubicBezTo>
                    <a:pt x="3707288" y="600296"/>
                    <a:pt x="3693720" y="579857"/>
                    <a:pt x="3700504" y="559417"/>
                  </a:cubicBezTo>
                  <a:cubicBezTo>
                    <a:pt x="3700504" y="559417"/>
                    <a:pt x="3700504" y="559417"/>
                    <a:pt x="3775122" y="314143"/>
                  </a:cubicBezTo>
                  <a:cubicBezTo>
                    <a:pt x="3775122" y="314143"/>
                    <a:pt x="3775122" y="314143"/>
                    <a:pt x="3781906" y="307330"/>
                  </a:cubicBezTo>
                  <a:cubicBezTo>
                    <a:pt x="3809040" y="232385"/>
                    <a:pt x="3876874" y="211946"/>
                    <a:pt x="3904008" y="211946"/>
                  </a:cubicBezTo>
                  <a:close/>
                  <a:moveTo>
                    <a:pt x="3164268" y="211946"/>
                  </a:moveTo>
                  <a:cubicBezTo>
                    <a:pt x="3191402" y="211946"/>
                    <a:pt x="3184620" y="211946"/>
                    <a:pt x="3204970" y="211946"/>
                  </a:cubicBezTo>
                  <a:cubicBezTo>
                    <a:pt x="3211752" y="211946"/>
                    <a:pt x="3218536" y="211946"/>
                    <a:pt x="3218536" y="211946"/>
                  </a:cubicBezTo>
                  <a:cubicBezTo>
                    <a:pt x="3245670" y="211946"/>
                    <a:pt x="3238886" y="211946"/>
                    <a:pt x="3259238" y="211946"/>
                  </a:cubicBezTo>
                  <a:cubicBezTo>
                    <a:pt x="3286372" y="211946"/>
                    <a:pt x="3354206" y="232385"/>
                    <a:pt x="3381340" y="307330"/>
                  </a:cubicBezTo>
                  <a:cubicBezTo>
                    <a:pt x="3381340" y="307330"/>
                    <a:pt x="3381340" y="307330"/>
                    <a:pt x="3388124" y="314143"/>
                  </a:cubicBezTo>
                  <a:cubicBezTo>
                    <a:pt x="3388124" y="314143"/>
                    <a:pt x="3388124" y="314143"/>
                    <a:pt x="3462742" y="559417"/>
                  </a:cubicBezTo>
                  <a:cubicBezTo>
                    <a:pt x="3469524" y="579857"/>
                    <a:pt x="3462742" y="600296"/>
                    <a:pt x="3442392" y="607109"/>
                  </a:cubicBezTo>
                  <a:cubicBezTo>
                    <a:pt x="3422040" y="613922"/>
                    <a:pt x="3401690" y="600296"/>
                    <a:pt x="3388124" y="586670"/>
                  </a:cubicBezTo>
                  <a:cubicBezTo>
                    <a:pt x="3388124" y="586670"/>
                    <a:pt x="3388124" y="586670"/>
                    <a:pt x="3320288" y="348209"/>
                  </a:cubicBezTo>
                  <a:cubicBezTo>
                    <a:pt x="3320288" y="348209"/>
                    <a:pt x="3320288" y="348209"/>
                    <a:pt x="3299938" y="348209"/>
                  </a:cubicBezTo>
                  <a:cubicBezTo>
                    <a:pt x="3299938" y="348209"/>
                    <a:pt x="3299938" y="348209"/>
                    <a:pt x="3428824" y="750186"/>
                  </a:cubicBezTo>
                  <a:cubicBezTo>
                    <a:pt x="3428824" y="750186"/>
                    <a:pt x="3428824" y="750186"/>
                    <a:pt x="3327072" y="750186"/>
                  </a:cubicBezTo>
                  <a:cubicBezTo>
                    <a:pt x="3327072" y="750186"/>
                    <a:pt x="3327072" y="750186"/>
                    <a:pt x="3327072" y="1063591"/>
                  </a:cubicBezTo>
                  <a:cubicBezTo>
                    <a:pt x="3327072" y="1090843"/>
                    <a:pt x="3299938" y="1111283"/>
                    <a:pt x="3272804" y="1111283"/>
                  </a:cubicBezTo>
                  <a:cubicBezTo>
                    <a:pt x="3245670" y="1111283"/>
                    <a:pt x="3232104" y="1090843"/>
                    <a:pt x="3232104" y="1063591"/>
                  </a:cubicBezTo>
                  <a:cubicBezTo>
                    <a:pt x="3232104" y="1063591"/>
                    <a:pt x="3232104" y="1063591"/>
                    <a:pt x="3232104" y="750186"/>
                  </a:cubicBezTo>
                  <a:cubicBezTo>
                    <a:pt x="3232104" y="750186"/>
                    <a:pt x="3232104" y="750186"/>
                    <a:pt x="3191402" y="750186"/>
                  </a:cubicBezTo>
                  <a:cubicBezTo>
                    <a:pt x="3191402" y="750186"/>
                    <a:pt x="3191402" y="750186"/>
                    <a:pt x="3191402" y="1063591"/>
                  </a:cubicBezTo>
                  <a:cubicBezTo>
                    <a:pt x="3191402" y="1090843"/>
                    <a:pt x="3177836" y="1111283"/>
                    <a:pt x="3150702" y="1111283"/>
                  </a:cubicBezTo>
                  <a:cubicBezTo>
                    <a:pt x="3123568" y="1111283"/>
                    <a:pt x="3103218" y="1090843"/>
                    <a:pt x="3103218" y="1063591"/>
                  </a:cubicBezTo>
                  <a:cubicBezTo>
                    <a:pt x="3103218" y="1063591"/>
                    <a:pt x="3103218" y="1063591"/>
                    <a:pt x="3103218" y="750186"/>
                  </a:cubicBezTo>
                  <a:cubicBezTo>
                    <a:pt x="3103218" y="750186"/>
                    <a:pt x="3103218" y="750186"/>
                    <a:pt x="3001466" y="750186"/>
                  </a:cubicBezTo>
                  <a:cubicBezTo>
                    <a:pt x="3001466" y="750186"/>
                    <a:pt x="3001466" y="750186"/>
                    <a:pt x="3130352" y="348209"/>
                  </a:cubicBezTo>
                  <a:cubicBezTo>
                    <a:pt x="3130352" y="348209"/>
                    <a:pt x="3130352" y="348209"/>
                    <a:pt x="3110000" y="348209"/>
                  </a:cubicBezTo>
                  <a:cubicBezTo>
                    <a:pt x="3110000" y="348209"/>
                    <a:pt x="3110000" y="348209"/>
                    <a:pt x="3035382" y="586670"/>
                  </a:cubicBezTo>
                  <a:cubicBezTo>
                    <a:pt x="3028600" y="600296"/>
                    <a:pt x="3008248" y="613922"/>
                    <a:pt x="2981114" y="607109"/>
                  </a:cubicBezTo>
                  <a:cubicBezTo>
                    <a:pt x="2967548" y="600296"/>
                    <a:pt x="2953980" y="579857"/>
                    <a:pt x="2960764" y="559417"/>
                  </a:cubicBezTo>
                  <a:cubicBezTo>
                    <a:pt x="2960764" y="559417"/>
                    <a:pt x="2960764" y="559417"/>
                    <a:pt x="3035382" y="314143"/>
                  </a:cubicBezTo>
                  <a:cubicBezTo>
                    <a:pt x="3035382" y="314143"/>
                    <a:pt x="3035382" y="314143"/>
                    <a:pt x="3042166" y="307330"/>
                  </a:cubicBezTo>
                  <a:cubicBezTo>
                    <a:pt x="3069300" y="232385"/>
                    <a:pt x="3137134" y="211946"/>
                    <a:pt x="3164268" y="211946"/>
                  </a:cubicBezTo>
                  <a:close/>
                  <a:moveTo>
                    <a:pt x="2424528" y="211946"/>
                  </a:moveTo>
                  <a:cubicBezTo>
                    <a:pt x="2451662" y="211946"/>
                    <a:pt x="2444880" y="211946"/>
                    <a:pt x="2465230" y="211946"/>
                  </a:cubicBezTo>
                  <a:cubicBezTo>
                    <a:pt x="2472012" y="211946"/>
                    <a:pt x="2478796" y="211946"/>
                    <a:pt x="2478796" y="211946"/>
                  </a:cubicBezTo>
                  <a:cubicBezTo>
                    <a:pt x="2505930" y="211946"/>
                    <a:pt x="2499146" y="211946"/>
                    <a:pt x="2519498" y="211946"/>
                  </a:cubicBezTo>
                  <a:cubicBezTo>
                    <a:pt x="2546632" y="211946"/>
                    <a:pt x="2614466" y="232385"/>
                    <a:pt x="2641600" y="307330"/>
                  </a:cubicBezTo>
                  <a:cubicBezTo>
                    <a:pt x="2641600" y="307330"/>
                    <a:pt x="2641600" y="307330"/>
                    <a:pt x="2648384" y="314143"/>
                  </a:cubicBezTo>
                  <a:cubicBezTo>
                    <a:pt x="2648384" y="314143"/>
                    <a:pt x="2648384" y="314143"/>
                    <a:pt x="2723002" y="559417"/>
                  </a:cubicBezTo>
                  <a:cubicBezTo>
                    <a:pt x="2729784" y="579857"/>
                    <a:pt x="2723002" y="600296"/>
                    <a:pt x="2702652" y="607109"/>
                  </a:cubicBezTo>
                  <a:cubicBezTo>
                    <a:pt x="2682300" y="613922"/>
                    <a:pt x="2661950" y="600296"/>
                    <a:pt x="2648384" y="586670"/>
                  </a:cubicBezTo>
                  <a:cubicBezTo>
                    <a:pt x="2648384" y="586670"/>
                    <a:pt x="2648384" y="586670"/>
                    <a:pt x="2580548" y="348209"/>
                  </a:cubicBezTo>
                  <a:cubicBezTo>
                    <a:pt x="2580548" y="348209"/>
                    <a:pt x="2580548" y="348209"/>
                    <a:pt x="2560198" y="348209"/>
                  </a:cubicBezTo>
                  <a:cubicBezTo>
                    <a:pt x="2560198" y="348209"/>
                    <a:pt x="2560198" y="348209"/>
                    <a:pt x="2689084" y="750186"/>
                  </a:cubicBezTo>
                  <a:cubicBezTo>
                    <a:pt x="2689084" y="750186"/>
                    <a:pt x="2689084" y="750186"/>
                    <a:pt x="2587332" y="750186"/>
                  </a:cubicBezTo>
                  <a:cubicBezTo>
                    <a:pt x="2587332" y="750186"/>
                    <a:pt x="2587332" y="750186"/>
                    <a:pt x="2587332" y="1063591"/>
                  </a:cubicBezTo>
                  <a:cubicBezTo>
                    <a:pt x="2587332" y="1090843"/>
                    <a:pt x="2560198" y="1111283"/>
                    <a:pt x="2533064" y="1111283"/>
                  </a:cubicBezTo>
                  <a:cubicBezTo>
                    <a:pt x="2505930" y="1111283"/>
                    <a:pt x="2492364" y="1090843"/>
                    <a:pt x="2492364" y="1063591"/>
                  </a:cubicBezTo>
                  <a:cubicBezTo>
                    <a:pt x="2492364" y="1063591"/>
                    <a:pt x="2492364" y="1063591"/>
                    <a:pt x="2492364" y="750186"/>
                  </a:cubicBezTo>
                  <a:cubicBezTo>
                    <a:pt x="2492364" y="750186"/>
                    <a:pt x="2492364" y="750186"/>
                    <a:pt x="2451662" y="750186"/>
                  </a:cubicBezTo>
                  <a:cubicBezTo>
                    <a:pt x="2451662" y="750186"/>
                    <a:pt x="2451662" y="750186"/>
                    <a:pt x="2451662" y="1063591"/>
                  </a:cubicBezTo>
                  <a:cubicBezTo>
                    <a:pt x="2451662" y="1090843"/>
                    <a:pt x="2438096" y="1111283"/>
                    <a:pt x="2410962" y="1111283"/>
                  </a:cubicBezTo>
                  <a:cubicBezTo>
                    <a:pt x="2383828" y="1111283"/>
                    <a:pt x="2363478" y="1090843"/>
                    <a:pt x="2363478" y="1063591"/>
                  </a:cubicBezTo>
                  <a:cubicBezTo>
                    <a:pt x="2363478" y="1063591"/>
                    <a:pt x="2363478" y="1063591"/>
                    <a:pt x="2363478" y="750186"/>
                  </a:cubicBezTo>
                  <a:cubicBezTo>
                    <a:pt x="2363478" y="750186"/>
                    <a:pt x="2363478" y="750186"/>
                    <a:pt x="2261726" y="750186"/>
                  </a:cubicBezTo>
                  <a:cubicBezTo>
                    <a:pt x="2261726" y="750186"/>
                    <a:pt x="2261726" y="750186"/>
                    <a:pt x="2390612" y="348209"/>
                  </a:cubicBezTo>
                  <a:cubicBezTo>
                    <a:pt x="2390612" y="348209"/>
                    <a:pt x="2390612" y="348209"/>
                    <a:pt x="2370260" y="348209"/>
                  </a:cubicBezTo>
                  <a:cubicBezTo>
                    <a:pt x="2370260" y="348209"/>
                    <a:pt x="2370260" y="348209"/>
                    <a:pt x="2295642" y="586670"/>
                  </a:cubicBezTo>
                  <a:cubicBezTo>
                    <a:pt x="2288860" y="600296"/>
                    <a:pt x="2268508" y="613922"/>
                    <a:pt x="2241374" y="607109"/>
                  </a:cubicBezTo>
                  <a:cubicBezTo>
                    <a:pt x="2227808" y="600296"/>
                    <a:pt x="2214240" y="579857"/>
                    <a:pt x="2221024" y="559417"/>
                  </a:cubicBezTo>
                  <a:cubicBezTo>
                    <a:pt x="2221024" y="559417"/>
                    <a:pt x="2221024" y="559417"/>
                    <a:pt x="2295642" y="314143"/>
                  </a:cubicBezTo>
                  <a:cubicBezTo>
                    <a:pt x="2295642" y="314143"/>
                    <a:pt x="2295642" y="314143"/>
                    <a:pt x="2302426" y="307330"/>
                  </a:cubicBezTo>
                  <a:cubicBezTo>
                    <a:pt x="2329560" y="232385"/>
                    <a:pt x="2397394" y="211946"/>
                    <a:pt x="2424528" y="211946"/>
                  </a:cubicBezTo>
                  <a:close/>
                  <a:moveTo>
                    <a:pt x="1684788" y="211946"/>
                  </a:moveTo>
                  <a:cubicBezTo>
                    <a:pt x="1711922" y="211946"/>
                    <a:pt x="1705140" y="211946"/>
                    <a:pt x="1725490" y="211946"/>
                  </a:cubicBezTo>
                  <a:cubicBezTo>
                    <a:pt x="1732272" y="211946"/>
                    <a:pt x="1739056" y="211946"/>
                    <a:pt x="1739056" y="211946"/>
                  </a:cubicBezTo>
                  <a:cubicBezTo>
                    <a:pt x="1766190" y="211946"/>
                    <a:pt x="1759406" y="211946"/>
                    <a:pt x="1779758" y="211946"/>
                  </a:cubicBezTo>
                  <a:cubicBezTo>
                    <a:pt x="1806892" y="211946"/>
                    <a:pt x="1874726" y="232385"/>
                    <a:pt x="1901860" y="307330"/>
                  </a:cubicBezTo>
                  <a:cubicBezTo>
                    <a:pt x="1901860" y="307330"/>
                    <a:pt x="1901860" y="307330"/>
                    <a:pt x="1908644" y="314143"/>
                  </a:cubicBezTo>
                  <a:cubicBezTo>
                    <a:pt x="1908644" y="314143"/>
                    <a:pt x="1908644" y="314143"/>
                    <a:pt x="1983262" y="559417"/>
                  </a:cubicBezTo>
                  <a:cubicBezTo>
                    <a:pt x="1990044" y="579857"/>
                    <a:pt x="1983262" y="600296"/>
                    <a:pt x="1962912" y="607109"/>
                  </a:cubicBezTo>
                  <a:cubicBezTo>
                    <a:pt x="1942560" y="613922"/>
                    <a:pt x="1922210" y="600296"/>
                    <a:pt x="1908644" y="586670"/>
                  </a:cubicBezTo>
                  <a:cubicBezTo>
                    <a:pt x="1908644" y="586670"/>
                    <a:pt x="1908644" y="586670"/>
                    <a:pt x="1840808" y="348209"/>
                  </a:cubicBezTo>
                  <a:cubicBezTo>
                    <a:pt x="1840808" y="348209"/>
                    <a:pt x="1840808" y="348209"/>
                    <a:pt x="1820458" y="348209"/>
                  </a:cubicBezTo>
                  <a:cubicBezTo>
                    <a:pt x="1820458" y="348209"/>
                    <a:pt x="1820458" y="348209"/>
                    <a:pt x="1949344" y="750186"/>
                  </a:cubicBezTo>
                  <a:cubicBezTo>
                    <a:pt x="1949344" y="750186"/>
                    <a:pt x="1949344" y="750186"/>
                    <a:pt x="1847592" y="750186"/>
                  </a:cubicBezTo>
                  <a:cubicBezTo>
                    <a:pt x="1847592" y="750186"/>
                    <a:pt x="1847592" y="750186"/>
                    <a:pt x="1847592" y="1063591"/>
                  </a:cubicBezTo>
                  <a:cubicBezTo>
                    <a:pt x="1847592" y="1090843"/>
                    <a:pt x="1820458" y="1111283"/>
                    <a:pt x="1793324" y="1111283"/>
                  </a:cubicBezTo>
                  <a:cubicBezTo>
                    <a:pt x="1766190" y="1111283"/>
                    <a:pt x="1752624" y="1090843"/>
                    <a:pt x="1752624" y="1063591"/>
                  </a:cubicBezTo>
                  <a:cubicBezTo>
                    <a:pt x="1752624" y="1063591"/>
                    <a:pt x="1752624" y="1063591"/>
                    <a:pt x="1752624" y="750186"/>
                  </a:cubicBezTo>
                  <a:cubicBezTo>
                    <a:pt x="1752624" y="750186"/>
                    <a:pt x="1752624" y="750186"/>
                    <a:pt x="1711922" y="750186"/>
                  </a:cubicBezTo>
                  <a:cubicBezTo>
                    <a:pt x="1711922" y="750186"/>
                    <a:pt x="1711922" y="750186"/>
                    <a:pt x="1711922" y="1063591"/>
                  </a:cubicBezTo>
                  <a:cubicBezTo>
                    <a:pt x="1711922" y="1090843"/>
                    <a:pt x="1698356" y="1111283"/>
                    <a:pt x="1671222" y="1111283"/>
                  </a:cubicBezTo>
                  <a:cubicBezTo>
                    <a:pt x="1644088" y="1111283"/>
                    <a:pt x="1623738" y="1090843"/>
                    <a:pt x="1623738" y="1063591"/>
                  </a:cubicBezTo>
                  <a:cubicBezTo>
                    <a:pt x="1623738" y="1063591"/>
                    <a:pt x="1623738" y="1063591"/>
                    <a:pt x="1623738" y="750186"/>
                  </a:cubicBezTo>
                  <a:cubicBezTo>
                    <a:pt x="1623738" y="750186"/>
                    <a:pt x="1623738" y="750186"/>
                    <a:pt x="1521986" y="750186"/>
                  </a:cubicBezTo>
                  <a:cubicBezTo>
                    <a:pt x="1521986" y="750186"/>
                    <a:pt x="1521986" y="750186"/>
                    <a:pt x="1650872" y="348209"/>
                  </a:cubicBezTo>
                  <a:cubicBezTo>
                    <a:pt x="1650872" y="348209"/>
                    <a:pt x="1650872" y="348209"/>
                    <a:pt x="1630520" y="348209"/>
                  </a:cubicBezTo>
                  <a:cubicBezTo>
                    <a:pt x="1630520" y="348209"/>
                    <a:pt x="1630520" y="348209"/>
                    <a:pt x="1555902" y="586670"/>
                  </a:cubicBezTo>
                  <a:cubicBezTo>
                    <a:pt x="1549120" y="600296"/>
                    <a:pt x="1528768" y="613922"/>
                    <a:pt x="1501634" y="607109"/>
                  </a:cubicBezTo>
                  <a:cubicBezTo>
                    <a:pt x="1488068" y="600296"/>
                    <a:pt x="1474500" y="579857"/>
                    <a:pt x="1481284" y="559417"/>
                  </a:cubicBezTo>
                  <a:cubicBezTo>
                    <a:pt x="1481284" y="559417"/>
                    <a:pt x="1481284" y="559417"/>
                    <a:pt x="1555902" y="314143"/>
                  </a:cubicBezTo>
                  <a:cubicBezTo>
                    <a:pt x="1555902" y="314143"/>
                    <a:pt x="1555902" y="314143"/>
                    <a:pt x="1562686" y="307330"/>
                  </a:cubicBezTo>
                  <a:cubicBezTo>
                    <a:pt x="1589820" y="232385"/>
                    <a:pt x="1657654" y="211946"/>
                    <a:pt x="1684788" y="211946"/>
                  </a:cubicBezTo>
                  <a:close/>
                  <a:moveTo>
                    <a:pt x="945048" y="211946"/>
                  </a:moveTo>
                  <a:cubicBezTo>
                    <a:pt x="972182" y="211946"/>
                    <a:pt x="965400" y="211946"/>
                    <a:pt x="985750" y="211946"/>
                  </a:cubicBezTo>
                  <a:cubicBezTo>
                    <a:pt x="992532" y="211946"/>
                    <a:pt x="999316" y="211946"/>
                    <a:pt x="999316" y="211946"/>
                  </a:cubicBezTo>
                  <a:cubicBezTo>
                    <a:pt x="1026450" y="211946"/>
                    <a:pt x="1019666" y="211946"/>
                    <a:pt x="1040018" y="211946"/>
                  </a:cubicBezTo>
                  <a:cubicBezTo>
                    <a:pt x="1067152" y="211946"/>
                    <a:pt x="1134986" y="232385"/>
                    <a:pt x="1162120" y="307330"/>
                  </a:cubicBezTo>
                  <a:cubicBezTo>
                    <a:pt x="1162120" y="307330"/>
                    <a:pt x="1162120" y="307330"/>
                    <a:pt x="1168904" y="314143"/>
                  </a:cubicBezTo>
                  <a:cubicBezTo>
                    <a:pt x="1168904" y="314143"/>
                    <a:pt x="1168904" y="314143"/>
                    <a:pt x="1243522" y="559417"/>
                  </a:cubicBezTo>
                  <a:cubicBezTo>
                    <a:pt x="1250304" y="579857"/>
                    <a:pt x="1243522" y="600296"/>
                    <a:pt x="1223172" y="607109"/>
                  </a:cubicBezTo>
                  <a:cubicBezTo>
                    <a:pt x="1202820" y="613922"/>
                    <a:pt x="1182470" y="600296"/>
                    <a:pt x="1168904" y="586670"/>
                  </a:cubicBezTo>
                  <a:cubicBezTo>
                    <a:pt x="1168904" y="586670"/>
                    <a:pt x="1168904" y="586670"/>
                    <a:pt x="1101068" y="348209"/>
                  </a:cubicBezTo>
                  <a:cubicBezTo>
                    <a:pt x="1101068" y="348209"/>
                    <a:pt x="1101068" y="348209"/>
                    <a:pt x="1080718" y="348209"/>
                  </a:cubicBezTo>
                  <a:cubicBezTo>
                    <a:pt x="1080718" y="348209"/>
                    <a:pt x="1080718" y="348209"/>
                    <a:pt x="1209604" y="750186"/>
                  </a:cubicBezTo>
                  <a:cubicBezTo>
                    <a:pt x="1209604" y="750186"/>
                    <a:pt x="1209604" y="750186"/>
                    <a:pt x="1107852" y="750186"/>
                  </a:cubicBezTo>
                  <a:cubicBezTo>
                    <a:pt x="1107852" y="750186"/>
                    <a:pt x="1107852" y="750186"/>
                    <a:pt x="1107852" y="1063591"/>
                  </a:cubicBezTo>
                  <a:cubicBezTo>
                    <a:pt x="1107852" y="1090843"/>
                    <a:pt x="1080718" y="1111283"/>
                    <a:pt x="1053584" y="1111283"/>
                  </a:cubicBezTo>
                  <a:cubicBezTo>
                    <a:pt x="1026450" y="1111283"/>
                    <a:pt x="1012884" y="1090843"/>
                    <a:pt x="1012884" y="1063591"/>
                  </a:cubicBezTo>
                  <a:cubicBezTo>
                    <a:pt x="1012884" y="1063591"/>
                    <a:pt x="1012884" y="1063591"/>
                    <a:pt x="1012884" y="750186"/>
                  </a:cubicBezTo>
                  <a:cubicBezTo>
                    <a:pt x="1012884" y="750186"/>
                    <a:pt x="1012884" y="750186"/>
                    <a:pt x="972182" y="750186"/>
                  </a:cubicBezTo>
                  <a:cubicBezTo>
                    <a:pt x="972182" y="750186"/>
                    <a:pt x="972182" y="750186"/>
                    <a:pt x="972182" y="1063591"/>
                  </a:cubicBezTo>
                  <a:cubicBezTo>
                    <a:pt x="972182" y="1090843"/>
                    <a:pt x="958616" y="1111283"/>
                    <a:pt x="931482" y="1111283"/>
                  </a:cubicBezTo>
                  <a:cubicBezTo>
                    <a:pt x="904348" y="1111283"/>
                    <a:pt x="883998" y="1090843"/>
                    <a:pt x="883998" y="1063591"/>
                  </a:cubicBezTo>
                  <a:cubicBezTo>
                    <a:pt x="883998" y="1063591"/>
                    <a:pt x="883998" y="1063591"/>
                    <a:pt x="883998" y="750186"/>
                  </a:cubicBezTo>
                  <a:cubicBezTo>
                    <a:pt x="883998" y="750186"/>
                    <a:pt x="883998" y="750186"/>
                    <a:pt x="782246" y="750186"/>
                  </a:cubicBezTo>
                  <a:cubicBezTo>
                    <a:pt x="782246" y="750186"/>
                    <a:pt x="782246" y="750186"/>
                    <a:pt x="911132" y="348209"/>
                  </a:cubicBezTo>
                  <a:cubicBezTo>
                    <a:pt x="911132" y="348209"/>
                    <a:pt x="911132" y="348209"/>
                    <a:pt x="890780" y="348209"/>
                  </a:cubicBezTo>
                  <a:cubicBezTo>
                    <a:pt x="890780" y="348209"/>
                    <a:pt x="890780" y="348209"/>
                    <a:pt x="816162" y="586670"/>
                  </a:cubicBezTo>
                  <a:cubicBezTo>
                    <a:pt x="809380" y="600296"/>
                    <a:pt x="789028" y="613922"/>
                    <a:pt x="761894" y="607109"/>
                  </a:cubicBezTo>
                  <a:cubicBezTo>
                    <a:pt x="748328" y="600296"/>
                    <a:pt x="734760" y="579857"/>
                    <a:pt x="741544" y="559417"/>
                  </a:cubicBezTo>
                  <a:cubicBezTo>
                    <a:pt x="741544" y="559417"/>
                    <a:pt x="741544" y="559417"/>
                    <a:pt x="816162" y="314143"/>
                  </a:cubicBezTo>
                  <a:cubicBezTo>
                    <a:pt x="816162" y="314143"/>
                    <a:pt x="816162" y="314143"/>
                    <a:pt x="822946" y="307330"/>
                  </a:cubicBezTo>
                  <a:cubicBezTo>
                    <a:pt x="850080" y="232385"/>
                    <a:pt x="917914" y="211946"/>
                    <a:pt x="945048" y="211946"/>
                  </a:cubicBezTo>
                  <a:close/>
                  <a:moveTo>
                    <a:pt x="205308" y="211946"/>
                  </a:moveTo>
                  <a:cubicBezTo>
                    <a:pt x="232442" y="211946"/>
                    <a:pt x="225660" y="211946"/>
                    <a:pt x="246010" y="211946"/>
                  </a:cubicBezTo>
                  <a:cubicBezTo>
                    <a:pt x="252792" y="211946"/>
                    <a:pt x="259576" y="211946"/>
                    <a:pt x="259576" y="211946"/>
                  </a:cubicBezTo>
                  <a:cubicBezTo>
                    <a:pt x="286710" y="211946"/>
                    <a:pt x="279926" y="211946"/>
                    <a:pt x="300278" y="211946"/>
                  </a:cubicBezTo>
                  <a:cubicBezTo>
                    <a:pt x="327412" y="211946"/>
                    <a:pt x="395246" y="232385"/>
                    <a:pt x="422380" y="307330"/>
                  </a:cubicBezTo>
                  <a:cubicBezTo>
                    <a:pt x="422380" y="307330"/>
                    <a:pt x="422380" y="307330"/>
                    <a:pt x="429164" y="314143"/>
                  </a:cubicBezTo>
                  <a:cubicBezTo>
                    <a:pt x="429164" y="314143"/>
                    <a:pt x="429164" y="314143"/>
                    <a:pt x="503782" y="559417"/>
                  </a:cubicBezTo>
                  <a:cubicBezTo>
                    <a:pt x="510564" y="579857"/>
                    <a:pt x="503782" y="600296"/>
                    <a:pt x="483432" y="607109"/>
                  </a:cubicBezTo>
                  <a:cubicBezTo>
                    <a:pt x="463080" y="613922"/>
                    <a:pt x="442730" y="600296"/>
                    <a:pt x="429164" y="586670"/>
                  </a:cubicBezTo>
                  <a:cubicBezTo>
                    <a:pt x="429164" y="586670"/>
                    <a:pt x="429164" y="586670"/>
                    <a:pt x="361328" y="348209"/>
                  </a:cubicBezTo>
                  <a:cubicBezTo>
                    <a:pt x="361328" y="348209"/>
                    <a:pt x="361328" y="348209"/>
                    <a:pt x="340978" y="348209"/>
                  </a:cubicBezTo>
                  <a:cubicBezTo>
                    <a:pt x="340978" y="348209"/>
                    <a:pt x="340978" y="348209"/>
                    <a:pt x="469864" y="750186"/>
                  </a:cubicBezTo>
                  <a:cubicBezTo>
                    <a:pt x="469864" y="750186"/>
                    <a:pt x="469864" y="750186"/>
                    <a:pt x="368112" y="750186"/>
                  </a:cubicBezTo>
                  <a:cubicBezTo>
                    <a:pt x="368112" y="750186"/>
                    <a:pt x="368112" y="750186"/>
                    <a:pt x="368112" y="1063591"/>
                  </a:cubicBezTo>
                  <a:cubicBezTo>
                    <a:pt x="368112" y="1090843"/>
                    <a:pt x="340978" y="1111283"/>
                    <a:pt x="313844" y="1111283"/>
                  </a:cubicBezTo>
                  <a:cubicBezTo>
                    <a:pt x="286710" y="1111283"/>
                    <a:pt x="273144" y="1090843"/>
                    <a:pt x="273144" y="1063591"/>
                  </a:cubicBezTo>
                  <a:cubicBezTo>
                    <a:pt x="273144" y="1063591"/>
                    <a:pt x="273144" y="1063591"/>
                    <a:pt x="273144" y="750186"/>
                  </a:cubicBezTo>
                  <a:cubicBezTo>
                    <a:pt x="273144" y="750186"/>
                    <a:pt x="273144" y="750186"/>
                    <a:pt x="232442" y="750186"/>
                  </a:cubicBezTo>
                  <a:cubicBezTo>
                    <a:pt x="232442" y="750186"/>
                    <a:pt x="232442" y="750186"/>
                    <a:pt x="232442" y="1063591"/>
                  </a:cubicBezTo>
                  <a:cubicBezTo>
                    <a:pt x="232442" y="1090843"/>
                    <a:pt x="218876" y="1111283"/>
                    <a:pt x="191742" y="1111283"/>
                  </a:cubicBezTo>
                  <a:cubicBezTo>
                    <a:pt x="164608" y="1111283"/>
                    <a:pt x="144258" y="1090843"/>
                    <a:pt x="144258" y="1063591"/>
                  </a:cubicBezTo>
                  <a:cubicBezTo>
                    <a:pt x="144258" y="1063591"/>
                    <a:pt x="144258" y="1063591"/>
                    <a:pt x="144258" y="750186"/>
                  </a:cubicBezTo>
                  <a:cubicBezTo>
                    <a:pt x="144258" y="750186"/>
                    <a:pt x="144258" y="750186"/>
                    <a:pt x="42506" y="750186"/>
                  </a:cubicBezTo>
                  <a:cubicBezTo>
                    <a:pt x="42506" y="750186"/>
                    <a:pt x="42506" y="750186"/>
                    <a:pt x="171392" y="348209"/>
                  </a:cubicBezTo>
                  <a:cubicBezTo>
                    <a:pt x="171392" y="348209"/>
                    <a:pt x="171392" y="348209"/>
                    <a:pt x="151040" y="348209"/>
                  </a:cubicBezTo>
                  <a:cubicBezTo>
                    <a:pt x="151040" y="348209"/>
                    <a:pt x="151040" y="348209"/>
                    <a:pt x="76422" y="586670"/>
                  </a:cubicBezTo>
                  <a:cubicBezTo>
                    <a:pt x="69640" y="600296"/>
                    <a:pt x="49288" y="613922"/>
                    <a:pt x="22154" y="607109"/>
                  </a:cubicBezTo>
                  <a:cubicBezTo>
                    <a:pt x="8588" y="600296"/>
                    <a:pt x="-4980" y="579857"/>
                    <a:pt x="1804" y="559417"/>
                  </a:cubicBezTo>
                  <a:cubicBezTo>
                    <a:pt x="1804" y="559417"/>
                    <a:pt x="1804" y="559417"/>
                    <a:pt x="76422" y="314143"/>
                  </a:cubicBezTo>
                  <a:cubicBezTo>
                    <a:pt x="76422" y="314143"/>
                    <a:pt x="76422" y="314143"/>
                    <a:pt x="83206" y="307330"/>
                  </a:cubicBezTo>
                  <a:cubicBezTo>
                    <a:pt x="110340" y="232385"/>
                    <a:pt x="178174" y="211946"/>
                    <a:pt x="205308" y="211946"/>
                  </a:cubicBezTo>
                  <a:close/>
                  <a:moveTo>
                    <a:pt x="6910452" y="0"/>
                  </a:moveTo>
                  <a:cubicBezTo>
                    <a:pt x="6967400" y="0"/>
                    <a:pt x="7013562" y="44240"/>
                    <a:pt x="7013562" y="98813"/>
                  </a:cubicBezTo>
                  <a:cubicBezTo>
                    <a:pt x="7013562" y="153386"/>
                    <a:pt x="6967400" y="197626"/>
                    <a:pt x="6910452" y="197626"/>
                  </a:cubicBezTo>
                  <a:cubicBezTo>
                    <a:pt x="6853508" y="197626"/>
                    <a:pt x="6807344" y="153386"/>
                    <a:pt x="6807344" y="98813"/>
                  </a:cubicBezTo>
                  <a:cubicBezTo>
                    <a:pt x="6807344" y="44240"/>
                    <a:pt x="6853508" y="0"/>
                    <a:pt x="6910452" y="0"/>
                  </a:cubicBezTo>
                  <a:close/>
                  <a:moveTo>
                    <a:pt x="6170712" y="0"/>
                  </a:moveTo>
                  <a:cubicBezTo>
                    <a:pt x="6227660" y="0"/>
                    <a:pt x="6273822" y="44240"/>
                    <a:pt x="6273822" y="98813"/>
                  </a:cubicBezTo>
                  <a:cubicBezTo>
                    <a:pt x="6273822" y="153386"/>
                    <a:pt x="6227660" y="197626"/>
                    <a:pt x="6170712" y="197626"/>
                  </a:cubicBezTo>
                  <a:cubicBezTo>
                    <a:pt x="6113768" y="197626"/>
                    <a:pt x="6067604" y="153386"/>
                    <a:pt x="6067604" y="98813"/>
                  </a:cubicBezTo>
                  <a:cubicBezTo>
                    <a:pt x="6067604" y="44240"/>
                    <a:pt x="6113768" y="0"/>
                    <a:pt x="6170712" y="0"/>
                  </a:cubicBezTo>
                  <a:close/>
                  <a:moveTo>
                    <a:pt x="5430972" y="0"/>
                  </a:moveTo>
                  <a:cubicBezTo>
                    <a:pt x="5487920" y="0"/>
                    <a:pt x="5534082" y="44240"/>
                    <a:pt x="5534082" y="98813"/>
                  </a:cubicBezTo>
                  <a:cubicBezTo>
                    <a:pt x="5534082" y="153386"/>
                    <a:pt x="5487920" y="197626"/>
                    <a:pt x="5430972" y="197626"/>
                  </a:cubicBezTo>
                  <a:cubicBezTo>
                    <a:pt x="5374028" y="197626"/>
                    <a:pt x="5327864" y="153386"/>
                    <a:pt x="5327864" y="98813"/>
                  </a:cubicBezTo>
                  <a:cubicBezTo>
                    <a:pt x="5327864" y="44240"/>
                    <a:pt x="5374028" y="0"/>
                    <a:pt x="5430972" y="0"/>
                  </a:cubicBezTo>
                  <a:close/>
                  <a:moveTo>
                    <a:pt x="4691232" y="0"/>
                  </a:moveTo>
                  <a:cubicBezTo>
                    <a:pt x="4748180" y="0"/>
                    <a:pt x="4794342" y="44240"/>
                    <a:pt x="4794342" y="98813"/>
                  </a:cubicBezTo>
                  <a:cubicBezTo>
                    <a:pt x="4794342" y="153386"/>
                    <a:pt x="4748180" y="197626"/>
                    <a:pt x="4691232" y="197626"/>
                  </a:cubicBezTo>
                  <a:cubicBezTo>
                    <a:pt x="4634288" y="197626"/>
                    <a:pt x="4588124" y="153386"/>
                    <a:pt x="4588124" y="98813"/>
                  </a:cubicBezTo>
                  <a:cubicBezTo>
                    <a:pt x="4588124" y="44240"/>
                    <a:pt x="4634288" y="0"/>
                    <a:pt x="4691232" y="0"/>
                  </a:cubicBezTo>
                  <a:close/>
                  <a:moveTo>
                    <a:pt x="3951492" y="0"/>
                  </a:moveTo>
                  <a:cubicBezTo>
                    <a:pt x="4008440" y="0"/>
                    <a:pt x="4054602" y="44240"/>
                    <a:pt x="4054602" y="98813"/>
                  </a:cubicBezTo>
                  <a:cubicBezTo>
                    <a:pt x="4054602" y="153386"/>
                    <a:pt x="4008440" y="197626"/>
                    <a:pt x="3951492" y="197626"/>
                  </a:cubicBezTo>
                  <a:cubicBezTo>
                    <a:pt x="3894548" y="197626"/>
                    <a:pt x="3848384" y="153386"/>
                    <a:pt x="3848384" y="98813"/>
                  </a:cubicBezTo>
                  <a:cubicBezTo>
                    <a:pt x="3848384" y="44240"/>
                    <a:pt x="3894548" y="0"/>
                    <a:pt x="3951492" y="0"/>
                  </a:cubicBezTo>
                  <a:close/>
                  <a:moveTo>
                    <a:pt x="3211752" y="0"/>
                  </a:moveTo>
                  <a:cubicBezTo>
                    <a:pt x="3268700" y="0"/>
                    <a:pt x="3314862" y="44240"/>
                    <a:pt x="3314862" y="98813"/>
                  </a:cubicBezTo>
                  <a:cubicBezTo>
                    <a:pt x="3314862" y="153386"/>
                    <a:pt x="3268700" y="197626"/>
                    <a:pt x="3211752" y="197626"/>
                  </a:cubicBezTo>
                  <a:cubicBezTo>
                    <a:pt x="3154808" y="197626"/>
                    <a:pt x="3108644" y="153386"/>
                    <a:pt x="3108644" y="98813"/>
                  </a:cubicBezTo>
                  <a:cubicBezTo>
                    <a:pt x="3108644" y="44240"/>
                    <a:pt x="3154808" y="0"/>
                    <a:pt x="3211752" y="0"/>
                  </a:cubicBezTo>
                  <a:close/>
                  <a:moveTo>
                    <a:pt x="2472012" y="0"/>
                  </a:moveTo>
                  <a:cubicBezTo>
                    <a:pt x="2528960" y="0"/>
                    <a:pt x="2575122" y="44240"/>
                    <a:pt x="2575122" y="98813"/>
                  </a:cubicBezTo>
                  <a:cubicBezTo>
                    <a:pt x="2575122" y="153386"/>
                    <a:pt x="2528960" y="197626"/>
                    <a:pt x="2472012" y="197626"/>
                  </a:cubicBezTo>
                  <a:cubicBezTo>
                    <a:pt x="2415068" y="197626"/>
                    <a:pt x="2368904" y="153386"/>
                    <a:pt x="2368904" y="98813"/>
                  </a:cubicBezTo>
                  <a:cubicBezTo>
                    <a:pt x="2368904" y="44240"/>
                    <a:pt x="2415068" y="0"/>
                    <a:pt x="2472012" y="0"/>
                  </a:cubicBezTo>
                  <a:close/>
                  <a:moveTo>
                    <a:pt x="1732272" y="0"/>
                  </a:moveTo>
                  <a:cubicBezTo>
                    <a:pt x="1789220" y="0"/>
                    <a:pt x="1835382" y="44240"/>
                    <a:pt x="1835382" y="98813"/>
                  </a:cubicBezTo>
                  <a:cubicBezTo>
                    <a:pt x="1835382" y="153386"/>
                    <a:pt x="1789220" y="197626"/>
                    <a:pt x="1732272" y="197626"/>
                  </a:cubicBezTo>
                  <a:cubicBezTo>
                    <a:pt x="1675328" y="197626"/>
                    <a:pt x="1629164" y="153386"/>
                    <a:pt x="1629164" y="98813"/>
                  </a:cubicBezTo>
                  <a:cubicBezTo>
                    <a:pt x="1629164" y="44240"/>
                    <a:pt x="1675328" y="0"/>
                    <a:pt x="1732272" y="0"/>
                  </a:cubicBezTo>
                  <a:close/>
                  <a:moveTo>
                    <a:pt x="992532" y="0"/>
                  </a:moveTo>
                  <a:cubicBezTo>
                    <a:pt x="1049480" y="0"/>
                    <a:pt x="1095642" y="44240"/>
                    <a:pt x="1095642" y="98813"/>
                  </a:cubicBezTo>
                  <a:cubicBezTo>
                    <a:pt x="1095642" y="153386"/>
                    <a:pt x="1049480" y="197626"/>
                    <a:pt x="992532" y="197626"/>
                  </a:cubicBezTo>
                  <a:cubicBezTo>
                    <a:pt x="935588" y="197626"/>
                    <a:pt x="889424" y="153386"/>
                    <a:pt x="889424" y="98813"/>
                  </a:cubicBezTo>
                  <a:cubicBezTo>
                    <a:pt x="889424" y="44240"/>
                    <a:pt x="935588" y="0"/>
                    <a:pt x="992532" y="0"/>
                  </a:cubicBezTo>
                  <a:close/>
                  <a:moveTo>
                    <a:pt x="252792" y="0"/>
                  </a:moveTo>
                  <a:cubicBezTo>
                    <a:pt x="309740" y="0"/>
                    <a:pt x="355902" y="44240"/>
                    <a:pt x="355902" y="98813"/>
                  </a:cubicBezTo>
                  <a:cubicBezTo>
                    <a:pt x="355902" y="153386"/>
                    <a:pt x="309740" y="197626"/>
                    <a:pt x="252792" y="197626"/>
                  </a:cubicBezTo>
                  <a:cubicBezTo>
                    <a:pt x="195848" y="197626"/>
                    <a:pt x="149684" y="153386"/>
                    <a:pt x="149684" y="98813"/>
                  </a:cubicBezTo>
                  <a:cubicBezTo>
                    <a:pt x="149684" y="44240"/>
                    <a:pt x="195848" y="0"/>
                    <a:pt x="25279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C810205-9230-9E43-9427-0DDE3C12DDB9}"/>
                </a:ext>
              </a:extLst>
            </p:cNvPr>
            <p:cNvSpPr/>
            <p:nvPr/>
          </p:nvSpPr>
          <p:spPr>
            <a:xfrm>
              <a:off x="12610504" y="10197040"/>
              <a:ext cx="4381131" cy="120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3BFB9626-4614-DA46-B2D0-9CC8F0E02110}"/>
                </a:ext>
              </a:extLst>
            </p:cNvPr>
            <p:cNvSpPr/>
            <p:nvPr/>
          </p:nvSpPr>
          <p:spPr>
            <a:xfrm>
              <a:off x="12548602" y="10004691"/>
              <a:ext cx="7394576" cy="1655180"/>
            </a:xfrm>
            <a:custGeom>
              <a:avLst/>
              <a:gdLst>
                <a:gd name="connsiteX0" fmla="*/ 6981636 w 7394576"/>
                <a:gd name="connsiteY0" fmla="*/ 457803 h 1655180"/>
                <a:gd name="connsiteX1" fmla="*/ 6859534 w 7394576"/>
                <a:gd name="connsiteY1" fmla="*/ 553187 h 1655180"/>
                <a:gd name="connsiteX2" fmla="*/ 6852750 w 7394576"/>
                <a:gd name="connsiteY2" fmla="*/ 560000 h 1655180"/>
                <a:gd name="connsiteX3" fmla="*/ 6778132 w 7394576"/>
                <a:gd name="connsiteY3" fmla="*/ 805274 h 1655180"/>
                <a:gd name="connsiteX4" fmla="*/ 6798482 w 7394576"/>
                <a:gd name="connsiteY4" fmla="*/ 852966 h 1655180"/>
                <a:gd name="connsiteX5" fmla="*/ 6852750 w 7394576"/>
                <a:gd name="connsiteY5" fmla="*/ 832527 h 1655180"/>
                <a:gd name="connsiteX6" fmla="*/ 6927368 w 7394576"/>
                <a:gd name="connsiteY6" fmla="*/ 594066 h 1655180"/>
                <a:gd name="connsiteX7" fmla="*/ 6947720 w 7394576"/>
                <a:gd name="connsiteY7" fmla="*/ 594066 h 1655180"/>
                <a:gd name="connsiteX8" fmla="*/ 6818834 w 7394576"/>
                <a:gd name="connsiteY8" fmla="*/ 996043 h 1655180"/>
                <a:gd name="connsiteX9" fmla="*/ 6920586 w 7394576"/>
                <a:gd name="connsiteY9" fmla="*/ 996043 h 1655180"/>
                <a:gd name="connsiteX10" fmla="*/ 6920586 w 7394576"/>
                <a:gd name="connsiteY10" fmla="*/ 1309448 h 1655180"/>
                <a:gd name="connsiteX11" fmla="*/ 6968070 w 7394576"/>
                <a:gd name="connsiteY11" fmla="*/ 1357140 h 1655180"/>
                <a:gd name="connsiteX12" fmla="*/ 7008770 w 7394576"/>
                <a:gd name="connsiteY12" fmla="*/ 1309448 h 1655180"/>
                <a:gd name="connsiteX13" fmla="*/ 7008770 w 7394576"/>
                <a:gd name="connsiteY13" fmla="*/ 996043 h 1655180"/>
                <a:gd name="connsiteX14" fmla="*/ 7049472 w 7394576"/>
                <a:gd name="connsiteY14" fmla="*/ 996043 h 1655180"/>
                <a:gd name="connsiteX15" fmla="*/ 7049472 w 7394576"/>
                <a:gd name="connsiteY15" fmla="*/ 1309448 h 1655180"/>
                <a:gd name="connsiteX16" fmla="*/ 7090172 w 7394576"/>
                <a:gd name="connsiteY16" fmla="*/ 1357140 h 1655180"/>
                <a:gd name="connsiteX17" fmla="*/ 7144440 w 7394576"/>
                <a:gd name="connsiteY17" fmla="*/ 1309448 h 1655180"/>
                <a:gd name="connsiteX18" fmla="*/ 7144440 w 7394576"/>
                <a:gd name="connsiteY18" fmla="*/ 996043 h 1655180"/>
                <a:gd name="connsiteX19" fmla="*/ 7246192 w 7394576"/>
                <a:gd name="connsiteY19" fmla="*/ 996043 h 1655180"/>
                <a:gd name="connsiteX20" fmla="*/ 7117306 w 7394576"/>
                <a:gd name="connsiteY20" fmla="*/ 594066 h 1655180"/>
                <a:gd name="connsiteX21" fmla="*/ 7137656 w 7394576"/>
                <a:gd name="connsiteY21" fmla="*/ 594066 h 1655180"/>
                <a:gd name="connsiteX22" fmla="*/ 7205492 w 7394576"/>
                <a:gd name="connsiteY22" fmla="*/ 832527 h 1655180"/>
                <a:gd name="connsiteX23" fmla="*/ 7259760 w 7394576"/>
                <a:gd name="connsiteY23" fmla="*/ 852966 h 1655180"/>
                <a:gd name="connsiteX24" fmla="*/ 7280110 w 7394576"/>
                <a:gd name="connsiteY24" fmla="*/ 805274 h 1655180"/>
                <a:gd name="connsiteX25" fmla="*/ 7205492 w 7394576"/>
                <a:gd name="connsiteY25" fmla="*/ 560000 h 1655180"/>
                <a:gd name="connsiteX26" fmla="*/ 7198708 w 7394576"/>
                <a:gd name="connsiteY26" fmla="*/ 553187 h 1655180"/>
                <a:gd name="connsiteX27" fmla="*/ 7076606 w 7394576"/>
                <a:gd name="connsiteY27" fmla="*/ 457803 h 1655180"/>
                <a:gd name="connsiteX28" fmla="*/ 7035904 w 7394576"/>
                <a:gd name="connsiteY28" fmla="*/ 457803 h 1655180"/>
                <a:gd name="connsiteX29" fmla="*/ 7022338 w 7394576"/>
                <a:gd name="connsiteY29" fmla="*/ 457803 h 1655180"/>
                <a:gd name="connsiteX30" fmla="*/ 6981636 w 7394576"/>
                <a:gd name="connsiteY30" fmla="*/ 457803 h 1655180"/>
                <a:gd name="connsiteX31" fmla="*/ 6241896 w 7394576"/>
                <a:gd name="connsiteY31" fmla="*/ 457803 h 1655180"/>
                <a:gd name="connsiteX32" fmla="*/ 6119794 w 7394576"/>
                <a:gd name="connsiteY32" fmla="*/ 553187 h 1655180"/>
                <a:gd name="connsiteX33" fmla="*/ 6113010 w 7394576"/>
                <a:gd name="connsiteY33" fmla="*/ 560000 h 1655180"/>
                <a:gd name="connsiteX34" fmla="*/ 6038392 w 7394576"/>
                <a:gd name="connsiteY34" fmla="*/ 805274 h 1655180"/>
                <a:gd name="connsiteX35" fmla="*/ 6058742 w 7394576"/>
                <a:gd name="connsiteY35" fmla="*/ 852966 h 1655180"/>
                <a:gd name="connsiteX36" fmla="*/ 6113010 w 7394576"/>
                <a:gd name="connsiteY36" fmla="*/ 832527 h 1655180"/>
                <a:gd name="connsiteX37" fmla="*/ 6187628 w 7394576"/>
                <a:gd name="connsiteY37" fmla="*/ 594066 h 1655180"/>
                <a:gd name="connsiteX38" fmla="*/ 6207980 w 7394576"/>
                <a:gd name="connsiteY38" fmla="*/ 594066 h 1655180"/>
                <a:gd name="connsiteX39" fmla="*/ 6079094 w 7394576"/>
                <a:gd name="connsiteY39" fmla="*/ 996043 h 1655180"/>
                <a:gd name="connsiteX40" fmla="*/ 6180846 w 7394576"/>
                <a:gd name="connsiteY40" fmla="*/ 996043 h 1655180"/>
                <a:gd name="connsiteX41" fmla="*/ 6180846 w 7394576"/>
                <a:gd name="connsiteY41" fmla="*/ 1309448 h 1655180"/>
                <a:gd name="connsiteX42" fmla="*/ 6228330 w 7394576"/>
                <a:gd name="connsiteY42" fmla="*/ 1357140 h 1655180"/>
                <a:gd name="connsiteX43" fmla="*/ 6269030 w 7394576"/>
                <a:gd name="connsiteY43" fmla="*/ 1309448 h 1655180"/>
                <a:gd name="connsiteX44" fmla="*/ 6269030 w 7394576"/>
                <a:gd name="connsiteY44" fmla="*/ 996043 h 1655180"/>
                <a:gd name="connsiteX45" fmla="*/ 6309732 w 7394576"/>
                <a:gd name="connsiteY45" fmla="*/ 996043 h 1655180"/>
                <a:gd name="connsiteX46" fmla="*/ 6309732 w 7394576"/>
                <a:gd name="connsiteY46" fmla="*/ 1309448 h 1655180"/>
                <a:gd name="connsiteX47" fmla="*/ 6350432 w 7394576"/>
                <a:gd name="connsiteY47" fmla="*/ 1357140 h 1655180"/>
                <a:gd name="connsiteX48" fmla="*/ 6404700 w 7394576"/>
                <a:gd name="connsiteY48" fmla="*/ 1309448 h 1655180"/>
                <a:gd name="connsiteX49" fmla="*/ 6404700 w 7394576"/>
                <a:gd name="connsiteY49" fmla="*/ 996043 h 1655180"/>
                <a:gd name="connsiteX50" fmla="*/ 6506452 w 7394576"/>
                <a:gd name="connsiteY50" fmla="*/ 996043 h 1655180"/>
                <a:gd name="connsiteX51" fmla="*/ 6377566 w 7394576"/>
                <a:gd name="connsiteY51" fmla="*/ 594066 h 1655180"/>
                <a:gd name="connsiteX52" fmla="*/ 6397916 w 7394576"/>
                <a:gd name="connsiteY52" fmla="*/ 594066 h 1655180"/>
                <a:gd name="connsiteX53" fmla="*/ 6465752 w 7394576"/>
                <a:gd name="connsiteY53" fmla="*/ 832527 h 1655180"/>
                <a:gd name="connsiteX54" fmla="*/ 6520020 w 7394576"/>
                <a:gd name="connsiteY54" fmla="*/ 852966 h 1655180"/>
                <a:gd name="connsiteX55" fmla="*/ 6540370 w 7394576"/>
                <a:gd name="connsiteY55" fmla="*/ 805274 h 1655180"/>
                <a:gd name="connsiteX56" fmla="*/ 6465752 w 7394576"/>
                <a:gd name="connsiteY56" fmla="*/ 560000 h 1655180"/>
                <a:gd name="connsiteX57" fmla="*/ 6458968 w 7394576"/>
                <a:gd name="connsiteY57" fmla="*/ 553187 h 1655180"/>
                <a:gd name="connsiteX58" fmla="*/ 6336866 w 7394576"/>
                <a:gd name="connsiteY58" fmla="*/ 457803 h 1655180"/>
                <a:gd name="connsiteX59" fmla="*/ 6296164 w 7394576"/>
                <a:gd name="connsiteY59" fmla="*/ 457803 h 1655180"/>
                <a:gd name="connsiteX60" fmla="*/ 6282598 w 7394576"/>
                <a:gd name="connsiteY60" fmla="*/ 457803 h 1655180"/>
                <a:gd name="connsiteX61" fmla="*/ 6241896 w 7394576"/>
                <a:gd name="connsiteY61" fmla="*/ 457803 h 1655180"/>
                <a:gd name="connsiteX62" fmla="*/ 5502156 w 7394576"/>
                <a:gd name="connsiteY62" fmla="*/ 457803 h 1655180"/>
                <a:gd name="connsiteX63" fmla="*/ 5380054 w 7394576"/>
                <a:gd name="connsiteY63" fmla="*/ 553187 h 1655180"/>
                <a:gd name="connsiteX64" fmla="*/ 5373270 w 7394576"/>
                <a:gd name="connsiteY64" fmla="*/ 560000 h 1655180"/>
                <a:gd name="connsiteX65" fmla="*/ 5298652 w 7394576"/>
                <a:gd name="connsiteY65" fmla="*/ 805274 h 1655180"/>
                <a:gd name="connsiteX66" fmla="*/ 5319002 w 7394576"/>
                <a:gd name="connsiteY66" fmla="*/ 852966 h 1655180"/>
                <a:gd name="connsiteX67" fmla="*/ 5373270 w 7394576"/>
                <a:gd name="connsiteY67" fmla="*/ 832527 h 1655180"/>
                <a:gd name="connsiteX68" fmla="*/ 5447888 w 7394576"/>
                <a:gd name="connsiteY68" fmla="*/ 594066 h 1655180"/>
                <a:gd name="connsiteX69" fmla="*/ 5468240 w 7394576"/>
                <a:gd name="connsiteY69" fmla="*/ 594066 h 1655180"/>
                <a:gd name="connsiteX70" fmla="*/ 5339354 w 7394576"/>
                <a:gd name="connsiteY70" fmla="*/ 996043 h 1655180"/>
                <a:gd name="connsiteX71" fmla="*/ 5441106 w 7394576"/>
                <a:gd name="connsiteY71" fmla="*/ 996043 h 1655180"/>
                <a:gd name="connsiteX72" fmla="*/ 5441106 w 7394576"/>
                <a:gd name="connsiteY72" fmla="*/ 1309448 h 1655180"/>
                <a:gd name="connsiteX73" fmla="*/ 5488590 w 7394576"/>
                <a:gd name="connsiteY73" fmla="*/ 1357140 h 1655180"/>
                <a:gd name="connsiteX74" fmla="*/ 5529290 w 7394576"/>
                <a:gd name="connsiteY74" fmla="*/ 1309448 h 1655180"/>
                <a:gd name="connsiteX75" fmla="*/ 5529290 w 7394576"/>
                <a:gd name="connsiteY75" fmla="*/ 996043 h 1655180"/>
                <a:gd name="connsiteX76" fmla="*/ 5569992 w 7394576"/>
                <a:gd name="connsiteY76" fmla="*/ 996043 h 1655180"/>
                <a:gd name="connsiteX77" fmla="*/ 5569992 w 7394576"/>
                <a:gd name="connsiteY77" fmla="*/ 1309448 h 1655180"/>
                <a:gd name="connsiteX78" fmla="*/ 5610692 w 7394576"/>
                <a:gd name="connsiteY78" fmla="*/ 1357140 h 1655180"/>
                <a:gd name="connsiteX79" fmla="*/ 5664960 w 7394576"/>
                <a:gd name="connsiteY79" fmla="*/ 1309448 h 1655180"/>
                <a:gd name="connsiteX80" fmla="*/ 5664960 w 7394576"/>
                <a:gd name="connsiteY80" fmla="*/ 996043 h 1655180"/>
                <a:gd name="connsiteX81" fmla="*/ 5766712 w 7394576"/>
                <a:gd name="connsiteY81" fmla="*/ 996043 h 1655180"/>
                <a:gd name="connsiteX82" fmla="*/ 5637826 w 7394576"/>
                <a:gd name="connsiteY82" fmla="*/ 594066 h 1655180"/>
                <a:gd name="connsiteX83" fmla="*/ 5658176 w 7394576"/>
                <a:gd name="connsiteY83" fmla="*/ 594066 h 1655180"/>
                <a:gd name="connsiteX84" fmla="*/ 5726012 w 7394576"/>
                <a:gd name="connsiteY84" fmla="*/ 832527 h 1655180"/>
                <a:gd name="connsiteX85" fmla="*/ 5780280 w 7394576"/>
                <a:gd name="connsiteY85" fmla="*/ 852966 h 1655180"/>
                <a:gd name="connsiteX86" fmla="*/ 5800630 w 7394576"/>
                <a:gd name="connsiteY86" fmla="*/ 805274 h 1655180"/>
                <a:gd name="connsiteX87" fmla="*/ 5726012 w 7394576"/>
                <a:gd name="connsiteY87" fmla="*/ 560000 h 1655180"/>
                <a:gd name="connsiteX88" fmla="*/ 5719228 w 7394576"/>
                <a:gd name="connsiteY88" fmla="*/ 553187 h 1655180"/>
                <a:gd name="connsiteX89" fmla="*/ 5597126 w 7394576"/>
                <a:gd name="connsiteY89" fmla="*/ 457803 h 1655180"/>
                <a:gd name="connsiteX90" fmla="*/ 5556424 w 7394576"/>
                <a:gd name="connsiteY90" fmla="*/ 457803 h 1655180"/>
                <a:gd name="connsiteX91" fmla="*/ 5542858 w 7394576"/>
                <a:gd name="connsiteY91" fmla="*/ 457803 h 1655180"/>
                <a:gd name="connsiteX92" fmla="*/ 5502156 w 7394576"/>
                <a:gd name="connsiteY92" fmla="*/ 457803 h 1655180"/>
                <a:gd name="connsiteX93" fmla="*/ 4762416 w 7394576"/>
                <a:gd name="connsiteY93" fmla="*/ 457803 h 1655180"/>
                <a:gd name="connsiteX94" fmla="*/ 4640314 w 7394576"/>
                <a:gd name="connsiteY94" fmla="*/ 553187 h 1655180"/>
                <a:gd name="connsiteX95" fmla="*/ 4633530 w 7394576"/>
                <a:gd name="connsiteY95" fmla="*/ 560000 h 1655180"/>
                <a:gd name="connsiteX96" fmla="*/ 4558912 w 7394576"/>
                <a:gd name="connsiteY96" fmla="*/ 805274 h 1655180"/>
                <a:gd name="connsiteX97" fmla="*/ 4579262 w 7394576"/>
                <a:gd name="connsiteY97" fmla="*/ 852966 h 1655180"/>
                <a:gd name="connsiteX98" fmla="*/ 4633530 w 7394576"/>
                <a:gd name="connsiteY98" fmla="*/ 832527 h 1655180"/>
                <a:gd name="connsiteX99" fmla="*/ 4708148 w 7394576"/>
                <a:gd name="connsiteY99" fmla="*/ 594066 h 1655180"/>
                <a:gd name="connsiteX100" fmla="*/ 4728500 w 7394576"/>
                <a:gd name="connsiteY100" fmla="*/ 594066 h 1655180"/>
                <a:gd name="connsiteX101" fmla="*/ 4599614 w 7394576"/>
                <a:gd name="connsiteY101" fmla="*/ 996043 h 1655180"/>
                <a:gd name="connsiteX102" fmla="*/ 4701366 w 7394576"/>
                <a:gd name="connsiteY102" fmla="*/ 996043 h 1655180"/>
                <a:gd name="connsiteX103" fmla="*/ 4701366 w 7394576"/>
                <a:gd name="connsiteY103" fmla="*/ 1309448 h 1655180"/>
                <a:gd name="connsiteX104" fmla="*/ 4748850 w 7394576"/>
                <a:gd name="connsiteY104" fmla="*/ 1357140 h 1655180"/>
                <a:gd name="connsiteX105" fmla="*/ 4789550 w 7394576"/>
                <a:gd name="connsiteY105" fmla="*/ 1309448 h 1655180"/>
                <a:gd name="connsiteX106" fmla="*/ 4789550 w 7394576"/>
                <a:gd name="connsiteY106" fmla="*/ 996043 h 1655180"/>
                <a:gd name="connsiteX107" fmla="*/ 4830252 w 7394576"/>
                <a:gd name="connsiteY107" fmla="*/ 996043 h 1655180"/>
                <a:gd name="connsiteX108" fmla="*/ 4830252 w 7394576"/>
                <a:gd name="connsiteY108" fmla="*/ 1309448 h 1655180"/>
                <a:gd name="connsiteX109" fmla="*/ 4870952 w 7394576"/>
                <a:gd name="connsiteY109" fmla="*/ 1357140 h 1655180"/>
                <a:gd name="connsiteX110" fmla="*/ 4925220 w 7394576"/>
                <a:gd name="connsiteY110" fmla="*/ 1309448 h 1655180"/>
                <a:gd name="connsiteX111" fmla="*/ 4925220 w 7394576"/>
                <a:gd name="connsiteY111" fmla="*/ 996043 h 1655180"/>
                <a:gd name="connsiteX112" fmla="*/ 5026972 w 7394576"/>
                <a:gd name="connsiteY112" fmla="*/ 996043 h 1655180"/>
                <a:gd name="connsiteX113" fmla="*/ 4898086 w 7394576"/>
                <a:gd name="connsiteY113" fmla="*/ 594066 h 1655180"/>
                <a:gd name="connsiteX114" fmla="*/ 4918436 w 7394576"/>
                <a:gd name="connsiteY114" fmla="*/ 594066 h 1655180"/>
                <a:gd name="connsiteX115" fmla="*/ 4986272 w 7394576"/>
                <a:gd name="connsiteY115" fmla="*/ 832527 h 1655180"/>
                <a:gd name="connsiteX116" fmla="*/ 5040540 w 7394576"/>
                <a:gd name="connsiteY116" fmla="*/ 852966 h 1655180"/>
                <a:gd name="connsiteX117" fmla="*/ 5060890 w 7394576"/>
                <a:gd name="connsiteY117" fmla="*/ 805274 h 1655180"/>
                <a:gd name="connsiteX118" fmla="*/ 4986272 w 7394576"/>
                <a:gd name="connsiteY118" fmla="*/ 560000 h 1655180"/>
                <a:gd name="connsiteX119" fmla="*/ 4979488 w 7394576"/>
                <a:gd name="connsiteY119" fmla="*/ 553187 h 1655180"/>
                <a:gd name="connsiteX120" fmla="*/ 4857386 w 7394576"/>
                <a:gd name="connsiteY120" fmla="*/ 457803 h 1655180"/>
                <a:gd name="connsiteX121" fmla="*/ 4816684 w 7394576"/>
                <a:gd name="connsiteY121" fmla="*/ 457803 h 1655180"/>
                <a:gd name="connsiteX122" fmla="*/ 4803118 w 7394576"/>
                <a:gd name="connsiteY122" fmla="*/ 457803 h 1655180"/>
                <a:gd name="connsiteX123" fmla="*/ 4762416 w 7394576"/>
                <a:gd name="connsiteY123" fmla="*/ 457803 h 1655180"/>
                <a:gd name="connsiteX124" fmla="*/ 4022676 w 7394576"/>
                <a:gd name="connsiteY124" fmla="*/ 457803 h 1655180"/>
                <a:gd name="connsiteX125" fmla="*/ 3900574 w 7394576"/>
                <a:gd name="connsiteY125" fmla="*/ 553187 h 1655180"/>
                <a:gd name="connsiteX126" fmla="*/ 3893790 w 7394576"/>
                <a:gd name="connsiteY126" fmla="*/ 560000 h 1655180"/>
                <a:gd name="connsiteX127" fmla="*/ 3819172 w 7394576"/>
                <a:gd name="connsiteY127" fmla="*/ 805274 h 1655180"/>
                <a:gd name="connsiteX128" fmla="*/ 3839522 w 7394576"/>
                <a:gd name="connsiteY128" fmla="*/ 852966 h 1655180"/>
                <a:gd name="connsiteX129" fmla="*/ 3893790 w 7394576"/>
                <a:gd name="connsiteY129" fmla="*/ 832527 h 1655180"/>
                <a:gd name="connsiteX130" fmla="*/ 3968408 w 7394576"/>
                <a:gd name="connsiteY130" fmla="*/ 594066 h 1655180"/>
                <a:gd name="connsiteX131" fmla="*/ 3988760 w 7394576"/>
                <a:gd name="connsiteY131" fmla="*/ 594066 h 1655180"/>
                <a:gd name="connsiteX132" fmla="*/ 3859874 w 7394576"/>
                <a:gd name="connsiteY132" fmla="*/ 996043 h 1655180"/>
                <a:gd name="connsiteX133" fmla="*/ 3961626 w 7394576"/>
                <a:gd name="connsiteY133" fmla="*/ 996043 h 1655180"/>
                <a:gd name="connsiteX134" fmla="*/ 3961626 w 7394576"/>
                <a:gd name="connsiteY134" fmla="*/ 1309448 h 1655180"/>
                <a:gd name="connsiteX135" fmla="*/ 4009110 w 7394576"/>
                <a:gd name="connsiteY135" fmla="*/ 1357140 h 1655180"/>
                <a:gd name="connsiteX136" fmla="*/ 4049810 w 7394576"/>
                <a:gd name="connsiteY136" fmla="*/ 1309448 h 1655180"/>
                <a:gd name="connsiteX137" fmla="*/ 4049810 w 7394576"/>
                <a:gd name="connsiteY137" fmla="*/ 996043 h 1655180"/>
                <a:gd name="connsiteX138" fmla="*/ 4090512 w 7394576"/>
                <a:gd name="connsiteY138" fmla="*/ 996043 h 1655180"/>
                <a:gd name="connsiteX139" fmla="*/ 4090512 w 7394576"/>
                <a:gd name="connsiteY139" fmla="*/ 1309448 h 1655180"/>
                <a:gd name="connsiteX140" fmla="*/ 4131212 w 7394576"/>
                <a:gd name="connsiteY140" fmla="*/ 1357140 h 1655180"/>
                <a:gd name="connsiteX141" fmla="*/ 4185480 w 7394576"/>
                <a:gd name="connsiteY141" fmla="*/ 1309448 h 1655180"/>
                <a:gd name="connsiteX142" fmla="*/ 4185480 w 7394576"/>
                <a:gd name="connsiteY142" fmla="*/ 996043 h 1655180"/>
                <a:gd name="connsiteX143" fmla="*/ 4287232 w 7394576"/>
                <a:gd name="connsiteY143" fmla="*/ 996043 h 1655180"/>
                <a:gd name="connsiteX144" fmla="*/ 4158346 w 7394576"/>
                <a:gd name="connsiteY144" fmla="*/ 594066 h 1655180"/>
                <a:gd name="connsiteX145" fmla="*/ 4178696 w 7394576"/>
                <a:gd name="connsiteY145" fmla="*/ 594066 h 1655180"/>
                <a:gd name="connsiteX146" fmla="*/ 4246532 w 7394576"/>
                <a:gd name="connsiteY146" fmla="*/ 832527 h 1655180"/>
                <a:gd name="connsiteX147" fmla="*/ 4300800 w 7394576"/>
                <a:gd name="connsiteY147" fmla="*/ 852966 h 1655180"/>
                <a:gd name="connsiteX148" fmla="*/ 4321150 w 7394576"/>
                <a:gd name="connsiteY148" fmla="*/ 805274 h 1655180"/>
                <a:gd name="connsiteX149" fmla="*/ 4246532 w 7394576"/>
                <a:gd name="connsiteY149" fmla="*/ 560000 h 1655180"/>
                <a:gd name="connsiteX150" fmla="*/ 4239748 w 7394576"/>
                <a:gd name="connsiteY150" fmla="*/ 553187 h 1655180"/>
                <a:gd name="connsiteX151" fmla="*/ 4117646 w 7394576"/>
                <a:gd name="connsiteY151" fmla="*/ 457803 h 1655180"/>
                <a:gd name="connsiteX152" fmla="*/ 4076944 w 7394576"/>
                <a:gd name="connsiteY152" fmla="*/ 457803 h 1655180"/>
                <a:gd name="connsiteX153" fmla="*/ 4063378 w 7394576"/>
                <a:gd name="connsiteY153" fmla="*/ 457803 h 1655180"/>
                <a:gd name="connsiteX154" fmla="*/ 4022676 w 7394576"/>
                <a:gd name="connsiteY154" fmla="*/ 457803 h 1655180"/>
                <a:gd name="connsiteX155" fmla="*/ 3282936 w 7394576"/>
                <a:gd name="connsiteY155" fmla="*/ 457803 h 1655180"/>
                <a:gd name="connsiteX156" fmla="*/ 3160834 w 7394576"/>
                <a:gd name="connsiteY156" fmla="*/ 553187 h 1655180"/>
                <a:gd name="connsiteX157" fmla="*/ 3154050 w 7394576"/>
                <a:gd name="connsiteY157" fmla="*/ 560000 h 1655180"/>
                <a:gd name="connsiteX158" fmla="*/ 3079432 w 7394576"/>
                <a:gd name="connsiteY158" fmla="*/ 805274 h 1655180"/>
                <a:gd name="connsiteX159" fmla="*/ 3099782 w 7394576"/>
                <a:gd name="connsiteY159" fmla="*/ 852966 h 1655180"/>
                <a:gd name="connsiteX160" fmla="*/ 3154050 w 7394576"/>
                <a:gd name="connsiteY160" fmla="*/ 832527 h 1655180"/>
                <a:gd name="connsiteX161" fmla="*/ 3228668 w 7394576"/>
                <a:gd name="connsiteY161" fmla="*/ 594066 h 1655180"/>
                <a:gd name="connsiteX162" fmla="*/ 3249020 w 7394576"/>
                <a:gd name="connsiteY162" fmla="*/ 594066 h 1655180"/>
                <a:gd name="connsiteX163" fmla="*/ 3120134 w 7394576"/>
                <a:gd name="connsiteY163" fmla="*/ 996043 h 1655180"/>
                <a:gd name="connsiteX164" fmla="*/ 3221886 w 7394576"/>
                <a:gd name="connsiteY164" fmla="*/ 996043 h 1655180"/>
                <a:gd name="connsiteX165" fmla="*/ 3221886 w 7394576"/>
                <a:gd name="connsiteY165" fmla="*/ 1309448 h 1655180"/>
                <a:gd name="connsiteX166" fmla="*/ 3269370 w 7394576"/>
                <a:gd name="connsiteY166" fmla="*/ 1357140 h 1655180"/>
                <a:gd name="connsiteX167" fmla="*/ 3310070 w 7394576"/>
                <a:gd name="connsiteY167" fmla="*/ 1309448 h 1655180"/>
                <a:gd name="connsiteX168" fmla="*/ 3310070 w 7394576"/>
                <a:gd name="connsiteY168" fmla="*/ 996043 h 1655180"/>
                <a:gd name="connsiteX169" fmla="*/ 3350772 w 7394576"/>
                <a:gd name="connsiteY169" fmla="*/ 996043 h 1655180"/>
                <a:gd name="connsiteX170" fmla="*/ 3350772 w 7394576"/>
                <a:gd name="connsiteY170" fmla="*/ 1309448 h 1655180"/>
                <a:gd name="connsiteX171" fmla="*/ 3391472 w 7394576"/>
                <a:gd name="connsiteY171" fmla="*/ 1357140 h 1655180"/>
                <a:gd name="connsiteX172" fmla="*/ 3445740 w 7394576"/>
                <a:gd name="connsiteY172" fmla="*/ 1309448 h 1655180"/>
                <a:gd name="connsiteX173" fmla="*/ 3445740 w 7394576"/>
                <a:gd name="connsiteY173" fmla="*/ 996043 h 1655180"/>
                <a:gd name="connsiteX174" fmla="*/ 3547492 w 7394576"/>
                <a:gd name="connsiteY174" fmla="*/ 996043 h 1655180"/>
                <a:gd name="connsiteX175" fmla="*/ 3418606 w 7394576"/>
                <a:gd name="connsiteY175" fmla="*/ 594066 h 1655180"/>
                <a:gd name="connsiteX176" fmla="*/ 3438956 w 7394576"/>
                <a:gd name="connsiteY176" fmla="*/ 594066 h 1655180"/>
                <a:gd name="connsiteX177" fmla="*/ 3506792 w 7394576"/>
                <a:gd name="connsiteY177" fmla="*/ 832527 h 1655180"/>
                <a:gd name="connsiteX178" fmla="*/ 3561060 w 7394576"/>
                <a:gd name="connsiteY178" fmla="*/ 852966 h 1655180"/>
                <a:gd name="connsiteX179" fmla="*/ 3581410 w 7394576"/>
                <a:gd name="connsiteY179" fmla="*/ 805274 h 1655180"/>
                <a:gd name="connsiteX180" fmla="*/ 3506792 w 7394576"/>
                <a:gd name="connsiteY180" fmla="*/ 560000 h 1655180"/>
                <a:gd name="connsiteX181" fmla="*/ 3500008 w 7394576"/>
                <a:gd name="connsiteY181" fmla="*/ 553187 h 1655180"/>
                <a:gd name="connsiteX182" fmla="*/ 3377906 w 7394576"/>
                <a:gd name="connsiteY182" fmla="*/ 457803 h 1655180"/>
                <a:gd name="connsiteX183" fmla="*/ 3337204 w 7394576"/>
                <a:gd name="connsiteY183" fmla="*/ 457803 h 1655180"/>
                <a:gd name="connsiteX184" fmla="*/ 3323638 w 7394576"/>
                <a:gd name="connsiteY184" fmla="*/ 457803 h 1655180"/>
                <a:gd name="connsiteX185" fmla="*/ 3282936 w 7394576"/>
                <a:gd name="connsiteY185" fmla="*/ 457803 h 1655180"/>
                <a:gd name="connsiteX186" fmla="*/ 2543196 w 7394576"/>
                <a:gd name="connsiteY186" fmla="*/ 457803 h 1655180"/>
                <a:gd name="connsiteX187" fmla="*/ 2421094 w 7394576"/>
                <a:gd name="connsiteY187" fmla="*/ 553187 h 1655180"/>
                <a:gd name="connsiteX188" fmla="*/ 2414310 w 7394576"/>
                <a:gd name="connsiteY188" fmla="*/ 560000 h 1655180"/>
                <a:gd name="connsiteX189" fmla="*/ 2339692 w 7394576"/>
                <a:gd name="connsiteY189" fmla="*/ 805274 h 1655180"/>
                <a:gd name="connsiteX190" fmla="*/ 2360042 w 7394576"/>
                <a:gd name="connsiteY190" fmla="*/ 852966 h 1655180"/>
                <a:gd name="connsiteX191" fmla="*/ 2414310 w 7394576"/>
                <a:gd name="connsiteY191" fmla="*/ 832527 h 1655180"/>
                <a:gd name="connsiteX192" fmla="*/ 2488928 w 7394576"/>
                <a:gd name="connsiteY192" fmla="*/ 594066 h 1655180"/>
                <a:gd name="connsiteX193" fmla="*/ 2509280 w 7394576"/>
                <a:gd name="connsiteY193" fmla="*/ 594066 h 1655180"/>
                <a:gd name="connsiteX194" fmla="*/ 2380394 w 7394576"/>
                <a:gd name="connsiteY194" fmla="*/ 996043 h 1655180"/>
                <a:gd name="connsiteX195" fmla="*/ 2482146 w 7394576"/>
                <a:gd name="connsiteY195" fmla="*/ 996043 h 1655180"/>
                <a:gd name="connsiteX196" fmla="*/ 2482146 w 7394576"/>
                <a:gd name="connsiteY196" fmla="*/ 1309448 h 1655180"/>
                <a:gd name="connsiteX197" fmla="*/ 2529630 w 7394576"/>
                <a:gd name="connsiteY197" fmla="*/ 1357140 h 1655180"/>
                <a:gd name="connsiteX198" fmla="*/ 2570330 w 7394576"/>
                <a:gd name="connsiteY198" fmla="*/ 1309448 h 1655180"/>
                <a:gd name="connsiteX199" fmla="*/ 2570330 w 7394576"/>
                <a:gd name="connsiteY199" fmla="*/ 996043 h 1655180"/>
                <a:gd name="connsiteX200" fmla="*/ 2611032 w 7394576"/>
                <a:gd name="connsiteY200" fmla="*/ 996043 h 1655180"/>
                <a:gd name="connsiteX201" fmla="*/ 2611032 w 7394576"/>
                <a:gd name="connsiteY201" fmla="*/ 1309448 h 1655180"/>
                <a:gd name="connsiteX202" fmla="*/ 2651732 w 7394576"/>
                <a:gd name="connsiteY202" fmla="*/ 1357140 h 1655180"/>
                <a:gd name="connsiteX203" fmla="*/ 2706000 w 7394576"/>
                <a:gd name="connsiteY203" fmla="*/ 1309448 h 1655180"/>
                <a:gd name="connsiteX204" fmla="*/ 2706000 w 7394576"/>
                <a:gd name="connsiteY204" fmla="*/ 996043 h 1655180"/>
                <a:gd name="connsiteX205" fmla="*/ 2807752 w 7394576"/>
                <a:gd name="connsiteY205" fmla="*/ 996043 h 1655180"/>
                <a:gd name="connsiteX206" fmla="*/ 2678866 w 7394576"/>
                <a:gd name="connsiteY206" fmla="*/ 594066 h 1655180"/>
                <a:gd name="connsiteX207" fmla="*/ 2699216 w 7394576"/>
                <a:gd name="connsiteY207" fmla="*/ 594066 h 1655180"/>
                <a:gd name="connsiteX208" fmla="*/ 2767052 w 7394576"/>
                <a:gd name="connsiteY208" fmla="*/ 832527 h 1655180"/>
                <a:gd name="connsiteX209" fmla="*/ 2821320 w 7394576"/>
                <a:gd name="connsiteY209" fmla="*/ 852966 h 1655180"/>
                <a:gd name="connsiteX210" fmla="*/ 2841670 w 7394576"/>
                <a:gd name="connsiteY210" fmla="*/ 805274 h 1655180"/>
                <a:gd name="connsiteX211" fmla="*/ 2767052 w 7394576"/>
                <a:gd name="connsiteY211" fmla="*/ 560000 h 1655180"/>
                <a:gd name="connsiteX212" fmla="*/ 2760268 w 7394576"/>
                <a:gd name="connsiteY212" fmla="*/ 553187 h 1655180"/>
                <a:gd name="connsiteX213" fmla="*/ 2638166 w 7394576"/>
                <a:gd name="connsiteY213" fmla="*/ 457803 h 1655180"/>
                <a:gd name="connsiteX214" fmla="*/ 2597464 w 7394576"/>
                <a:gd name="connsiteY214" fmla="*/ 457803 h 1655180"/>
                <a:gd name="connsiteX215" fmla="*/ 2583898 w 7394576"/>
                <a:gd name="connsiteY215" fmla="*/ 457803 h 1655180"/>
                <a:gd name="connsiteX216" fmla="*/ 2543196 w 7394576"/>
                <a:gd name="connsiteY216" fmla="*/ 457803 h 1655180"/>
                <a:gd name="connsiteX217" fmla="*/ 1803456 w 7394576"/>
                <a:gd name="connsiteY217" fmla="*/ 457803 h 1655180"/>
                <a:gd name="connsiteX218" fmla="*/ 1681354 w 7394576"/>
                <a:gd name="connsiteY218" fmla="*/ 553187 h 1655180"/>
                <a:gd name="connsiteX219" fmla="*/ 1674570 w 7394576"/>
                <a:gd name="connsiteY219" fmla="*/ 560000 h 1655180"/>
                <a:gd name="connsiteX220" fmla="*/ 1599952 w 7394576"/>
                <a:gd name="connsiteY220" fmla="*/ 805274 h 1655180"/>
                <a:gd name="connsiteX221" fmla="*/ 1620302 w 7394576"/>
                <a:gd name="connsiteY221" fmla="*/ 852966 h 1655180"/>
                <a:gd name="connsiteX222" fmla="*/ 1674570 w 7394576"/>
                <a:gd name="connsiteY222" fmla="*/ 832527 h 1655180"/>
                <a:gd name="connsiteX223" fmla="*/ 1749188 w 7394576"/>
                <a:gd name="connsiteY223" fmla="*/ 594066 h 1655180"/>
                <a:gd name="connsiteX224" fmla="*/ 1769540 w 7394576"/>
                <a:gd name="connsiteY224" fmla="*/ 594066 h 1655180"/>
                <a:gd name="connsiteX225" fmla="*/ 1640654 w 7394576"/>
                <a:gd name="connsiteY225" fmla="*/ 996043 h 1655180"/>
                <a:gd name="connsiteX226" fmla="*/ 1742406 w 7394576"/>
                <a:gd name="connsiteY226" fmla="*/ 996043 h 1655180"/>
                <a:gd name="connsiteX227" fmla="*/ 1742406 w 7394576"/>
                <a:gd name="connsiteY227" fmla="*/ 1309448 h 1655180"/>
                <a:gd name="connsiteX228" fmla="*/ 1789890 w 7394576"/>
                <a:gd name="connsiteY228" fmla="*/ 1357140 h 1655180"/>
                <a:gd name="connsiteX229" fmla="*/ 1830590 w 7394576"/>
                <a:gd name="connsiteY229" fmla="*/ 1309448 h 1655180"/>
                <a:gd name="connsiteX230" fmla="*/ 1830590 w 7394576"/>
                <a:gd name="connsiteY230" fmla="*/ 996043 h 1655180"/>
                <a:gd name="connsiteX231" fmla="*/ 1871292 w 7394576"/>
                <a:gd name="connsiteY231" fmla="*/ 996043 h 1655180"/>
                <a:gd name="connsiteX232" fmla="*/ 1871292 w 7394576"/>
                <a:gd name="connsiteY232" fmla="*/ 1309448 h 1655180"/>
                <a:gd name="connsiteX233" fmla="*/ 1911992 w 7394576"/>
                <a:gd name="connsiteY233" fmla="*/ 1357140 h 1655180"/>
                <a:gd name="connsiteX234" fmla="*/ 1966260 w 7394576"/>
                <a:gd name="connsiteY234" fmla="*/ 1309448 h 1655180"/>
                <a:gd name="connsiteX235" fmla="*/ 1966260 w 7394576"/>
                <a:gd name="connsiteY235" fmla="*/ 996043 h 1655180"/>
                <a:gd name="connsiteX236" fmla="*/ 2068012 w 7394576"/>
                <a:gd name="connsiteY236" fmla="*/ 996043 h 1655180"/>
                <a:gd name="connsiteX237" fmla="*/ 1939126 w 7394576"/>
                <a:gd name="connsiteY237" fmla="*/ 594066 h 1655180"/>
                <a:gd name="connsiteX238" fmla="*/ 1959476 w 7394576"/>
                <a:gd name="connsiteY238" fmla="*/ 594066 h 1655180"/>
                <a:gd name="connsiteX239" fmla="*/ 2027312 w 7394576"/>
                <a:gd name="connsiteY239" fmla="*/ 832527 h 1655180"/>
                <a:gd name="connsiteX240" fmla="*/ 2081580 w 7394576"/>
                <a:gd name="connsiteY240" fmla="*/ 852966 h 1655180"/>
                <a:gd name="connsiteX241" fmla="*/ 2101930 w 7394576"/>
                <a:gd name="connsiteY241" fmla="*/ 805274 h 1655180"/>
                <a:gd name="connsiteX242" fmla="*/ 2027312 w 7394576"/>
                <a:gd name="connsiteY242" fmla="*/ 560000 h 1655180"/>
                <a:gd name="connsiteX243" fmla="*/ 2020528 w 7394576"/>
                <a:gd name="connsiteY243" fmla="*/ 553187 h 1655180"/>
                <a:gd name="connsiteX244" fmla="*/ 1898426 w 7394576"/>
                <a:gd name="connsiteY244" fmla="*/ 457803 h 1655180"/>
                <a:gd name="connsiteX245" fmla="*/ 1857724 w 7394576"/>
                <a:gd name="connsiteY245" fmla="*/ 457803 h 1655180"/>
                <a:gd name="connsiteX246" fmla="*/ 1844158 w 7394576"/>
                <a:gd name="connsiteY246" fmla="*/ 457803 h 1655180"/>
                <a:gd name="connsiteX247" fmla="*/ 1803456 w 7394576"/>
                <a:gd name="connsiteY247" fmla="*/ 457803 h 1655180"/>
                <a:gd name="connsiteX248" fmla="*/ 1063716 w 7394576"/>
                <a:gd name="connsiteY248" fmla="*/ 457803 h 1655180"/>
                <a:gd name="connsiteX249" fmla="*/ 941614 w 7394576"/>
                <a:gd name="connsiteY249" fmla="*/ 553187 h 1655180"/>
                <a:gd name="connsiteX250" fmla="*/ 934830 w 7394576"/>
                <a:gd name="connsiteY250" fmla="*/ 560000 h 1655180"/>
                <a:gd name="connsiteX251" fmla="*/ 860212 w 7394576"/>
                <a:gd name="connsiteY251" fmla="*/ 805274 h 1655180"/>
                <a:gd name="connsiteX252" fmla="*/ 880562 w 7394576"/>
                <a:gd name="connsiteY252" fmla="*/ 852966 h 1655180"/>
                <a:gd name="connsiteX253" fmla="*/ 934830 w 7394576"/>
                <a:gd name="connsiteY253" fmla="*/ 832527 h 1655180"/>
                <a:gd name="connsiteX254" fmla="*/ 1009448 w 7394576"/>
                <a:gd name="connsiteY254" fmla="*/ 594066 h 1655180"/>
                <a:gd name="connsiteX255" fmla="*/ 1029800 w 7394576"/>
                <a:gd name="connsiteY255" fmla="*/ 594066 h 1655180"/>
                <a:gd name="connsiteX256" fmla="*/ 900914 w 7394576"/>
                <a:gd name="connsiteY256" fmla="*/ 996043 h 1655180"/>
                <a:gd name="connsiteX257" fmla="*/ 1002666 w 7394576"/>
                <a:gd name="connsiteY257" fmla="*/ 996043 h 1655180"/>
                <a:gd name="connsiteX258" fmla="*/ 1002666 w 7394576"/>
                <a:gd name="connsiteY258" fmla="*/ 1309448 h 1655180"/>
                <a:gd name="connsiteX259" fmla="*/ 1050150 w 7394576"/>
                <a:gd name="connsiteY259" fmla="*/ 1357140 h 1655180"/>
                <a:gd name="connsiteX260" fmla="*/ 1090850 w 7394576"/>
                <a:gd name="connsiteY260" fmla="*/ 1309448 h 1655180"/>
                <a:gd name="connsiteX261" fmla="*/ 1090850 w 7394576"/>
                <a:gd name="connsiteY261" fmla="*/ 996043 h 1655180"/>
                <a:gd name="connsiteX262" fmla="*/ 1131552 w 7394576"/>
                <a:gd name="connsiteY262" fmla="*/ 996043 h 1655180"/>
                <a:gd name="connsiteX263" fmla="*/ 1131552 w 7394576"/>
                <a:gd name="connsiteY263" fmla="*/ 1309448 h 1655180"/>
                <a:gd name="connsiteX264" fmla="*/ 1172252 w 7394576"/>
                <a:gd name="connsiteY264" fmla="*/ 1357140 h 1655180"/>
                <a:gd name="connsiteX265" fmla="*/ 1226520 w 7394576"/>
                <a:gd name="connsiteY265" fmla="*/ 1309448 h 1655180"/>
                <a:gd name="connsiteX266" fmla="*/ 1226520 w 7394576"/>
                <a:gd name="connsiteY266" fmla="*/ 996043 h 1655180"/>
                <a:gd name="connsiteX267" fmla="*/ 1328272 w 7394576"/>
                <a:gd name="connsiteY267" fmla="*/ 996043 h 1655180"/>
                <a:gd name="connsiteX268" fmla="*/ 1199386 w 7394576"/>
                <a:gd name="connsiteY268" fmla="*/ 594066 h 1655180"/>
                <a:gd name="connsiteX269" fmla="*/ 1219736 w 7394576"/>
                <a:gd name="connsiteY269" fmla="*/ 594066 h 1655180"/>
                <a:gd name="connsiteX270" fmla="*/ 1287572 w 7394576"/>
                <a:gd name="connsiteY270" fmla="*/ 832527 h 1655180"/>
                <a:gd name="connsiteX271" fmla="*/ 1341840 w 7394576"/>
                <a:gd name="connsiteY271" fmla="*/ 852966 h 1655180"/>
                <a:gd name="connsiteX272" fmla="*/ 1362190 w 7394576"/>
                <a:gd name="connsiteY272" fmla="*/ 805274 h 1655180"/>
                <a:gd name="connsiteX273" fmla="*/ 1287572 w 7394576"/>
                <a:gd name="connsiteY273" fmla="*/ 560000 h 1655180"/>
                <a:gd name="connsiteX274" fmla="*/ 1280788 w 7394576"/>
                <a:gd name="connsiteY274" fmla="*/ 553187 h 1655180"/>
                <a:gd name="connsiteX275" fmla="*/ 1158686 w 7394576"/>
                <a:gd name="connsiteY275" fmla="*/ 457803 h 1655180"/>
                <a:gd name="connsiteX276" fmla="*/ 1117984 w 7394576"/>
                <a:gd name="connsiteY276" fmla="*/ 457803 h 1655180"/>
                <a:gd name="connsiteX277" fmla="*/ 1104418 w 7394576"/>
                <a:gd name="connsiteY277" fmla="*/ 457803 h 1655180"/>
                <a:gd name="connsiteX278" fmla="*/ 1063716 w 7394576"/>
                <a:gd name="connsiteY278" fmla="*/ 457803 h 1655180"/>
                <a:gd name="connsiteX279" fmla="*/ 323976 w 7394576"/>
                <a:gd name="connsiteY279" fmla="*/ 457803 h 1655180"/>
                <a:gd name="connsiteX280" fmla="*/ 201874 w 7394576"/>
                <a:gd name="connsiteY280" fmla="*/ 553187 h 1655180"/>
                <a:gd name="connsiteX281" fmla="*/ 195090 w 7394576"/>
                <a:gd name="connsiteY281" fmla="*/ 560000 h 1655180"/>
                <a:gd name="connsiteX282" fmla="*/ 120472 w 7394576"/>
                <a:gd name="connsiteY282" fmla="*/ 805274 h 1655180"/>
                <a:gd name="connsiteX283" fmla="*/ 140822 w 7394576"/>
                <a:gd name="connsiteY283" fmla="*/ 852966 h 1655180"/>
                <a:gd name="connsiteX284" fmla="*/ 195090 w 7394576"/>
                <a:gd name="connsiteY284" fmla="*/ 832527 h 1655180"/>
                <a:gd name="connsiteX285" fmla="*/ 269708 w 7394576"/>
                <a:gd name="connsiteY285" fmla="*/ 594066 h 1655180"/>
                <a:gd name="connsiteX286" fmla="*/ 290060 w 7394576"/>
                <a:gd name="connsiteY286" fmla="*/ 594066 h 1655180"/>
                <a:gd name="connsiteX287" fmla="*/ 161174 w 7394576"/>
                <a:gd name="connsiteY287" fmla="*/ 996043 h 1655180"/>
                <a:gd name="connsiteX288" fmla="*/ 262926 w 7394576"/>
                <a:gd name="connsiteY288" fmla="*/ 996043 h 1655180"/>
                <a:gd name="connsiteX289" fmla="*/ 262926 w 7394576"/>
                <a:gd name="connsiteY289" fmla="*/ 1309448 h 1655180"/>
                <a:gd name="connsiteX290" fmla="*/ 310410 w 7394576"/>
                <a:gd name="connsiteY290" fmla="*/ 1357140 h 1655180"/>
                <a:gd name="connsiteX291" fmla="*/ 351110 w 7394576"/>
                <a:gd name="connsiteY291" fmla="*/ 1309448 h 1655180"/>
                <a:gd name="connsiteX292" fmla="*/ 351110 w 7394576"/>
                <a:gd name="connsiteY292" fmla="*/ 996043 h 1655180"/>
                <a:gd name="connsiteX293" fmla="*/ 391812 w 7394576"/>
                <a:gd name="connsiteY293" fmla="*/ 996043 h 1655180"/>
                <a:gd name="connsiteX294" fmla="*/ 391812 w 7394576"/>
                <a:gd name="connsiteY294" fmla="*/ 1309448 h 1655180"/>
                <a:gd name="connsiteX295" fmla="*/ 432512 w 7394576"/>
                <a:gd name="connsiteY295" fmla="*/ 1357140 h 1655180"/>
                <a:gd name="connsiteX296" fmla="*/ 486780 w 7394576"/>
                <a:gd name="connsiteY296" fmla="*/ 1309448 h 1655180"/>
                <a:gd name="connsiteX297" fmla="*/ 486780 w 7394576"/>
                <a:gd name="connsiteY297" fmla="*/ 996043 h 1655180"/>
                <a:gd name="connsiteX298" fmla="*/ 588532 w 7394576"/>
                <a:gd name="connsiteY298" fmla="*/ 996043 h 1655180"/>
                <a:gd name="connsiteX299" fmla="*/ 459646 w 7394576"/>
                <a:gd name="connsiteY299" fmla="*/ 594066 h 1655180"/>
                <a:gd name="connsiteX300" fmla="*/ 479996 w 7394576"/>
                <a:gd name="connsiteY300" fmla="*/ 594066 h 1655180"/>
                <a:gd name="connsiteX301" fmla="*/ 547832 w 7394576"/>
                <a:gd name="connsiteY301" fmla="*/ 832527 h 1655180"/>
                <a:gd name="connsiteX302" fmla="*/ 602100 w 7394576"/>
                <a:gd name="connsiteY302" fmla="*/ 852966 h 1655180"/>
                <a:gd name="connsiteX303" fmla="*/ 622450 w 7394576"/>
                <a:gd name="connsiteY303" fmla="*/ 805274 h 1655180"/>
                <a:gd name="connsiteX304" fmla="*/ 547832 w 7394576"/>
                <a:gd name="connsiteY304" fmla="*/ 560000 h 1655180"/>
                <a:gd name="connsiteX305" fmla="*/ 541048 w 7394576"/>
                <a:gd name="connsiteY305" fmla="*/ 553187 h 1655180"/>
                <a:gd name="connsiteX306" fmla="*/ 418946 w 7394576"/>
                <a:gd name="connsiteY306" fmla="*/ 457803 h 1655180"/>
                <a:gd name="connsiteX307" fmla="*/ 378244 w 7394576"/>
                <a:gd name="connsiteY307" fmla="*/ 457803 h 1655180"/>
                <a:gd name="connsiteX308" fmla="*/ 364678 w 7394576"/>
                <a:gd name="connsiteY308" fmla="*/ 457803 h 1655180"/>
                <a:gd name="connsiteX309" fmla="*/ 323976 w 7394576"/>
                <a:gd name="connsiteY309" fmla="*/ 457803 h 1655180"/>
                <a:gd name="connsiteX310" fmla="*/ 7029120 w 7394576"/>
                <a:gd name="connsiteY310" fmla="*/ 245857 h 1655180"/>
                <a:gd name="connsiteX311" fmla="*/ 6926012 w 7394576"/>
                <a:gd name="connsiteY311" fmla="*/ 344670 h 1655180"/>
                <a:gd name="connsiteX312" fmla="*/ 7029120 w 7394576"/>
                <a:gd name="connsiteY312" fmla="*/ 443483 h 1655180"/>
                <a:gd name="connsiteX313" fmla="*/ 7132230 w 7394576"/>
                <a:gd name="connsiteY313" fmla="*/ 344670 h 1655180"/>
                <a:gd name="connsiteX314" fmla="*/ 7029120 w 7394576"/>
                <a:gd name="connsiteY314" fmla="*/ 245857 h 1655180"/>
                <a:gd name="connsiteX315" fmla="*/ 6289380 w 7394576"/>
                <a:gd name="connsiteY315" fmla="*/ 245857 h 1655180"/>
                <a:gd name="connsiteX316" fmla="*/ 6186272 w 7394576"/>
                <a:gd name="connsiteY316" fmla="*/ 344670 h 1655180"/>
                <a:gd name="connsiteX317" fmla="*/ 6289380 w 7394576"/>
                <a:gd name="connsiteY317" fmla="*/ 443483 h 1655180"/>
                <a:gd name="connsiteX318" fmla="*/ 6392490 w 7394576"/>
                <a:gd name="connsiteY318" fmla="*/ 344670 h 1655180"/>
                <a:gd name="connsiteX319" fmla="*/ 6289380 w 7394576"/>
                <a:gd name="connsiteY319" fmla="*/ 245857 h 1655180"/>
                <a:gd name="connsiteX320" fmla="*/ 5549640 w 7394576"/>
                <a:gd name="connsiteY320" fmla="*/ 245857 h 1655180"/>
                <a:gd name="connsiteX321" fmla="*/ 5446532 w 7394576"/>
                <a:gd name="connsiteY321" fmla="*/ 344670 h 1655180"/>
                <a:gd name="connsiteX322" fmla="*/ 5549640 w 7394576"/>
                <a:gd name="connsiteY322" fmla="*/ 443483 h 1655180"/>
                <a:gd name="connsiteX323" fmla="*/ 5652750 w 7394576"/>
                <a:gd name="connsiteY323" fmla="*/ 344670 h 1655180"/>
                <a:gd name="connsiteX324" fmla="*/ 5549640 w 7394576"/>
                <a:gd name="connsiteY324" fmla="*/ 245857 h 1655180"/>
                <a:gd name="connsiteX325" fmla="*/ 4809900 w 7394576"/>
                <a:gd name="connsiteY325" fmla="*/ 245857 h 1655180"/>
                <a:gd name="connsiteX326" fmla="*/ 4706792 w 7394576"/>
                <a:gd name="connsiteY326" fmla="*/ 344670 h 1655180"/>
                <a:gd name="connsiteX327" fmla="*/ 4809900 w 7394576"/>
                <a:gd name="connsiteY327" fmla="*/ 443483 h 1655180"/>
                <a:gd name="connsiteX328" fmla="*/ 4913010 w 7394576"/>
                <a:gd name="connsiteY328" fmla="*/ 344670 h 1655180"/>
                <a:gd name="connsiteX329" fmla="*/ 4809900 w 7394576"/>
                <a:gd name="connsiteY329" fmla="*/ 245857 h 1655180"/>
                <a:gd name="connsiteX330" fmla="*/ 4070160 w 7394576"/>
                <a:gd name="connsiteY330" fmla="*/ 245857 h 1655180"/>
                <a:gd name="connsiteX331" fmla="*/ 3967052 w 7394576"/>
                <a:gd name="connsiteY331" fmla="*/ 344670 h 1655180"/>
                <a:gd name="connsiteX332" fmla="*/ 4070160 w 7394576"/>
                <a:gd name="connsiteY332" fmla="*/ 443483 h 1655180"/>
                <a:gd name="connsiteX333" fmla="*/ 4173270 w 7394576"/>
                <a:gd name="connsiteY333" fmla="*/ 344670 h 1655180"/>
                <a:gd name="connsiteX334" fmla="*/ 4070160 w 7394576"/>
                <a:gd name="connsiteY334" fmla="*/ 245857 h 1655180"/>
                <a:gd name="connsiteX335" fmla="*/ 3330420 w 7394576"/>
                <a:gd name="connsiteY335" fmla="*/ 245857 h 1655180"/>
                <a:gd name="connsiteX336" fmla="*/ 3227312 w 7394576"/>
                <a:gd name="connsiteY336" fmla="*/ 344670 h 1655180"/>
                <a:gd name="connsiteX337" fmla="*/ 3330420 w 7394576"/>
                <a:gd name="connsiteY337" fmla="*/ 443483 h 1655180"/>
                <a:gd name="connsiteX338" fmla="*/ 3433530 w 7394576"/>
                <a:gd name="connsiteY338" fmla="*/ 344670 h 1655180"/>
                <a:gd name="connsiteX339" fmla="*/ 3330420 w 7394576"/>
                <a:gd name="connsiteY339" fmla="*/ 245857 h 1655180"/>
                <a:gd name="connsiteX340" fmla="*/ 2590680 w 7394576"/>
                <a:gd name="connsiteY340" fmla="*/ 245857 h 1655180"/>
                <a:gd name="connsiteX341" fmla="*/ 2487572 w 7394576"/>
                <a:gd name="connsiteY341" fmla="*/ 344670 h 1655180"/>
                <a:gd name="connsiteX342" fmla="*/ 2590680 w 7394576"/>
                <a:gd name="connsiteY342" fmla="*/ 443483 h 1655180"/>
                <a:gd name="connsiteX343" fmla="*/ 2693790 w 7394576"/>
                <a:gd name="connsiteY343" fmla="*/ 344670 h 1655180"/>
                <a:gd name="connsiteX344" fmla="*/ 2590680 w 7394576"/>
                <a:gd name="connsiteY344" fmla="*/ 245857 h 1655180"/>
                <a:gd name="connsiteX345" fmla="*/ 1850940 w 7394576"/>
                <a:gd name="connsiteY345" fmla="*/ 245857 h 1655180"/>
                <a:gd name="connsiteX346" fmla="*/ 1747832 w 7394576"/>
                <a:gd name="connsiteY346" fmla="*/ 344670 h 1655180"/>
                <a:gd name="connsiteX347" fmla="*/ 1850940 w 7394576"/>
                <a:gd name="connsiteY347" fmla="*/ 443483 h 1655180"/>
                <a:gd name="connsiteX348" fmla="*/ 1954050 w 7394576"/>
                <a:gd name="connsiteY348" fmla="*/ 344670 h 1655180"/>
                <a:gd name="connsiteX349" fmla="*/ 1850940 w 7394576"/>
                <a:gd name="connsiteY349" fmla="*/ 245857 h 1655180"/>
                <a:gd name="connsiteX350" fmla="*/ 1111200 w 7394576"/>
                <a:gd name="connsiteY350" fmla="*/ 245857 h 1655180"/>
                <a:gd name="connsiteX351" fmla="*/ 1008092 w 7394576"/>
                <a:gd name="connsiteY351" fmla="*/ 344670 h 1655180"/>
                <a:gd name="connsiteX352" fmla="*/ 1111200 w 7394576"/>
                <a:gd name="connsiteY352" fmla="*/ 443483 h 1655180"/>
                <a:gd name="connsiteX353" fmla="*/ 1214310 w 7394576"/>
                <a:gd name="connsiteY353" fmla="*/ 344670 h 1655180"/>
                <a:gd name="connsiteX354" fmla="*/ 1111200 w 7394576"/>
                <a:gd name="connsiteY354" fmla="*/ 245857 h 1655180"/>
                <a:gd name="connsiteX355" fmla="*/ 371460 w 7394576"/>
                <a:gd name="connsiteY355" fmla="*/ 245857 h 1655180"/>
                <a:gd name="connsiteX356" fmla="*/ 268352 w 7394576"/>
                <a:gd name="connsiteY356" fmla="*/ 344670 h 1655180"/>
                <a:gd name="connsiteX357" fmla="*/ 371460 w 7394576"/>
                <a:gd name="connsiteY357" fmla="*/ 443483 h 1655180"/>
                <a:gd name="connsiteX358" fmla="*/ 474570 w 7394576"/>
                <a:gd name="connsiteY358" fmla="*/ 344670 h 1655180"/>
                <a:gd name="connsiteX359" fmla="*/ 371460 w 7394576"/>
                <a:gd name="connsiteY359" fmla="*/ 245857 h 1655180"/>
                <a:gd name="connsiteX360" fmla="*/ 0 w 7394576"/>
                <a:gd name="connsiteY360" fmla="*/ 0 h 1655180"/>
                <a:gd name="connsiteX361" fmla="*/ 7394576 w 7394576"/>
                <a:gd name="connsiteY361" fmla="*/ 0 h 1655180"/>
                <a:gd name="connsiteX362" fmla="*/ 7394576 w 7394576"/>
                <a:gd name="connsiteY362" fmla="*/ 1655180 h 1655180"/>
                <a:gd name="connsiteX363" fmla="*/ 0 w 7394576"/>
                <a:gd name="connsiteY363" fmla="*/ 1655180 h 165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</a:cxnLst>
              <a:rect l="l" t="t" r="r" b="b"/>
              <a:pathLst>
                <a:path w="7394576" h="1655180">
                  <a:moveTo>
                    <a:pt x="6981636" y="457803"/>
                  </a:moveTo>
                  <a:cubicBezTo>
                    <a:pt x="6954502" y="457803"/>
                    <a:pt x="6886668" y="478242"/>
                    <a:pt x="6859534" y="553187"/>
                  </a:cubicBezTo>
                  <a:cubicBezTo>
                    <a:pt x="6852750" y="560000"/>
                    <a:pt x="6852750" y="560000"/>
                    <a:pt x="6852750" y="560000"/>
                  </a:cubicBezTo>
                  <a:cubicBezTo>
                    <a:pt x="6778132" y="805274"/>
                    <a:pt x="6778132" y="805274"/>
                    <a:pt x="6778132" y="805274"/>
                  </a:cubicBezTo>
                  <a:cubicBezTo>
                    <a:pt x="6771348" y="825714"/>
                    <a:pt x="6784916" y="846153"/>
                    <a:pt x="6798482" y="852966"/>
                  </a:cubicBezTo>
                  <a:cubicBezTo>
                    <a:pt x="6825616" y="859779"/>
                    <a:pt x="6845968" y="846153"/>
                    <a:pt x="6852750" y="832527"/>
                  </a:cubicBezTo>
                  <a:cubicBezTo>
                    <a:pt x="6927368" y="594066"/>
                    <a:pt x="6927368" y="594066"/>
                    <a:pt x="6927368" y="594066"/>
                  </a:cubicBezTo>
                  <a:cubicBezTo>
                    <a:pt x="6947720" y="594066"/>
                    <a:pt x="6947720" y="594066"/>
                    <a:pt x="6947720" y="594066"/>
                  </a:cubicBezTo>
                  <a:cubicBezTo>
                    <a:pt x="6818834" y="996043"/>
                    <a:pt x="6818834" y="996043"/>
                    <a:pt x="6818834" y="996043"/>
                  </a:cubicBezTo>
                  <a:cubicBezTo>
                    <a:pt x="6920586" y="996043"/>
                    <a:pt x="6920586" y="996043"/>
                    <a:pt x="6920586" y="996043"/>
                  </a:cubicBezTo>
                  <a:cubicBezTo>
                    <a:pt x="6920586" y="1309448"/>
                    <a:pt x="6920586" y="1309448"/>
                    <a:pt x="6920586" y="1309448"/>
                  </a:cubicBezTo>
                  <a:cubicBezTo>
                    <a:pt x="6920586" y="1336700"/>
                    <a:pt x="6940936" y="1357140"/>
                    <a:pt x="6968070" y="1357140"/>
                  </a:cubicBezTo>
                  <a:cubicBezTo>
                    <a:pt x="6995204" y="1357140"/>
                    <a:pt x="7008770" y="1336700"/>
                    <a:pt x="7008770" y="1309448"/>
                  </a:cubicBezTo>
                  <a:cubicBezTo>
                    <a:pt x="7008770" y="996043"/>
                    <a:pt x="7008770" y="996043"/>
                    <a:pt x="7008770" y="996043"/>
                  </a:cubicBezTo>
                  <a:cubicBezTo>
                    <a:pt x="7049472" y="996043"/>
                    <a:pt x="7049472" y="996043"/>
                    <a:pt x="7049472" y="996043"/>
                  </a:cubicBezTo>
                  <a:cubicBezTo>
                    <a:pt x="7049472" y="1309448"/>
                    <a:pt x="7049472" y="1309448"/>
                    <a:pt x="7049472" y="1309448"/>
                  </a:cubicBezTo>
                  <a:cubicBezTo>
                    <a:pt x="7049472" y="1336700"/>
                    <a:pt x="7063038" y="1357140"/>
                    <a:pt x="7090172" y="1357140"/>
                  </a:cubicBezTo>
                  <a:cubicBezTo>
                    <a:pt x="7117306" y="1357140"/>
                    <a:pt x="7144440" y="1336700"/>
                    <a:pt x="7144440" y="1309448"/>
                  </a:cubicBezTo>
                  <a:cubicBezTo>
                    <a:pt x="7144440" y="996043"/>
                    <a:pt x="7144440" y="996043"/>
                    <a:pt x="7144440" y="996043"/>
                  </a:cubicBezTo>
                  <a:cubicBezTo>
                    <a:pt x="7246192" y="996043"/>
                    <a:pt x="7246192" y="996043"/>
                    <a:pt x="7246192" y="996043"/>
                  </a:cubicBezTo>
                  <a:cubicBezTo>
                    <a:pt x="7117306" y="594066"/>
                    <a:pt x="7117306" y="594066"/>
                    <a:pt x="7117306" y="594066"/>
                  </a:cubicBezTo>
                  <a:cubicBezTo>
                    <a:pt x="7137656" y="594066"/>
                    <a:pt x="7137656" y="594066"/>
                    <a:pt x="7137656" y="594066"/>
                  </a:cubicBezTo>
                  <a:cubicBezTo>
                    <a:pt x="7205492" y="832527"/>
                    <a:pt x="7205492" y="832527"/>
                    <a:pt x="7205492" y="832527"/>
                  </a:cubicBezTo>
                  <a:cubicBezTo>
                    <a:pt x="7219058" y="846153"/>
                    <a:pt x="7239408" y="859779"/>
                    <a:pt x="7259760" y="852966"/>
                  </a:cubicBezTo>
                  <a:cubicBezTo>
                    <a:pt x="7280110" y="846153"/>
                    <a:pt x="7286892" y="825714"/>
                    <a:pt x="7280110" y="805274"/>
                  </a:cubicBezTo>
                  <a:cubicBezTo>
                    <a:pt x="7205492" y="560000"/>
                    <a:pt x="7205492" y="560000"/>
                    <a:pt x="7205492" y="560000"/>
                  </a:cubicBezTo>
                  <a:cubicBezTo>
                    <a:pt x="7198708" y="553187"/>
                    <a:pt x="7198708" y="553187"/>
                    <a:pt x="7198708" y="553187"/>
                  </a:cubicBezTo>
                  <a:cubicBezTo>
                    <a:pt x="7171574" y="478242"/>
                    <a:pt x="7103740" y="457803"/>
                    <a:pt x="7076606" y="457803"/>
                  </a:cubicBezTo>
                  <a:cubicBezTo>
                    <a:pt x="7056254" y="457803"/>
                    <a:pt x="7063038" y="457803"/>
                    <a:pt x="7035904" y="457803"/>
                  </a:cubicBezTo>
                  <a:cubicBezTo>
                    <a:pt x="7035904" y="457803"/>
                    <a:pt x="7029120" y="457803"/>
                    <a:pt x="7022338" y="457803"/>
                  </a:cubicBezTo>
                  <a:cubicBezTo>
                    <a:pt x="7001988" y="457803"/>
                    <a:pt x="7008770" y="457803"/>
                    <a:pt x="6981636" y="457803"/>
                  </a:cubicBezTo>
                  <a:close/>
                  <a:moveTo>
                    <a:pt x="6241896" y="457803"/>
                  </a:moveTo>
                  <a:cubicBezTo>
                    <a:pt x="6214762" y="457803"/>
                    <a:pt x="6146928" y="478242"/>
                    <a:pt x="6119794" y="553187"/>
                  </a:cubicBezTo>
                  <a:cubicBezTo>
                    <a:pt x="6113010" y="560000"/>
                    <a:pt x="6113010" y="560000"/>
                    <a:pt x="6113010" y="560000"/>
                  </a:cubicBezTo>
                  <a:cubicBezTo>
                    <a:pt x="6038392" y="805274"/>
                    <a:pt x="6038392" y="805274"/>
                    <a:pt x="6038392" y="805274"/>
                  </a:cubicBezTo>
                  <a:cubicBezTo>
                    <a:pt x="6031608" y="825714"/>
                    <a:pt x="6045176" y="846153"/>
                    <a:pt x="6058742" y="852966"/>
                  </a:cubicBezTo>
                  <a:cubicBezTo>
                    <a:pt x="6085876" y="859779"/>
                    <a:pt x="6106228" y="846153"/>
                    <a:pt x="6113010" y="832527"/>
                  </a:cubicBezTo>
                  <a:cubicBezTo>
                    <a:pt x="6187628" y="594066"/>
                    <a:pt x="6187628" y="594066"/>
                    <a:pt x="6187628" y="594066"/>
                  </a:cubicBezTo>
                  <a:cubicBezTo>
                    <a:pt x="6207980" y="594066"/>
                    <a:pt x="6207980" y="594066"/>
                    <a:pt x="6207980" y="594066"/>
                  </a:cubicBezTo>
                  <a:cubicBezTo>
                    <a:pt x="6079094" y="996043"/>
                    <a:pt x="6079094" y="996043"/>
                    <a:pt x="6079094" y="996043"/>
                  </a:cubicBezTo>
                  <a:cubicBezTo>
                    <a:pt x="6180846" y="996043"/>
                    <a:pt x="6180846" y="996043"/>
                    <a:pt x="6180846" y="996043"/>
                  </a:cubicBezTo>
                  <a:cubicBezTo>
                    <a:pt x="6180846" y="1309448"/>
                    <a:pt x="6180846" y="1309448"/>
                    <a:pt x="6180846" y="1309448"/>
                  </a:cubicBezTo>
                  <a:cubicBezTo>
                    <a:pt x="6180846" y="1336700"/>
                    <a:pt x="6201196" y="1357140"/>
                    <a:pt x="6228330" y="1357140"/>
                  </a:cubicBezTo>
                  <a:cubicBezTo>
                    <a:pt x="6255464" y="1357140"/>
                    <a:pt x="6269030" y="1336700"/>
                    <a:pt x="6269030" y="1309448"/>
                  </a:cubicBezTo>
                  <a:cubicBezTo>
                    <a:pt x="6269030" y="996043"/>
                    <a:pt x="6269030" y="996043"/>
                    <a:pt x="6269030" y="996043"/>
                  </a:cubicBezTo>
                  <a:cubicBezTo>
                    <a:pt x="6309732" y="996043"/>
                    <a:pt x="6309732" y="996043"/>
                    <a:pt x="6309732" y="996043"/>
                  </a:cubicBezTo>
                  <a:cubicBezTo>
                    <a:pt x="6309732" y="1309448"/>
                    <a:pt x="6309732" y="1309448"/>
                    <a:pt x="6309732" y="1309448"/>
                  </a:cubicBezTo>
                  <a:cubicBezTo>
                    <a:pt x="6309732" y="1336700"/>
                    <a:pt x="6323298" y="1357140"/>
                    <a:pt x="6350432" y="1357140"/>
                  </a:cubicBezTo>
                  <a:cubicBezTo>
                    <a:pt x="6377566" y="1357140"/>
                    <a:pt x="6404700" y="1336700"/>
                    <a:pt x="6404700" y="1309448"/>
                  </a:cubicBezTo>
                  <a:cubicBezTo>
                    <a:pt x="6404700" y="996043"/>
                    <a:pt x="6404700" y="996043"/>
                    <a:pt x="6404700" y="996043"/>
                  </a:cubicBezTo>
                  <a:cubicBezTo>
                    <a:pt x="6506452" y="996043"/>
                    <a:pt x="6506452" y="996043"/>
                    <a:pt x="6506452" y="996043"/>
                  </a:cubicBezTo>
                  <a:cubicBezTo>
                    <a:pt x="6377566" y="594066"/>
                    <a:pt x="6377566" y="594066"/>
                    <a:pt x="6377566" y="594066"/>
                  </a:cubicBezTo>
                  <a:cubicBezTo>
                    <a:pt x="6397916" y="594066"/>
                    <a:pt x="6397916" y="594066"/>
                    <a:pt x="6397916" y="594066"/>
                  </a:cubicBezTo>
                  <a:cubicBezTo>
                    <a:pt x="6465752" y="832527"/>
                    <a:pt x="6465752" y="832527"/>
                    <a:pt x="6465752" y="832527"/>
                  </a:cubicBezTo>
                  <a:cubicBezTo>
                    <a:pt x="6479318" y="846153"/>
                    <a:pt x="6499668" y="859779"/>
                    <a:pt x="6520020" y="852966"/>
                  </a:cubicBezTo>
                  <a:cubicBezTo>
                    <a:pt x="6540370" y="846153"/>
                    <a:pt x="6547152" y="825714"/>
                    <a:pt x="6540370" y="805274"/>
                  </a:cubicBezTo>
                  <a:cubicBezTo>
                    <a:pt x="6465752" y="560000"/>
                    <a:pt x="6465752" y="560000"/>
                    <a:pt x="6465752" y="560000"/>
                  </a:cubicBezTo>
                  <a:cubicBezTo>
                    <a:pt x="6458968" y="553187"/>
                    <a:pt x="6458968" y="553187"/>
                    <a:pt x="6458968" y="553187"/>
                  </a:cubicBezTo>
                  <a:cubicBezTo>
                    <a:pt x="6431834" y="478242"/>
                    <a:pt x="6364000" y="457803"/>
                    <a:pt x="6336866" y="457803"/>
                  </a:cubicBezTo>
                  <a:cubicBezTo>
                    <a:pt x="6316514" y="457803"/>
                    <a:pt x="6323298" y="457803"/>
                    <a:pt x="6296164" y="457803"/>
                  </a:cubicBezTo>
                  <a:cubicBezTo>
                    <a:pt x="6296164" y="457803"/>
                    <a:pt x="6289380" y="457803"/>
                    <a:pt x="6282598" y="457803"/>
                  </a:cubicBezTo>
                  <a:cubicBezTo>
                    <a:pt x="6262248" y="457803"/>
                    <a:pt x="6269030" y="457803"/>
                    <a:pt x="6241896" y="457803"/>
                  </a:cubicBezTo>
                  <a:close/>
                  <a:moveTo>
                    <a:pt x="5502156" y="457803"/>
                  </a:moveTo>
                  <a:cubicBezTo>
                    <a:pt x="5475022" y="457803"/>
                    <a:pt x="5407188" y="478242"/>
                    <a:pt x="5380054" y="553187"/>
                  </a:cubicBezTo>
                  <a:cubicBezTo>
                    <a:pt x="5373270" y="560000"/>
                    <a:pt x="5373270" y="560000"/>
                    <a:pt x="5373270" y="560000"/>
                  </a:cubicBezTo>
                  <a:cubicBezTo>
                    <a:pt x="5298652" y="805274"/>
                    <a:pt x="5298652" y="805274"/>
                    <a:pt x="5298652" y="805274"/>
                  </a:cubicBezTo>
                  <a:cubicBezTo>
                    <a:pt x="5291868" y="825714"/>
                    <a:pt x="5305436" y="846153"/>
                    <a:pt x="5319002" y="852966"/>
                  </a:cubicBezTo>
                  <a:cubicBezTo>
                    <a:pt x="5346136" y="859779"/>
                    <a:pt x="5366488" y="846153"/>
                    <a:pt x="5373270" y="832527"/>
                  </a:cubicBezTo>
                  <a:cubicBezTo>
                    <a:pt x="5447888" y="594066"/>
                    <a:pt x="5447888" y="594066"/>
                    <a:pt x="5447888" y="594066"/>
                  </a:cubicBezTo>
                  <a:cubicBezTo>
                    <a:pt x="5468240" y="594066"/>
                    <a:pt x="5468240" y="594066"/>
                    <a:pt x="5468240" y="594066"/>
                  </a:cubicBezTo>
                  <a:cubicBezTo>
                    <a:pt x="5339354" y="996043"/>
                    <a:pt x="5339354" y="996043"/>
                    <a:pt x="5339354" y="996043"/>
                  </a:cubicBezTo>
                  <a:cubicBezTo>
                    <a:pt x="5441106" y="996043"/>
                    <a:pt x="5441106" y="996043"/>
                    <a:pt x="5441106" y="996043"/>
                  </a:cubicBezTo>
                  <a:cubicBezTo>
                    <a:pt x="5441106" y="1309448"/>
                    <a:pt x="5441106" y="1309448"/>
                    <a:pt x="5441106" y="1309448"/>
                  </a:cubicBezTo>
                  <a:cubicBezTo>
                    <a:pt x="5441106" y="1336700"/>
                    <a:pt x="5461456" y="1357140"/>
                    <a:pt x="5488590" y="1357140"/>
                  </a:cubicBezTo>
                  <a:cubicBezTo>
                    <a:pt x="5515724" y="1357140"/>
                    <a:pt x="5529290" y="1336700"/>
                    <a:pt x="5529290" y="1309448"/>
                  </a:cubicBezTo>
                  <a:cubicBezTo>
                    <a:pt x="5529290" y="996043"/>
                    <a:pt x="5529290" y="996043"/>
                    <a:pt x="5529290" y="996043"/>
                  </a:cubicBezTo>
                  <a:cubicBezTo>
                    <a:pt x="5569992" y="996043"/>
                    <a:pt x="5569992" y="996043"/>
                    <a:pt x="5569992" y="996043"/>
                  </a:cubicBezTo>
                  <a:cubicBezTo>
                    <a:pt x="5569992" y="1309448"/>
                    <a:pt x="5569992" y="1309448"/>
                    <a:pt x="5569992" y="1309448"/>
                  </a:cubicBezTo>
                  <a:cubicBezTo>
                    <a:pt x="5569992" y="1336700"/>
                    <a:pt x="5583558" y="1357140"/>
                    <a:pt x="5610692" y="1357140"/>
                  </a:cubicBezTo>
                  <a:cubicBezTo>
                    <a:pt x="5637826" y="1357140"/>
                    <a:pt x="5664960" y="1336700"/>
                    <a:pt x="5664960" y="1309448"/>
                  </a:cubicBezTo>
                  <a:cubicBezTo>
                    <a:pt x="5664960" y="996043"/>
                    <a:pt x="5664960" y="996043"/>
                    <a:pt x="5664960" y="996043"/>
                  </a:cubicBezTo>
                  <a:cubicBezTo>
                    <a:pt x="5766712" y="996043"/>
                    <a:pt x="5766712" y="996043"/>
                    <a:pt x="5766712" y="996043"/>
                  </a:cubicBezTo>
                  <a:cubicBezTo>
                    <a:pt x="5637826" y="594066"/>
                    <a:pt x="5637826" y="594066"/>
                    <a:pt x="5637826" y="594066"/>
                  </a:cubicBezTo>
                  <a:cubicBezTo>
                    <a:pt x="5658176" y="594066"/>
                    <a:pt x="5658176" y="594066"/>
                    <a:pt x="5658176" y="594066"/>
                  </a:cubicBezTo>
                  <a:cubicBezTo>
                    <a:pt x="5726012" y="832527"/>
                    <a:pt x="5726012" y="832527"/>
                    <a:pt x="5726012" y="832527"/>
                  </a:cubicBezTo>
                  <a:cubicBezTo>
                    <a:pt x="5739578" y="846153"/>
                    <a:pt x="5759928" y="859779"/>
                    <a:pt x="5780280" y="852966"/>
                  </a:cubicBezTo>
                  <a:cubicBezTo>
                    <a:pt x="5800630" y="846153"/>
                    <a:pt x="5807412" y="825714"/>
                    <a:pt x="5800630" y="805274"/>
                  </a:cubicBezTo>
                  <a:cubicBezTo>
                    <a:pt x="5726012" y="560000"/>
                    <a:pt x="5726012" y="560000"/>
                    <a:pt x="5726012" y="560000"/>
                  </a:cubicBezTo>
                  <a:cubicBezTo>
                    <a:pt x="5719228" y="553187"/>
                    <a:pt x="5719228" y="553187"/>
                    <a:pt x="5719228" y="553187"/>
                  </a:cubicBezTo>
                  <a:cubicBezTo>
                    <a:pt x="5692094" y="478242"/>
                    <a:pt x="5624260" y="457803"/>
                    <a:pt x="5597126" y="457803"/>
                  </a:cubicBezTo>
                  <a:cubicBezTo>
                    <a:pt x="5576774" y="457803"/>
                    <a:pt x="5583558" y="457803"/>
                    <a:pt x="5556424" y="457803"/>
                  </a:cubicBezTo>
                  <a:cubicBezTo>
                    <a:pt x="5556424" y="457803"/>
                    <a:pt x="5549640" y="457803"/>
                    <a:pt x="5542858" y="457803"/>
                  </a:cubicBezTo>
                  <a:cubicBezTo>
                    <a:pt x="5522508" y="457803"/>
                    <a:pt x="5529290" y="457803"/>
                    <a:pt x="5502156" y="457803"/>
                  </a:cubicBezTo>
                  <a:close/>
                  <a:moveTo>
                    <a:pt x="4762416" y="457803"/>
                  </a:moveTo>
                  <a:cubicBezTo>
                    <a:pt x="4735282" y="457803"/>
                    <a:pt x="4667448" y="478242"/>
                    <a:pt x="4640314" y="553187"/>
                  </a:cubicBezTo>
                  <a:cubicBezTo>
                    <a:pt x="4633530" y="560000"/>
                    <a:pt x="4633530" y="560000"/>
                    <a:pt x="4633530" y="560000"/>
                  </a:cubicBezTo>
                  <a:cubicBezTo>
                    <a:pt x="4558912" y="805274"/>
                    <a:pt x="4558912" y="805274"/>
                    <a:pt x="4558912" y="805274"/>
                  </a:cubicBezTo>
                  <a:cubicBezTo>
                    <a:pt x="4552128" y="825714"/>
                    <a:pt x="4565696" y="846153"/>
                    <a:pt x="4579262" y="852966"/>
                  </a:cubicBezTo>
                  <a:cubicBezTo>
                    <a:pt x="4606396" y="859779"/>
                    <a:pt x="4626748" y="846153"/>
                    <a:pt x="4633530" y="832527"/>
                  </a:cubicBezTo>
                  <a:cubicBezTo>
                    <a:pt x="4708148" y="594066"/>
                    <a:pt x="4708148" y="594066"/>
                    <a:pt x="4708148" y="594066"/>
                  </a:cubicBezTo>
                  <a:cubicBezTo>
                    <a:pt x="4728500" y="594066"/>
                    <a:pt x="4728500" y="594066"/>
                    <a:pt x="4728500" y="594066"/>
                  </a:cubicBezTo>
                  <a:cubicBezTo>
                    <a:pt x="4599614" y="996043"/>
                    <a:pt x="4599614" y="996043"/>
                    <a:pt x="4599614" y="996043"/>
                  </a:cubicBezTo>
                  <a:cubicBezTo>
                    <a:pt x="4701366" y="996043"/>
                    <a:pt x="4701366" y="996043"/>
                    <a:pt x="4701366" y="996043"/>
                  </a:cubicBezTo>
                  <a:cubicBezTo>
                    <a:pt x="4701366" y="1309448"/>
                    <a:pt x="4701366" y="1309448"/>
                    <a:pt x="4701366" y="1309448"/>
                  </a:cubicBezTo>
                  <a:cubicBezTo>
                    <a:pt x="4701366" y="1336700"/>
                    <a:pt x="4721716" y="1357140"/>
                    <a:pt x="4748850" y="1357140"/>
                  </a:cubicBezTo>
                  <a:cubicBezTo>
                    <a:pt x="4775984" y="1357140"/>
                    <a:pt x="4789550" y="1336700"/>
                    <a:pt x="4789550" y="1309448"/>
                  </a:cubicBezTo>
                  <a:cubicBezTo>
                    <a:pt x="4789550" y="996043"/>
                    <a:pt x="4789550" y="996043"/>
                    <a:pt x="4789550" y="996043"/>
                  </a:cubicBezTo>
                  <a:cubicBezTo>
                    <a:pt x="4830252" y="996043"/>
                    <a:pt x="4830252" y="996043"/>
                    <a:pt x="4830252" y="996043"/>
                  </a:cubicBezTo>
                  <a:cubicBezTo>
                    <a:pt x="4830252" y="1309448"/>
                    <a:pt x="4830252" y="1309448"/>
                    <a:pt x="4830252" y="1309448"/>
                  </a:cubicBezTo>
                  <a:cubicBezTo>
                    <a:pt x="4830252" y="1336700"/>
                    <a:pt x="4843818" y="1357140"/>
                    <a:pt x="4870952" y="1357140"/>
                  </a:cubicBezTo>
                  <a:cubicBezTo>
                    <a:pt x="4898086" y="1357140"/>
                    <a:pt x="4925220" y="1336700"/>
                    <a:pt x="4925220" y="1309448"/>
                  </a:cubicBezTo>
                  <a:cubicBezTo>
                    <a:pt x="4925220" y="996043"/>
                    <a:pt x="4925220" y="996043"/>
                    <a:pt x="4925220" y="996043"/>
                  </a:cubicBezTo>
                  <a:cubicBezTo>
                    <a:pt x="5026972" y="996043"/>
                    <a:pt x="5026972" y="996043"/>
                    <a:pt x="5026972" y="996043"/>
                  </a:cubicBezTo>
                  <a:cubicBezTo>
                    <a:pt x="4898086" y="594066"/>
                    <a:pt x="4898086" y="594066"/>
                    <a:pt x="4898086" y="594066"/>
                  </a:cubicBezTo>
                  <a:cubicBezTo>
                    <a:pt x="4918436" y="594066"/>
                    <a:pt x="4918436" y="594066"/>
                    <a:pt x="4918436" y="594066"/>
                  </a:cubicBezTo>
                  <a:cubicBezTo>
                    <a:pt x="4986272" y="832527"/>
                    <a:pt x="4986272" y="832527"/>
                    <a:pt x="4986272" y="832527"/>
                  </a:cubicBezTo>
                  <a:cubicBezTo>
                    <a:pt x="4999838" y="846153"/>
                    <a:pt x="5020188" y="859779"/>
                    <a:pt x="5040540" y="852966"/>
                  </a:cubicBezTo>
                  <a:cubicBezTo>
                    <a:pt x="5060890" y="846153"/>
                    <a:pt x="5067672" y="825714"/>
                    <a:pt x="5060890" y="805274"/>
                  </a:cubicBezTo>
                  <a:cubicBezTo>
                    <a:pt x="4986272" y="560000"/>
                    <a:pt x="4986272" y="560000"/>
                    <a:pt x="4986272" y="560000"/>
                  </a:cubicBezTo>
                  <a:cubicBezTo>
                    <a:pt x="4979488" y="553187"/>
                    <a:pt x="4979488" y="553187"/>
                    <a:pt x="4979488" y="553187"/>
                  </a:cubicBezTo>
                  <a:cubicBezTo>
                    <a:pt x="4952354" y="478242"/>
                    <a:pt x="4884520" y="457803"/>
                    <a:pt x="4857386" y="457803"/>
                  </a:cubicBezTo>
                  <a:cubicBezTo>
                    <a:pt x="4837034" y="457803"/>
                    <a:pt x="4843818" y="457803"/>
                    <a:pt x="4816684" y="457803"/>
                  </a:cubicBezTo>
                  <a:cubicBezTo>
                    <a:pt x="4816684" y="457803"/>
                    <a:pt x="4809900" y="457803"/>
                    <a:pt x="4803118" y="457803"/>
                  </a:cubicBezTo>
                  <a:cubicBezTo>
                    <a:pt x="4782768" y="457803"/>
                    <a:pt x="4789550" y="457803"/>
                    <a:pt x="4762416" y="457803"/>
                  </a:cubicBezTo>
                  <a:close/>
                  <a:moveTo>
                    <a:pt x="4022676" y="457803"/>
                  </a:moveTo>
                  <a:cubicBezTo>
                    <a:pt x="3995542" y="457803"/>
                    <a:pt x="3927708" y="478242"/>
                    <a:pt x="3900574" y="553187"/>
                  </a:cubicBezTo>
                  <a:cubicBezTo>
                    <a:pt x="3893790" y="560000"/>
                    <a:pt x="3893790" y="560000"/>
                    <a:pt x="3893790" y="560000"/>
                  </a:cubicBezTo>
                  <a:cubicBezTo>
                    <a:pt x="3819172" y="805274"/>
                    <a:pt x="3819172" y="805274"/>
                    <a:pt x="3819172" y="805274"/>
                  </a:cubicBezTo>
                  <a:cubicBezTo>
                    <a:pt x="3812388" y="825714"/>
                    <a:pt x="3825956" y="846153"/>
                    <a:pt x="3839522" y="852966"/>
                  </a:cubicBezTo>
                  <a:cubicBezTo>
                    <a:pt x="3866656" y="859779"/>
                    <a:pt x="3887008" y="846153"/>
                    <a:pt x="3893790" y="832527"/>
                  </a:cubicBezTo>
                  <a:cubicBezTo>
                    <a:pt x="3968408" y="594066"/>
                    <a:pt x="3968408" y="594066"/>
                    <a:pt x="3968408" y="594066"/>
                  </a:cubicBezTo>
                  <a:cubicBezTo>
                    <a:pt x="3988760" y="594066"/>
                    <a:pt x="3988760" y="594066"/>
                    <a:pt x="3988760" y="594066"/>
                  </a:cubicBezTo>
                  <a:cubicBezTo>
                    <a:pt x="3859874" y="996043"/>
                    <a:pt x="3859874" y="996043"/>
                    <a:pt x="3859874" y="996043"/>
                  </a:cubicBezTo>
                  <a:cubicBezTo>
                    <a:pt x="3961626" y="996043"/>
                    <a:pt x="3961626" y="996043"/>
                    <a:pt x="3961626" y="996043"/>
                  </a:cubicBezTo>
                  <a:cubicBezTo>
                    <a:pt x="3961626" y="1309448"/>
                    <a:pt x="3961626" y="1309448"/>
                    <a:pt x="3961626" y="1309448"/>
                  </a:cubicBezTo>
                  <a:cubicBezTo>
                    <a:pt x="3961626" y="1336700"/>
                    <a:pt x="3981976" y="1357140"/>
                    <a:pt x="4009110" y="1357140"/>
                  </a:cubicBezTo>
                  <a:cubicBezTo>
                    <a:pt x="4036244" y="1357140"/>
                    <a:pt x="4049810" y="1336700"/>
                    <a:pt x="4049810" y="1309448"/>
                  </a:cubicBezTo>
                  <a:cubicBezTo>
                    <a:pt x="4049810" y="996043"/>
                    <a:pt x="4049810" y="996043"/>
                    <a:pt x="4049810" y="996043"/>
                  </a:cubicBezTo>
                  <a:cubicBezTo>
                    <a:pt x="4090512" y="996043"/>
                    <a:pt x="4090512" y="996043"/>
                    <a:pt x="4090512" y="996043"/>
                  </a:cubicBezTo>
                  <a:cubicBezTo>
                    <a:pt x="4090512" y="1309448"/>
                    <a:pt x="4090512" y="1309448"/>
                    <a:pt x="4090512" y="1309448"/>
                  </a:cubicBezTo>
                  <a:cubicBezTo>
                    <a:pt x="4090512" y="1336700"/>
                    <a:pt x="4104078" y="1357140"/>
                    <a:pt x="4131212" y="1357140"/>
                  </a:cubicBezTo>
                  <a:cubicBezTo>
                    <a:pt x="4158346" y="1357140"/>
                    <a:pt x="4185480" y="1336700"/>
                    <a:pt x="4185480" y="1309448"/>
                  </a:cubicBezTo>
                  <a:cubicBezTo>
                    <a:pt x="4185480" y="996043"/>
                    <a:pt x="4185480" y="996043"/>
                    <a:pt x="4185480" y="996043"/>
                  </a:cubicBezTo>
                  <a:cubicBezTo>
                    <a:pt x="4287232" y="996043"/>
                    <a:pt x="4287232" y="996043"/>
                    <a:pt x="4287232" y="996043"/>
                  </a:cubicBezTo>
                  <a:cubicBezTo>
                    <a:pt x="4158346" y="594066"/>
                    <a:pt x="4158346" y="594066"/>
                    <a:pt x="4158346" y="594066"/>
                  </a:cubicBezTo>
                  <a:cubicBezTo>
                    <a:pt x="4178696" y="594066"/>
                    <a:pt x="4178696" y="594066"/>
                    <a:pt x="4178696" y="594066"/>
                  </a:cubicBezTo>
                  <a:cubicBezTo>
                    <a:pt x="4246532" y="832527"/>
                    <a:pt x="4246532" y="832527"/>
                    <a:pt x="4246532" y="832527"/>
                  </a:cubicBezTo>
                  <a:cubicBezTo>
                    <a:pt x="4260098" y="846153"/>
                    <a:pt x="4280448" y="859779"/>
                    <a:pt x="4300800" y="852966"/>
                  </a:cubicBezTo>
                  <a:cubicBezTo>
                    <a:pt x="4321150" y="846153"/>
                    <a:pt x="4327932" y="825714"/>
                    <a:pt x="4321150" y="805274"/>
                  </a:cubicBezTo>
                  <a:cubicBezTo>
                    <a:pt x="4246532" y="560000"/>
                    <a:pt x="4246532" y="560000"/>
                    <a:pt x="4246532" y="560000"/>
                  </a:cubicBezTo>
                  <a:cubicBezTo>
                    <a:pt x="4239748" y="553187"/>
                    <a:pt x="4239748" y="553187"/>
                    <a:pt x="4239748" y="553187"/>
                  </a:cubicBezTo>
                  <a:cubicBezTo>
                    <a:pt x="4212614" y="478242"/>
                    <a:pt x="4144780" y="457803"/>
                    <a:pt x="4117646" y="457803"/>
                  </a:cubicBezTo>
                  <a:cubicBezTo>
                    <a:pt x="4097294" y="457803"/>
                    <a:pt x="4104078" y="457803"/>
                    <a:pt x="4076944" y="457803"/>
                  </a:cubicBezTo>
                  <a:cubicBezTo>
                    <a:pt x="4076944" y="457803"/>
                    <a:pt x="4070160" y="457803"/>
                    <a:pt x="4063378" y="457803"/>
                  </a:cubicBezTo>
                  <a:cubicBezTo>
                    <a:pt x="4043028" y="457803"/>
                    <a:pt x="4049810" y="457803"/>
                    <a:pt x="4022676" y="457803"/>
                  </a:cubicBezTo>
                  <a:close/>
                  <a:moveTo>
                    <a:pt x="3282936" y="457803"/>
                  </a:moveTo>
                  <a:cubicBezTo>
                    <a:pt x="3255802" y="457803"/>
                    <a:pt x="3187968" y="478242"/>
                    <a:pt x="3160834" y="553187"/>
                  </a:cubicBezTo>
                  <a:cubicBezTo>
                    <a:pt x="3154050" y="560000"/>
                    <a:pt x="3154050" y="560000"/>
                    <a:pt x="3154050" y="560000"/>
                  </a:cubicBezTo>
                  <a:cubicBezTo>
                    <a:pt x="3079432" y="805274"/>
                    <a:pt x="3079432" y="805274"/>
                    <a:pt x="3079432" y="805274"/>
                  </a:cubicBezTo>
                  <a:cubicBezTo>
                    <a:pt x="3072648" y="825714"/>
                    <a:pt x="3086216" y="846153"/>
                    <a:pt x="3099782" y="852966"/>
                  </a:cubicBezTo>
                  <a:cubicBezTo>
                    <a:pt x="3126916" y="859779"/>
                    <a:pt x="3147268" y="846153"/>
                    <a:pt x="3154050" y="832527"/>
                  </a:cubicBezTo>
                  <a:cubicBezTo>
                    <a:pt x="3228668" y="594066"/>
                    <a:pt x="3228668" y="594066"/>
                    <a:pt x="3228668" y="594066"/>
                  </a:cubicBezTo>
                  <a:cubicBezTo>
                    <a:pt x="3249020" y="594066"/>
                    <a:pt x="3249020" y="594066"/>
                    <a:pt x="3249020" y="594066"/>
                  </a:cubicBezTo>
                  <a:cubicBezTo>
                    <a:pt x="3120134" y="996043"/>
                    <a:pt x="3120134" y="996043"/>
                    <a:pt x="3120134" y="996043"/>
                  </a:cubicBezTo>
                  <a:cubicBezTo>
                    <a:pt x="3221886" y="996043"/>
                    <a:pt x="3221886" y="996043"/>
                    <a:pt x="3221886" y="996043"/>
                  </a:cubicBezTo>
                  <a:cubicBezTo>
                    <a:pt x="3221886" y="1309448"/>
                    <a:pt x="3221886" y="1309448"/>
                    <a:pt x="3221886" y="1309448"/>
                  </a:cubicBezTo>
                  <a:cubicBezTo>
                    <a:pt x="3221886" y="1336700"/>
                    <a:pt x="3242236" y="1357140"/>
                    <a:pt x="3269370" y="1357140"/>
                  </a:cubicBezTo>
                  <a:cubicBezTo>
                    <a:pt x="3296504" y="1357140"/>
                    <a:pt x="3310070" y="1336700"/>
                    <a:pt x="3310070" y="1309448"/>
                  </a:cubicBezTo>
                  <a:cubicBezTo>
                    <a:pt x="3310070" y="996043"/>
                    <a:pt x="3310070" y="996043"/>
                    <a:pt x="3310070" y="996043"/>
                  </a:cubicBezTo>
                  <a:cubicBezTo>
                    <a:pt x="3350772" y="996043"/>
                    <a:pt x="3350772" y="996043"/>
                    <a:pt x="3350772" y="996043"/>
                  </a:cubicBezTo>
                  <a:cubicBezTo>
                    <a:pt x="3350772" y="1309448"/>
                    <a:pt x="3350772" y="1309448"/>
                    <a:pt x="3350772" y="1309448"/>
                  </a:cubicBezTo>
                  <a:cubicBezTo>
                    <a:pt x="3350772" y="1336700"/>
                    <a:pt x="3364338" y="1357140"/>
                    <a:pt x="3391472" y="1357140"/>
                  </a:cubicBezTo>
                  <a:cubicBezTo>
                    <a:pt x="3418606" y="1357140"/>
                    <a:pt x="3445740" y="1336700"/>
                    <a:pt x="3445740" y="1309448"/>
                  </a:cubicBezTo>
                  <a:cubicBezTo>
                    <a:pt x="3445740" y="996043"/>
                    <a:pt x="3445740" y="996043"/>
                    <a:pt x="3445740" y="996043"/>
                  </a:cubicBezTo>
                  <a:cubicBezTo>
                    <a:pt x="3547492" y="996043"/>
                    <a:pt x="3547492" y="996043"/>
                    <a:pt x="3547492" y="996043"/>
                  </a:cubicBezTo>
                  <a:cubicBezTo>
                    <a:pt x="3418606" y="594066"/>
                    <a:pt x="3418606" y="594066"/>
                    <a:pt x="3418606" y="594066"/>
                  </a:cubicBezTo>
                  <a:cubicBezTo>
                    <a:pt x="3438956" y="594066"/>
                    <a:pt x="3438956" y="594066"/>
                    <a:pt x="3438956" y="594066"/>
                  </a:cubicBezTo>
                  <a:cubicBezTo>
                    <a:pt x="3506792" y="832527"/>
                    <a:pt x="3506792" y="832527"/>
                    <a:pt x="3506792" y="832527"/>
                  </a:cubicBezTo>
                  <a:cubicBezTo>
                    <a:pt x="3520358" y="846153"/>
                    <a:pt x="3540708" y="859779"/>
                    <a:pt x="3561060" y="852966"/>
                  </a:cubicBezTo>
                  <a:cubicBezTo>
                    <a:pt x="3581410" y="846153"/>
                    <a:pt x="3588192" y="825714"/>
                    <a:pt x="3581410" y="805274"/>
                  </a:cubicBezTo>
                  <a:cubicBezTo>
                    <a:pt x="3506792" y="560000"/>
                    <a:pt x="3506792" y="560000"/>
                    <a:pt x="3506792" y="560000"/>
                  </a:cubicBezTo>
                  <a:cubicBezTo>
                    <a:pt x="3500008" y="553187"/>
                    <a:pt x="3500008" y="553187"/>
                    <a:pt x="3500008" y="553187"/>
                  </a:cubicBezTo>
                  <a:cubicBezTo>
                    <a:pt x="3472874" y="478242"/>
                    <a:pt x="3405040" y="457803"/>
                    <a:pt x="3377906" y="457803"/>
                  </a:cubicBezTo>
                  <a:cubicBezTo>
                    <a:pt x="3357554" y="457803"/>
                    <a:pt x="3364338" y="457803"/>
                    <a:pt x="3337204" y="457803"/>
                  </a:cubicBezTo>
                  <a:cubicBezTo>
                    <a:pt x="3337204" y="457803"/>
                    <a:pt x="3330420" y="457803"/>
                    <a:pt x="3323638" y="457803"/>
                  </a:cubicBezTo>
                  <a:cubicBezTo>
                    <a:pt x="3303288" y="457803"/>
                    <a:pt x="3310070" y="457803"/>
                    <a:pt x="3282936" y="457803"/>
                  </a:cubicBezTo>
                  <a:close/>
                  <a:moveTo>
                    <a:pt x="2543196" y="457803"/>
                  </a:moveTo>
                  <a:cubicBezTo>
                    <a:pt x="2516062" y="457803"/>
                    <a:pt x="2448228" y="478242"/>
                    <a:pt x="2421094" y="553187"/>
                  </a:cubicBezTo>
                  <a:cubicBezTo>
                    <a:pt x="2414310" y="560000"/>
                    <a:pt x="2414310" y="560000"/>
                    <a:pt x="2414310" y="560000"/>
                  </a:cubicBezTo>
                  <a:cubicBezTo>
                    <a:pt x="2339692" y="805274"/>
                    <a:pt x="2339692" y="805274"/>
                    <a:pt x="2339692" y="805274"/>
                  </a:cubicBezTo>
                  <a:cubicBezTo>
                    <a:pt x="2332908" y="825714"/>
                    <a:pt x="2346476" y="846153"/>
                    <a:pt x="2360042" y="852966"/>
                  </a:cubicBezTo>
                  <a:cubicBezTo>
                    <a:pt x="2387176" y="859779"/>
                    <a:pt x="2407528" y="846153"/>
                    <a:pt x="2414310" y="832527"/>
                  </a:cubicBezTo>
                  <a:cubicBezTo>
                    <a:pt x="2488928" y="594066"/>
                    <a:pt x="2488928" y="594066"/>
                    <a:pt x="2488928" y="594066"/>
                  </a:cubicBezTo>
                  <a:cubicBezTo>
                    <a:pt x="2509280" y="594066"/>
                    <a:pt x="2509280" y="594066"/>
                    <a:pt x="2509280" y="594066"/>
                  </a:cubicBezTo>
                  <a:cubicBezTo>
                    <a:pt x="2380394" y="996043"/>
                    <a:pt x="2380394" y="996043"/>
                    <a:pt x="2380394" y="996043"/>
                  </a:cubicBezTo>
                  <a:cubicBezTo>
                    <a:pt x="2482146" y="996043"/>
                    <a:pt x="2482146" y="996043"/>
                    <a:pt x="2482146" y="996043"/>
                  </a:cubicBezTo>
                  <a:cubicBezTo>
                    <a:pt x="2482146" y="1309448"/>
                    <a:pt x="2482146" y="1309448"/>
                    <a:pt x="2482146" y="1309448"/>
                  </a:cubicBezTo>
                  <a:cubicBezTo>
                    <a:pt x="2482146" y="1336700"/>
                    <a:pt x="2502496" y="1357140"/>
                    <a:pt x="2529630" y="1357140"/>
                  </a:cubicBezTo>
                  <a:cubicBezTo>
                    <a:pt x="2556764" y="1357140"/>
                    <a:pt x="2570330" y="1336700"/>
                    <a:pt x="2570330" y="1309448"/>
                  </a:cubicBezTo>
                  <a:cubicBezTo>
                    <a:pt x="2570330" y="996043"/>
                    <a:pt x="2570330" y="996043"/>
                    <a:pt x="2570330" y="996043"/>
                  </a:cubicBezTo>
                  <a:cubicBezTo>
                    <a:pt x="2611032" y="996043"/>
                    <a:pt x="2611032" y="996043"/>
                    <a:pt x="2611032" y="996043"/>
                  </a:cubicBezTo>
                  <a:cubicBezTo>
                    <a:pt x="2611032" y="1309448"/>
                    <a:pt x="2611032" y="1309448"/>
                    <a:pt x="2611032" y="1309448"/>
                  </a:cubicBezTo>
                  <a:cubicBezTo>
                    <a:pt x="2611032" y="1336700"/>
                    <a:pt x="2624598" y="1357140"/>
                    <a:pt x="2651732" y="1357140"/>
                  </a:cubicBezTo>
                  <a:cubicBezTo>
                    <a:pt x="2678866" y="1357140"/>
                    <a:pt x="2706000" y="1336700"/>
                    <a:pt x="2706000" y="1309448"/>
                  </a:cubicBezTo>
                  <a:cubicBezTo>
                    <a:pt x="2706000" y="996043"/>
                    <a:pt x="2706000" y="996043"/>
                    <a:pt x="2706000" y="996043"/>
                  </a:cubicBezTo>
                  <a:cubicBezTo>
                    <a:pt x="2807752" y="996043"/>
                    <a:pt x="2807752" y="996043"/>
                    <a:pt x="2807752" y="996043"/>
                  </a:cubicBezTo>
                  <a:cubicBezTo>
                    <a:pt x="2678866" y="594066"/>
                    <a:pt x="2678866" y="594066"/>
                    <a:pt x="2678866" y="594066"/>
                  </a:cubicBezTo>
                  <a:cubicBezTo>
                    <a:pt x="2699216" y="594066"/>
                    <a:pt x="2699216" y="594066"/>
                    <a:pt x="2699216" y="594066"/>
                  </a:cubicBezTo>
                  <a:cubicBezTo>
                    <a:pt x="2767052" y="832527"/>
                    <a:pt x="2767052" y="832527"/>
                    <a:pt x="2767052" y="832527"/>
                  </a:cubicBezTo>
                  <a:cubicBezTo>
                    <a:pt x="2780618" y="846153"/>
                    <a:pt x="2800968" y="859779"/>
                    <a:pt x="2821320" y="852966"/>
                  </a:cubicBezTo>
                  <a:cubicBezTo>
                    <a:pt x="2841670" y="846153"/>
                    <a:pt x="2848452" y="825714"/>
                    <a:pt x="2841670" y="805274"/>
                  </a:cubicBezTo>
                  <a:cubicBezTo>
                    <a:pt x="2767052" y="560000"/>
                    <a:pt x="2767052" y="560000"/>
                    <a:pt x="2767052" y="560000"/>
                  </a:cubicBezTo>
                  <a:cubicBezTo>
                    <a:pt x="2760268" y="553187"/>
                    <a:pt x="2760268" y="553187"/>
                    <a:pt x="2760268" y="553187"/>
                  </a:cubicBezTo>
                  <a:cubicBezTo>
                    <a:pt x="2733134" y="478242"/>
                    <a:pt x="2665300" y="457803"/>
                    <a:pt x="2638166" y="457803"/>
                  </a:cubicBezTo>
                  <a:cubicBezTo>
                    <a:pt x="2617814" y="457803"/>
                    <a:pt x="2624598" y="457803"/>
                    <a:pt x="2597464" y="457803"/>
                  </a:cubicBezTo>
                  <a:cubicBezTo>
                    <a:pt x="2597464" y="457803"/>
                    <a:pt x="2590680" y="457803"/>
                    <a:pt x="2583898" y="457803"/>
                  </a:cubicBezTo>
                  <a:cubicBezTo>
                    <a:pt x="2563548" y="457803"/>
                    <a:pt x="2570330" y="457803"/>
                    <a:pt x="2543196" y="457803"/>
                  </a:cubicBezTo>
                  <a:close/>
                  <a:moveTo>
                    <a:pt x="1803456" y="457803"/>
                  </a:moveTo>
                  <a:cubicBezTo>
                    <a:pt x="1776322" y="457803"/>
                    <a:pt x="1708488" y="478242"/>
                    <a:pt x="1681354" y="553187"/>
                  </a:cubicBezTo>
                  <a:cubicBezTo>
                    <a:pt x="1674570" y="560000"/>
                    <a:pt x="1674570" y="560000"/>
                    <a:pt x="1674570" y="560000"/>
                  </a:cubicBezTo>
                  <a:cubicBezTo>
                    <a:pt x="1599952" y="805274"/>
                    <a:pt x="1599952" y="805274"/>
                    <a:pt x="1599952" y="805274"/>
                  </a:cubicBezTo>
                  <a:cubicBezTo>
                    <a:pt x="1593168" y="825714"/>
                    <a:pt x="1606736" y="846153"/>
                    <a:pt x="1620302" y="852966"/>
                  </a:cubicBezTo>
                  <a:cubicBezTo>
                    <a:pt x="1647436" y="859779"/>
                    <a:pt x="1667788" y="846153"/>
                    <a:pt x="1674570" y="832527"/>
                  </a:cubicBezTo>
                  <a:cubicBezTo>
                    <a:pt x="1749188" y="594066"/>
                    <a:pt x="1749188" y="594066"/>
                    <a:pt x="1749188" y="594066"/>
                  </a:cubicBezTo>
                  <a:cubicBezTo>
                    <a:pt x="1769540" y="594066"/>
                    <a:pt x="1769540" y="594066"/>
                    <a:pt x="1769540" y="594066"/>
                  </a:cubicBezTo>
                  <a:cubicBezTo>
                    <a:pt x="1640654" y="996043"/>
                    <a:pt x="1640654" y="996043"/>
                    <a:pt x="1640654" y="996043"/>
                  </a:cubicBezTo>
                  <a:cubicBezTo>
                    <a:pt x="1742406" y="996043"/>
                    <a:pt x="1742406" y="996043"/>
                    <a:pt x="1742406" y="996043"/>
                  </a:cubicBezTo>
                  <a:cubicBezTo>
                    <a:pt x="1742406" y="1309448"/>
                    <a:pt x="1742406" y="1309448"/>
                    <a:pt x="1742406" y="1309448"/>
                  </a:cubicBezTo>
                  <a:cubicBezTo>
                    <a:pt x="1742406" y="1336700"/>
                    <a:pt x="1762756" y="1357140"/>
                    <a:pt x="1789890" y="1357140"/>
                  </a:cubicBezTo>
                  <a:cubicBezTo>
                    <a:pt x="1817024" y="1357140"/>
                    <a:pt x="1830590" y="1336700"/>
                    <a:pt x="1830590" y="1309448"/>
                  </a:cubicBezTo>
                  <a:cubicBezTo>
                    <a:pt x="1830590" y="996043"/>
                    <a:pt x="1830590" y="996043"/>
                    <a:pt x="1830590" y="996043"/>
                  </a:cubicBezTo>
                  <a:cubicBezTo>
                    <a:pt x="1871292" y="996043"/>
                    <a:pt x="1871292" y="996043"/>
                    <a:pt x="1871292" y="996043"/>
                  </a:cubicBezTo>
                  <a:cubicBezTo>
                    <a:pt x="1871292" y="1309448"/>
                    <a:pt x="1871292" y="1309448"/>
                    <a:pt x="1871292" y="1309448"/>
                  </a:cubicBezTo>
                  <a:cubicBezTo>
                    <a:pt x="1871292" y="1336700"/>
                    <a:pt x="1884858" y="1357140"/>
                    <a:pt x="1911992" y="1357140"/>
                  </a:cubicBezTo>
                  <a:cubicBezTo>
                    <a:pt x="1939126" y="1357140"/>
                    <a:pt x="1966260" y="1336700"/>
                    <a:pt x="1966260" y="1309448"/>
                  </a:cubicBezTo>
                  <a:cubicBezTo>
                    <a:pt x="1966260" y="996043"/>
                    <a:pt x="1966260" y="996043"/>
                    <a:pt x="1966260" y="996043"/>
                  </a:cubicBezTo>
                  <a:cubicBezTo>
                    <a:pt x="2068012" y="996043"/>
                    <a:pt x="2068012" y="996043"/>
                    <a:pt x="2068012" y="996043"/>
                  </a:cubicBezTo>
                  <a:cubicBezTo>
                    <a:pt x="1939126" y="594066"/>
                    <a:pt x="1939126" y="594066"/>
                    <a:pt x="1939126" y="594066"/>
                  </a:cubicBezTo>
                  <a:cubicBezTo>
                    <a:pt x="1959476" y="594066"/>
                    <a:pt x="1959476" y="594066"/>
                    <a:pt x="1959476" y="594066"/>
                  </a:cubicBezTo>
                  <a:cubicBezTo>
                    <a:pt x="2027312" y="832527"/>
                    <a:pt x="2027312" y="832527"/>
                    <a:pt x="2027312" y="832527"/>
                  </a:cubicBezTo>
                  <a:cubicBezTo>
                    <a:pt x="2040878" y="846153"/>
                    <a:pt x="2061228" y="859779"/>
                    <a:pt x="2081580" y="852966"/>
                  </a:cubicBezTo>
                  <a:cubicBezTo>
                    <a:pt x="2101930" y="846153"/>
                    <a:pt x="2108712" y="825714"/>
                    <a:pt x="2101930" y="805274"/>
                  </a:cubicBezTo>
                  <a:cubicBezTo>
                    <a:pt x="2027312" y="560000"/>
                    <a:pt x="2027312" y="560000"/>
                    <a:pt x="2027312" y="560000"/>
                  </a:cubicBezTo>
                  <a:cubicBezTo>
                    <a:pt x="2020528" y="553187"/>
                    <a:pt x="2020528" y="553187"/>
                    <a:pt x="2020528" y="553187"/>
                  </a:cubicBezTo>
                  <a:cubicBezTo>
                    <a:pt x="1993394" y="478242"/>
                    <a:pt x="1925560" y="457803"/>
                    <a:pt x="1898426" y="457803"/>
                  </a:cubicBezTo>
                  <a:cubicBezTo>
                    <a:pt x="1878074" y="457803"/>
                    <a:pt x="1884858" y="457803"/>
                    <a:pt x="1857724" y="457803"/>
                  </a:cubicBezTo>
                  <a:cubicBezTo>
                    <a:pt x="1857724" y="457803"/>
                    <a:pt x="1850940" y="457803"/>
                    <a:pt x="1844158" y="457803"/>
                  </a:cubicBezTo>
                  <a:cubicBezTo>
                    <a:pt x="1823808" y="457803"/>
                    <a:pt x="1830590" y="457803"/>
                    <a:pt x="1803456" y="457803"/>
                  </a:cubicBezTo>
                  <a:close/>
                  <a:moveTo>
                    <a:pt x="1063716" y="457803"/>
                  </a:moveTo>
                  <a:cubicBezTo>
                    <a:pt x="1036582" y="457803"/>
                    <a:pt x="968748" y="478242"/>
                    <a:pt x="941614" y="553187"/>
                  </a:cubicBezTo>
                  <a:cubicBezTo>
                    <a:pt x="934830" y="560000"/>
                    <a:pt x="934830" y="560000"/>
                    <a:pt x="934830" y="560000"/>
                  </a:cubicBezTo>
                  <a:cubicBezTo>
                    <a:pt x="860212" y="805274"/>
                    <a:pt x="860212" y="805274"/>
                    <a:pt x="860212" y="805274"/>
                  </a:cubicBezTo>
                  <a:cubicBezTo>
                    <a:pt x="853428" y="825714"/>
                    <a:pt x="866996" y="846153"/>
                    <a:pt x="880562" y="852966"/>
                  </a:cubicBezTo>
                  <a:cubicBezTo>
                    <a:pt x="907696" y="859779"/>
                    <a:pt x="928048" y="846153"/>
                    <a:pt x="934830" y="832527"/>
                  </a:cubicBezTo>
                  <a:cubicBezTo>
                    <a:pt x="1009448" y="594066"/>
                    <a:pt x="1009448" y="594066"/>
                    <a:pt x="1009448" y="594066"/>
                  </a:cubicBezTo>
                  <a:cubicBezTo>
                    <a:pt x="1029800" y="594066"/>
                    <a:pt x="1029800" y="594066"/>
                    <a:pt x="1029800" y="594066"/>
                  </a:cubicBezTo>
                  <a:cubicBezTo>
                    <a:pt x="900914" y="996043"/>
                    <a:pt x="900914" y="996043"/>
                    <a:pt x="900914" y="996043"/>
                  </a:cubicBezTo>
                  <a:cubicBezTo>
                    <a:pt x="1002666" y="996043"/>
                    <a:pt x="1002666" y="996043"/>
                    <a:pt x="1002666" y="996043"/>
                  </a:cubicBezTo>
                  <a:cubicBezTo>
                    <a:pt x="1002666" y="1309448"/>
                    <a:pt x="1002666" y="1309448"/>
                    <a:pt x="1002666" y="1309448"/>
                  </a:cubicBezTo>
                  <a:cubicBezTo>
                    <a:pt x="1002666" y="1336700"/>
                    <a:pt x="1023016" y="1357140"/>
                    <a:pt x="1050150" y="1357140"/>
                  </a:cubicBezTo>
                  <a:cubicBezTo>
                    <a:pt x="1077284" y="1357140"/>
                    <a:pt x="1090850" y="1336700"/>
                    <a:pt x="1090850" y="1309448"/>
                  </a:cubicBezTo>
                  <a:cubicBezTo>
                    <a:pt x="1090850" y="996043"/>
                    <a:pt x="1090850" y="996043"/>
                    <a:pt x="1090850" y="996043"/>
                  </a:cubicBezTo>
                  <a:cubicBezTo>
                    <a:pt x="1131552" y="996043"/>
                    <a:pt x="1131552" y="996043"/>
                    <a:pt x="1131552" y="996043"/>
                  </a:cubicBezTo>
                  <a:cubicBezTo>
                    <a:pt x="1131552" y="1309448"/>
                    <a:pt x="1131552" y="1309448"/>
                    <a:pt x="1131552" y="1309448"/>
                  </a:cubicBezTo>
                  <a:cubicBezTo>
                    <a:pt x="1131552" y="1336700"/>
                    <a:pt x="1145118" y="1357140"/>
                    <a:pt x="1172252" y="1357140"/>
                  </a:cubicBezTo>
                  <a:cubicBezTo>
                    <a:pt x="1199386" y="1357140"/>
                    <a:pt x="1226520" y="1336700"/>
                    <a:pt x="1226520" y="1309448"/>
                  </a:cubicBezTo>
                  <a:cubicBezTo>
                    <a:pt x="1226520" y="996043"/>
                    <a:pt x="1226520" y="996043"/>
                    <a:pt x="1226520" y="996043"/>
                  </a:cubicBezTo>
                  <a:cubicBezTo>
                    <a:pt x="1328272" y="996043"/>
                    <a:pt x="1328272" y="996043"/>
                    <a:pt x="1328272" y="996043"/>
                  </a:cubicBezTo>
                  <a:cubicBezTo>
                    <a:pt x="1199386" y="594066"/>
                    <a:pt x="1199386" y="594066"/>
                    <a:pt x="1199386" y="594066"/>
                  </a:cubicBezTo>
                  <a:cubicBezTo>
                    <a:pt x="1219736" y="594066"/>
                    <a:pt x="1219736" y="594066"/>
                    <a:pt x="1219736" y="594066"/>
                  </a:cubicBezTo>
                  <a:cubicBezTo>
                    <a:pt x="1287572" y="832527"/>
                    <a:pt x="1287572" y="832527"/>
                    <a:pt x="1287572" y="832527"/>
                  </a:cubicBezTo>
                  <a:cubicBezTo>
                    <a:pt x="1301138" y="846153"/>
                    <a:pt x="1321488" y="859779"/>
                    <a:pt x="1341840" y="852966"/>
                  </a:cubicBezTo>
                  <a:cubicBezTo>
                    <a:pt x="1362190" y="846153"/>
                    <a:pt x="1368972" y="825714"/>
                    <a:pt x="1362190" y="805274"/>
                  </a:cubicBezTo>
                  <a:cubicBezTo>
                    <a:pt x="1287572" y="560000"/>
                    <a:pt x="1287572" y="560000"/>
                    <a:pt x="1287572" y="560000"/>
                  </a:cubicBezTo>
                  <a:cubicBezTo>
                    <a:pt x="1280788" y="553187"/>
                    <a:pt x="1280788" y="553187"/>
                    <a:pt x="1280788" y="553187"/>
                  </a:cubicBezTo>
                  <a:cubicBezTo>
                    <a:pt x="1253654" y="478242"/>
                    <a:pt x="1185820" y="457803"/>
                    <a:pt x="1158686" y="457803"/>
                  </a:cubicBezTo>
                  <a:cubicBezTo>
                    <a:pt x="1138334" y="457803"/>
                    <a:pt x="1145118" y="457803"/>
                    <a:pt x="1117984" y="457803"/>
                  </a:cubicBezTo>
                  <a:cubicBezTo>
                    <a:pt x="1117984" y="457803"/>
                    <a:pt x="1111200" y="457803"/>
                    <a:pt x="1104418" y="457803"/>
                  </a:cubicBezTo>
                  <a:cubicBezTo>
                    <a:pt x="1084068" y="457803"/>
                    <a:pt x="1090850" y="457803"/>
                    <a:pt x="1063716" y="457803"/>
                  </a:cubicBezTo>
                  <a:close/>
                  <a:moveTo>
                    <a:pt x="323976" y="457803"/>
                  </a:moveTo>
                  <a:cubicBezTo>
                    <a:pt x="296842" y="457803"/>
                    <a:pt x="229008" y="478242"/>
                    <a:pt x="201874" y="553187"/>
                  </a:cubicBezTo>
                  <a:cubicBezTo>
                    <a:pt x="195090" y="560000"/>
                    <a:pt x="195090" y="560000"/>
                    <a:pt x="195090" y="560000"/>
                  </a:cubicBezTo>
                  <a:cubicBezTo>
                    <a:pt x="120472" y="805274"/>
                    <a:pt x="120472" y="805274"/>
                    <a:pt x="120472" y="805274"/>
                  </a:cubicBezTo>
                  <a:cubicBezTo>
                    <a:pt x="113688" y="825714"/>
                    <a:pt x="127256" y="846153"/>
                    <a:pt x="140822" y="852966"/>
                  </a:cubicBezTo>
                  <a:cubicBezTo>
                    <a:pt x="167956" y="859779"/>
                    <a:pt x="188308" y="846153"/>
                    <a:pt x="195090" y="832527"/>
                  </a:cubicBezTo>
                  <a:cubicBezTo>
                    <a:pt x="269708" y="594066"/>
                    <a:pt x="269708" y="594066"/>
                    <a:pt x="269708" y="594066"/>
                  </a:cubicBezTo>
                  <a:cubicBezTo>
                    <a:pt x="290060" y="594066"/>
                    <a:pt x="290060" y="594066"/>
                    <a:pt x="290060" y="594066"/>
                  </a:cubicBezTo>
                  <a:cubicBezTo>
                    <a:pt x="161174" y="996043"/>
                    <a:pt x="161174" y="996043"/>
                    <a:pt x="161174" y="996043"/>
                  </a:cubicBezTo>
                  <a:cubicBezTo>
                    <a:pt x="262926" y="996043"/>
                    <a:pt x="262926" y="996043"/>
                    <a:pt x="262926" y="996043"/>
                  </a:cubicBezTo>
                  <a:cubicBezTo>
                    <a:pt x="262926" y="1309448"/>
                    <a:pt x="262926" y="1309448"/>
                    <a:pt x="262926" y="1309448"/>
                  </a:cubicBezTo>
                  <a:cubicBezTo>
                    <a:pt x="262926" y="1336700"/>
                    <a:pt x="283276" y="1357140"/>
                    <a:pt x="310410" y="1357140"/>
                  </a:cubicBezTo>
                  <a:cubicBezTo>
                    <a:pt x="337544" y="1357140"/>
                    <a:pt x="351110" y="1336700"/>
                    <a:pt x="351110" y="1309448"/>
                  </a:cubicBezTo>
                  <a:cubicBezTo>
                    <a:pt x="351110" y="996043"/>
                    <a:pt x="351110" y="996043"/>
                    <a:pt x="351110" y="996043"/>
                  </a:cubicBezTo>
                  <a:cubicBezTo>
                    <a:pt x="391812" y="996043"/>
                    <a:pt x="391812" y="996043"/>
                    <a:pt x="391812" y="996043"/>
                  </a:cubicBezTo>
                  <a:cubicBezTo>
                    <a:pt x="391812" y="1309448"/>
                    <a:pt x="391812" y="1309448"/>
                    <a:pt x="391812" y="1309448"/>
                  </a:cubicBezTo>
                  <a:cubicBezTo>
                    <a:pt x="391812" y="1336700"/>
                    <a:pt x="405378" y="1357140"/>
                    <a:pt x="432512" y="1357140"/>
                  </a:cubicBezTo>
                  <a:cubicBezTo>
                    <a:pt x="459646" y="1357140"/>
                    <a:pt x="486780" y="1336700"/>
                    <a:pt x="486780" y="1309448"/>
                  </a:cubicBezTo>
                  <a:cubicBezTo>
                    <a:pt x="486780" y="996043"/>
                    <a:pt x="486780" y="996043"/>
                    <a:pt x="486780" y="996043"/>
                  </a:cubicBezTo>
                  <a:cubicBezTo>
                    <a:pt x="588532" y="996043"/>
                    <a:pt x="588532" y="996043"/>
                    <a:pt x="588532" y="996043"/>
                  </a:cubicBezTo>
                  <a:cubicBezTo>
                    <a:pt x="459646" y="594066"/>
                    <a:pt x="459646" y="594066"/>
                    <a:pt x="459646" y="594066"/>
                  </a:cubicBezTo>
                  <a:cubicBezTo>
                    <a:pt x="479996" y="594066"/>
                    <a:pt x="479996" y="594066"/>
                    <a:pt x="479996" y="594066"/>
                  </a:cubicBezTo>
                  <a:cubicBezTo>
                    <a:pt x="547832" y="832527"/>
                    <a:pt x="547832" y="832527"/>
                    <a:pt x="547832" y="832527"/>
                  </a:cubicBezTo>
                  <a:cubicBezTo>
                    <a:pt x="561398" y="846153"/>
                    <a:pt x="581748" y="859779"/>
                    <a:pt x="602100" y="852966"/>
                  </a:cubicBezTo>
                  <a:cubicBezTo>
                    <a:pt x="622450" y="846153"/>
                    <a:pt x="629232" y="825714"/>
                    <a:pt x="622450" y="805274"/>
                  </a:cubicBezTo>
                  <a:cubicBezTo>
                    <a:pt x="547832" y="560000"/>
                    <a:pt x="547832" y="560000"/>
                    <a:pt x="547832" y="560000"/>
                  </a:cubicBezTo>
                  <a:cubicBezTo>
                    <a:pt x="541048" y="553187"/>
                    <a:pt x="541048" y="553187"/>
                    <a:pt x="541048" y="553187"/>
                  </a:cubicBezTo>
                  <a:cubicBezTo>
                    <a:pt x="513914" y="478242"/>
                    <a:pt x="446080" y="457803"/>
                    <a:pt x="418946" y="457803"/>
                  </a:cubicBezTo>
                  <a:cubicBezTo>
                    <a:pt x="398594" y="457803"/>
                    <a:pt x="405378" y="457803"/>
                    <a:pt x="378244" y="457803"/>
                  </a:cubicBezTo>
                  <a:cubicBezTo>
                    <a:pt x="378244" y="457803"/>
                    <a:pt x="371460" y="457803"/>
                    <a:pt x="364678" y="457803"/>
                  </a:cubicBezTo>
                  <a:cubicBezTo>
                    <a:pt x="344328" y="457803"/>
                    <a:pt x="351110" y="457803"/>
                    <a:pt x="323976" y="457803"/>
                  </a:cubicBezTo>
                  <a:close/>
                  <a:moveTo>
                    <a:pt x="7029120" y="245857"/>
                  </a:moveTo>
                  <a:cubicBezTo>
                    <a:pt x="6972176" y="245857"/>
                    <a:pt x="6926012" y="290097"/>
                    <a:pt x="6926012" y="344670"/>
                  </a:cubicBezTo>
                  <a:cubicBezTo>
                    <a:pt x="6926012" y="399243"/>
                    <a:pt x="6972176" y="443483"/>
                    <a:pt x="7029120" y="443483"/>
                  </a:cubicBezTo>
                  <a:cubicBezTo>
                    <a:pt x="7086068" y="443483"/>
                    <a:pt x="7132230" y="399243"/>
                    <a:pt x="7132230" y="344670"/>
                  </a:cubicBezTo>
                  <a:cubicBezTo>
                    <a:pt x="7132230" y="290097"/>
                    <a:pt x="7086068" y="245857"/>
                    <a:pt x="7029120" y="245857"/>
                  </a:cubicBezTo>
                  <a:close/>
                  <a:moveTo>
                    <a:pt x="6289380" y="245857"/>
                  </a:moveTo>
                  <a:cubicBezTo>
                    <a:pt x="6232436" y="245857"/>
                    <a:pt x="6186272" y="290097"/>
                    <a:pt x="6186272" y="344670"/>
                  </a:cubicBezTo>
                  <a:cubicBezTo>
                    <a:pt x="6186272" y="399243"/>
                    <a:pt x="6232436" y="443483"/>
                    <a:pt x="6289380" y="443483"/>
                  </a:cubicBezTo>
                  <a:cubicBezTo>
                    <a:pt x="6346328" y="443483"/>
                    <a:pt x="6392490" y="399243"/>
                    <a:pt x="6392490" y="344670"/>
                  </a:cubicBezTo>
                  <a:cubicBezTo>
                    <a:pt x="6392490" y="290097"/>
                    <a:pt x="6346328" y="245857"/>
                    <a:pt x="6289380" y="245857"/>
                  </a:cubicBezTo>
                  <a:close/>
                  <a:moveTo>
                    <a:pt x="5549640" y="245857"/>
                  </a:moveTo>
                  <a:cubicBezTo>
                    <a:pt x="5492696" y="245857"/>
                    <a:pt x="5446532" y="290097"/>
                    <a:pt x="5446532" y="344670"/>
                  </a:cubicBezTo>
                  <a:cubicBezTo>
                    <a:pt x="5446532" y="399243"/>
                    <a:pt x="5492696" y="443483"/>
                    <a:pt x="5549640" y="443483"/>
                  </a:cubicBezTo>
                  <a:cubicBezTo>
                    <a:pt x="5606588" y="443483"/>
                    <a:pt x="5652750" y="399243"/>
                    <a:pt x="5652750" y="344670"/>
                  </a:cubicBezTo>
                  <a:cubicBezTo>
                    <a:pt x="5652750" y="290097"/>
                    <a:pt x="5606588" y="245857"/>
                    <a:pt x="5549640" y="245857"/>
                  </a:cubicBezTo>
                  <a:close/>
                  <a:moveTo>
                    <a:pt x="4809900" y="245857"/>
                  </a:moveTo>
                  <a:cubicBezTo>
                    <a:pt x="4752956" y="245857"/>
                    <a:pt x="4706792" y="290097"/>
                    <a:pt x="4706792" y="344670"/>
                  </a:cubicBezTo>
                  <a:cubicBezTo>
                    <a:pt x="4706792" y="399243"/>
                    <a:pt x="4752956" y="443483"/>
                    <a:pt x="4809900" y="443483"/>
                  </a:cubicBezTo>
                  <a:cubicBezTo>
                    <a:pt x="4866848" y="443483"/>
                    <a:pt x="4913010" y="399243"/>
                    <a:pt x="4913010" y="344670"/>
                  </a:cubicBezTo>
                  <a:cubicBezTo>
                    <a:pt x="4913010" y="290097"/>
                    <a:pt x="4866848" y="245857"/>
                    <a:pt x="4809900" y="245857"/>
                  </a:cubicBezTo>
                  <a:close/>
                  <a:moveTo>
                    <a:pt x="4070160" y="245857"/>
                  </a:moveTo>
                  <a:cubicBezTo>
                    <a:pt x="4013216" y="245857"/>
                    <a:pt x="3967052" y="290097"/>
                    <a:pt x="3967052" y="344670"/>
                  </a:cubicBezTo>
                  <a:cubicBezTo>
                    <a:pt x="3967052" y="399243"/>
                    <a:pt x="4013216" y="443483"/>
                    <a:pt x="4070160" y="443483"/>
                  </a:cubicBezTo>
                  <a:cubicBezTo>
                    <a:pt x="4127108" y="443483"/>
                    <a:pt x="4173270" y="399243"/>
                    <a:pt x="4173270" y="344670"/>
                  </a:cubicBezTo>
                  <a:cubicBezTo>
                    <a:pt x="4173270" y="290097"/>
                    <a:pt x="4127108" y="245857"/>
                    <a:pt x="4070160" y="245857"/>
                  </a:cubicBezTo>
                  <a:close/>
                  <a:moveTo>
                    <a:pt x="3330420" y="245857"/>
                  </a:moveTo>
                  <a:cubicBezTo>
                    <a:pt x="3273476" y="245857"/>
                    <a:pt x="3227312" y="290097"/>
                    <a:pt x="3227312" y="344670"/>
                  </a:cubicBezTo>
                  <a:cubicBezTo>
                    <a:pt x="3227312" y="399243"/>
                    <a:pt x="3273476" y="443483"/>
                    <a:pt x="3330420" y="443483"/>
                  </a:cubicBezTo>
                  <a:cubicBezTo>
                    <a:pt x="3387368" y="443483"/>
                    <a:pt x="3433530" y="399243"/>
                    <a:pt x="3433530" y="344670"/>
                  </a:cubicBezTo>
                  <a:cubicBezTo>
                    <a:pt x="3433530" y="290097"/>
                    <a:pt x="3387368" y="245857"/>
                    <a:pt x="3330420" y="245857"/>
                  </a:cubicBezTo>
                  <a:close/>
                  <a:moveTo>
                    <a:pt x="2590680" y="245857"/>
                  </a:moveTo>
                  <a:cubicBezTo>
                    <a:pt x="2533736" y="245857"/>
                    <a:pt x="2487572" y="290097"/>
                    <a:pt x="2487572" y="344670"/>
                  </a:cubicBezTo>
                  <a:cubicBezTo>
                    <a:pt x="2487572" y="399243"/>
                    <a:pt x="2533736" y="443483"/>
                    <a:pt x="2590680" y="443483"/>
                  </a:cubicBezTo>
                  <a:cubicBezTo>
                    <a:pt x="2647628" y="443483"/>
                    <a:pt x="2693790" y="399243"/>
                    <a:pt x="2693790" y="344670"/>
                  </a:cubicBezTo>
                  <a:cubicBezTo>
                    <a:pt x="2693790" y="290097"/>
                    <a:pt x="2647628" y="245857"/>
                    <a:pt x="2590680" y="245857"/>
                  </a:cubicBezTo>
                  <a:close/>
                  <a:moveTo>
                    <a:pt x="1850940" y="245857"/>
                  </a:moveTo>
                  <a:cubicBezTo>
                    <a:pt x="1793996" y="245857"/>
                    <a:pt x="1747832" y="290097"/>
                    <a:pt x="1747832" y="344670"/>
                  </a:cubicBezTo>
                  <a:cubicBezTo>
                    <a:pt x="1747832" y="399243"/>
                    <a:pt x="1793996" y="443483"/>
                    <a:pt x="1850940" y="443483"/>
                  </a:cubicBezTo>
                  <a:cubicBezTo>
                    <a:pt x="1907888" y="443483"/>
                    <a:pt x="1954050" y="399243"/>
                    <a:pt x="1954050" y="344670"/>
                  </a:cubicBezTo>
                  <a:cubicBezTo>
                    <a:pt x="1954050" y="290097"/>
                    <a:pt x="1907888" y="245857"/>
                    <a:pt x="1850940" y="245857"/>
                  </a:cubicBezTo>
                  <a:close/>
                  <a:moveTo>
                    <a:pt x="1111200" y="245857"/>
                  </a:moveTo>
                  <a:cubicBezTo>
                    <a:pt x="1054256" y="245857"/>
                    <a:pt x="1008092" y="290097"/>
                    <a:pt x="1008092" y="344670"/>
                  </a:cubicBezTo>
                  <a:cubicBezTo>
                    <a:pt x="1008092" y="399243"/>
                    <a:pt x="1054256" y="443483"/>
                    <a:pt x="1111200" y="443483"/>
                  </a:cubicBezTo>
                  <a:cubicBezTo>
                    <a:pt x="1168148" y="443483"/>
                    <a:pt x="1214310" y="399243"/>
                    <a:pt x="1214310" y="344670"/>
                  </a:cubicBezTo>
                  <a:cubicBezTo>
                    <a:pt x="1214310" y="290097"/>
                    <a:pt x="1168148" y="245857"/>
                    <a:pt x="1111200" y="245857"/>
                  </a:cubicBezTo>
                  <a:close/>
                  <a:moveTo>
                    <a:pt x="371460" y="245857"/>
                  </a:moveTo>
                  <a:cubicBezTo>
                    <a:pt x="314516" y="245857"/>
                    <a:pt x="268352" y="290097"/>
                    <a:pt x="268352" y="344670"/>
                  </a:cubicBezTo>
                  <a:cubicBezTo>
                    <a:pt x="268352" y="399243"/>
                    <a:pt x="314516" y="443483"/>
                    <a:pt x="371460" y="443483"/>
                  </a:cubicBezTo>
                  <a:cubicBezTo>
                    <a:pt x="428408" y="443483"/>
                    <a:pt x="474570" y="399243"/>
                    <a:pt x="474570" y="344670"/>
                  </a:cubicBezTo>
                  <a:cubicBezTo>
                    <a:pt x="474570" y="290097"/>
                    <a:pt x="428408" y="245857"/>
                    <a:pt x="371460" y="245857"/>
                  </a:cubicBezTo>
                  <a:close/>
                  <a:moveTo>
                    <a:pt x="0" y="0"/>
                  </a:moveTo>
                  <a:lnTo>
                    <a:pt x="7394576" y="0"/>
                  </a:lnTo>
                  <a:lnTo>
                    <a:pt x="7394576" y="1655180"/>
                  </a:lnTo>
                  <a:lnTo>
                    <a:pt x="0" y="16551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690A36-8B16-5C44-BE9D-61990D996E8F}"/>
              </a:ext>
            </a:extLst>
          </p:cNvPr>
          <p:cNvGrpSpPr/>
          <p:nvPr/>
        </p:nvGrpSpPr>
        <p:grpSpPr>
          <a:xfrm>
            <a:off x="12495196" y="7118430"/>
            <a:ext cx="7447982" cy="1655180"/>
            <a:chOff x="12495196" y="7118430"/>
            <a:chExt cx="7447982" cy="1655180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F600F71-B54F-5149-972C-EBB070B7B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7270" y="7336984"/>
              <a:ext cx="7124516" cy="1125758"/>
            </a:xfrm>
            <a:custGeom>
              <a:avLst/>
              <a:gdLst>
                <a:gd name="connsiteX0" fmla="*/ 6792982 w 7124516"/>
                <a:gd name="connsiteY0" fmla="*/ 226421 h 1125758"/>
                <a:gd name="connsiteX1" fmla="*/ 6847110 w 7124516"/>
                <a:gd name="connsiteY1" fmla="*/ 226421 h 1125758"/>
                <a:gd name="connsiteX2" fmla="*/ 6860642 w 7124516"/>
                <a:gd name="connsiteY2" fmla="*/ 226421 h 1125758"/>
                <a:gd name="connsiteX3" fmla="*/ 6995962 w 7124516"/>
                <a:gd name="connsiteY3" fmla="*/ 226421 h 1125758"/>
                <a:gd name="connsiteX4" fmla="*/ 7124516 w 7124516"/>
                <a:gd name="connsiteY4" fmla="*/ 355871 h 1125758"/>
                <a:gd name="connsiteX5" fmla="*/ 7124516 w 7124516"/>
                <a:gd name="connsiteY5" fmla="*/ 621584 h 1125758"/>
                <a:gd name="connsiteX6" fmla="*/ 7083920 w 7124516"/>
                <a:gd name="connsiteY6" fmla="*/ 662463 h 1125758"/>
                <a:gd name="connsiteX7" fmla="*/ 7043324 w 7124516"/>
                <a:gd name="connsiteY7" fmla="*/ 621584 h 1125758"/>
                <a:gd name="connsiteX8" fmla="*/ 7043324 w 7124516"/>
                <a:gd name="connsiteY8" fmla="*/ 464882 h 1125758"/>
                <a:gd name="connsiteX9" fmla="*/ 7043324 w 7124516"/>
                <a:gd name="connsiteY9" fmla="*/ 376311 h 1125758"/>
                <a:gd name="connsiteX10" fmla="*/ 7016260 w 7124516"/>
                <a:gd name="connsiteY10" fmla="*/ 376311 h 1125758"/>
                <a:gd name="connsiteX11" fmla="*/ 7016260 w 7124516"/>
                <a:gd name="connsiteY11" fmla="*/ 478508 h 1125758"/>
                <a:gd name="connsiteX12" fmla="*/ 7016260 w 7124516"/>
                <a:gd name="connsiteY12" fmla="*/ 642024 h 1125758"/>
                <a:gd name="connsiteX13" fmla="*/ 7016260 w 7124516"/>
                <a:gd name="connsiteY13" fmla="*/ 662463 h 1125758"/>
                <a:gd name="connsiteX14" fmla="*/ 7016260 w 7124516"/>
                <a:gd name="connsiteY14" fmla="*/ 1071253 h 1125758"/>
                <a:gd name="connsiteX15" fmla="*/ 6962132 w 7124516"/>
                <a:gd name="connsiteY15" fmla="*/ 1125758 h 1125758"/>
                <a:gd name="connsiteX16" fmla="*/ 6908004 w 7124516"/>
                <a:gd name="connsiteY16" fmla="*/ 1071253 h 1125758"/>
                <a:gd name="connsiteX17" fmla="*/ 6908004 w 7124516"/>
                <a:gd name="connsiteY17" fmla="*/ 662463 h 1125758"/>
                <a:gd name="connsiteX18" fmla="*/ 6880940 w 7124516"/>
                <a:gd name="connsiteY18" fmla="*/ 662463 h 1125758"/>
                <a:gd name="connsiteX19" fmla="*/ 6880940 w 7124516"/>
                <a:gd name="connsiteY19" fmla="*/ 1071253 h 1125758"/>
                <a:gd name="connsiteX20" fmla="*/ 6826812 w 7124516"/>
                <a:gd name="connsiteY20" fmla="*/ 1125758 h 1125758"/>
                <a:gd name="connsiteX21" fmla="*/ 6765918 w 7124516"/>
                <a:gd name="connsiteY21" fmla="*/ 1071253 h 1125758"/>
                <a:gd name="connsiteX22" fmla="*/ 6765918 w 7124516"/>
                <a:gd name="connsiteY22" fmla="*/ 662463 h 1125758"/>
                <a:gd name="connsiteX23" fmla="*/ 6765918 w 7124516"/>
                <a:gd name="connsiteY23" fmla="*/ 642024 h 1125758"/>
                <a:gd name="connsiteX24" fmla="*/ 6765918 w 7124516"/>
                <a:gd name="connsiteY24" fmla="*/ 478508 h 1125758"/>
                <a:gd name="connsiteX25" fmla="*/ 6765918 w 7124516"/>
                <a:gd name="connsiteY25" fmla="*/ 376311 h 1125758"/>
                <a:gd name="connsiteX26" fmla="*/ 6745620 w 7124516"/>
                <a:gd name="connsiteY26" fmla="*/ 376311 h 1125758"/>
                <a:gd name="connsiteX27" fmla="*/ 6745620 w 7124516"/>
                <a:gd name="connsiteY27" fmla="*/ 464882 h 1125758"/>
                <a:gd name="connsiteX28" fmla="*/ 6745620 w 7124516"/>
                <a:gd name="connsiteY28" fmla="*/ 621584 h 1125758"/>
                <a:gd name="connsiteX29" fmla="*/ 6705024 w 7124516"/>
                <a:gd name="connsiteY29" fmla="*/ 662463 h 1125758"/>
                <a:gd name="connsiteX30" fmla="*/ 6657660 w 7124516"/>
                <a:gd name="connsiteY30" fmla="*/ 621584 h 1125758"/>
                <a:gd name="connsiteX31" fmla="*/ 6657660 w 7124516"/>
                <a:gd name="connsiteY31" fmla="*/ 355871 h 1125758"/>
                <a:gd name="connsiteX32" fmla="*/ 6792982 w 7124516"/>
                <a:gd name="connsiteY32" fmla="*/ 226421 h 1125758"/>
                <a:gd name="connsiteX33" fmla="*/ 6053242 w 7124516"/>
                <a:gd name="connsiteY33" fmla="*/ 226421 h 1125758"/>
                <a:gd name="connsiteX34" fmla="*/ 6107370 w 7124516"/>
                <a:gd name="connsiteY34" fmla="*/ 226421 h 1125758"/>
                <a:gd name="connsiteX35" fmla="*/ 6120902 w 7124516"/>
                <a:gd name="connsiteY35" fmla="*/ 226421 h 1125758"/>
                <a:gd name="connsiteX36" fmla="*/ 6256222 w 7124516"/>
                <a:gd name="connsiteY36" fmla="*/ 226421 h 1125758"/>
                <a:gd name="connsiteX37" fmla="*/ 6384776 w 7124516"/>
                <a:gd name="connsiteY37" fmla="*/ 355871 h 1125758"/>
                <a:gd name="connsiteX38" fmla="*/ 6384776 w 7124516"/>
                <a:gd name="connsiteY38" fmla="*/ 621584 h 1125758"/>
                <a:gd name="connsiteX39" fmla="*/ 6344180 w 7124516"/>
                <a:gd name="connsiteY39" fmla="*/ 662463 h 1125758"/>
                <a:gd name="connsiteX40" fmla="*/ 6303584 w 7124516"/>
                <a:gd name="connsiteY40" fmla="*/ 621584 h 1125758"/>
                <a:gd name="connsiteX41" fmla="*/ 6303584 w 7124516"/>
                <a:gd name="connsiteY41" fmla="*/ 464882 h 1125758"/>
                <a:gd name="connsiteX42" fmla="*/ 6303584 w 7124516"/>
                <a:gd name="connsiteY42" fmla="*/ 376311 h 1125758"/>
                <a:gd name="connsiteX43" fmla="*/ 6276520 w 7124516"/>
                <a:gd name="connsiteY43" fmla="*/ 376311 h 1125758"/>
                <a:gd name="connsiteX44" fmla="*/ 6276520 w 7124516"/>
                <a:gd name="connsiteY44" fmla="*/ 478508 h 1125758"/>
                <a:gd name="connsiteX45" fmla="*/ 6276520 w 7124516"/>
                <a:gd name="connsiteY45" fmla="*/ 642024 h 1125758"/>
                <a:gd name="connsiteX46" fmla="*/ 6276520 w 7124516"/>
                <a:gd name="connsiteY46" fmla="*/ 662463 h 1125758"/>
                <a:gd name="connsiteX47" fmla="*/ 6276520 w 7124516"/>
                <a:gd name="connsiteY47" fmla="*/ 1071253 h 1125758"/>
                <a:gd name="connsiteX48" fmla="*/ 6222392 w 7124516"/>
                <a:gd name="connsiteY48" fmla="*/ 1125758 h 1125758"/>
                <a:gd name="connsiteX49" fmla="*/ 6168264 w 7124516"/>
                <a:gd name="connsiteY49" fmla="*/ 1071253 h 1125758"/>
                <a:gd name="connsiteX50" fmla="*/ 6168264 w 7124516"/>
                <a:gd name="connsiteY50" fmla="*/ 662463 h 1125758"/>
                <a:gd name="connsiteX51" fmla="*/ 6141200 w 7124516"/>
                <a:gd name="connsiteY51" fmla="*/ 662463 h 1125758"/>
                <a:gd name="connsiteX52" fmla="*/ 6141200 w 7124516"/>
                <a:gd name="connsiteY52" fmla="*/ 1071253 h 1125758"/>
                <a:gd name="connsiteX53" fmla="*/ 6087072 w 7124516"/>
                <a:gd name="connsiteY53" fmla="*/ 1125758 h 1125758"/>
                <a:gd name="connsiteX54" fmla="*/ 6026178 w 7124516"/>
                <a:gd name="connsiteY54" fmla="*/ 1071253 h 1125758"/>
                <a:gd name="connsiteX55" fmla="*/ 6026178 w 7124516"/>
                <a:gd name="connsiteY55" fmla="*/ 662463 h 1125758"/>
                <a:gd name="connsiteX56" fmla="*/ 6026178 w 7124516"/>
                <a:gd name="connsiteY56" fmla="*/ 642024 h 1125758"/>
                <a:gd name="connsiteX57" fmla="*/ 6026178 w 7124516"/>
                <a:gd name="connsiteY57" fmla="*/ 478508 h 1125758"/>
                <a:gd name="connsiteX58" fmla="*/ 6026178 w 7124516"/>
                <a:gd name="connsiteY58" fmla="*/ 376311 h 1125758"/>
                <a:gd name="connsiteX59" fmla="*/ 6005880 w 7124516"/>
                <a:gd name="connsiteY59" fmla="*/ 376311 h 1125758"/>
                <a:gd name="connsiteX60" fmla="*/ 6005880 w 7124516"/>
                <a:gd name="connsiteY60" fmla="*/ 464882 h 1125758"/>
                <a:gd name="connsiteX61" fmla="*/ 6005880 w 7124516"/>
                <a:gd name="connsiteY61" fmla="*/ 621584 h 1125758"/>
                <a:gd name="connsiteX62" fmla="*/ 5965284 w 7124516"/>
                <a:gd name="connsiteY62" fmla="*/ 662463 h 1125758"/>
                <a:gd name="connsiteX63" fmla="*/ 5917920 w 7124516"/>
                <a:gd name="connsiteY63" fmla="*/ 621584 h 1125758"/>
                <a:gd name="connsiteX64" fmla="*/ 5917920 w 7124516"/>
                <a:gd name="connsiteY64" fmla="*/ 355871 h 1125758"/>
                <a:gd name="connsiteX65" fmla="*/ 6053242 w 7124516"/>
                <a:gd name="connsiteY65" fmla="*/ 226421 h 1125758"/>
                <a:gd name="connsiteX66" fmla="*/ 5313502 w 7124516"/>
                <a:gd name="connsiteY66" fmla="*/ 226421 h 1125758"/>
                <a:gd name="connsiteX67" fmla="*/ 5367630 w 7124516"/>
                <a:gd name="connsiteY67" fmla="*/ 226421 h 1125758"/>
                <a:gd name="connsiteX68" fmla="*/ 5381162 w 7124516"/>
                <a:gd name="connsiteY68" fmla="*/ 226421 h 1125758"/>
                <a:gd name="connsiteX69" fmla="*/ 5516482 w 7124516"/>
                <a:gd name="connsiteY69" fmla="*/ 226421 h 1125758"/>
                <a:gd name="connsiteX70" fmla="*/ 5645036 w 7124516"/>
                <a:gd name="connsiteY70" fmla="*/ 355871 h 1125758"/>
                <a:gd name="connsiteX71" fmla="*/ 5645036 w 7124516"/>
                <a:gd name="connsiteY71" fmla="*/ 621584 h 1125758"/>
                <a:gd name="connsiteX72" fmla="*/ 5604440 w 7124516"/>
                <a:gd name="connsiteY72" fmla="*/ 662463 h 1125758"/>
                <a:gd name="connsiteX73" fmla="*/ 5563844 w 7124516"/>
                <a:gd name="connsiteY73" fmla="*/ 621584 h 1125758"/>
                <a:gd name="connsiteX74" fmla="*/ 5563844 w 7124516"/>
                <a:gd name="connsiteY74" fmla="*/ 464882 h 1125758"/>
                <a:gd name="connsiteX75" fmla="*/ 5563844 w 7124516"/>
                <a:gd name="connsiteY75" fmla="*/ 376311 h 1125758"/>
                <a:gd name="connsiteX76" fmla="*/ 5536780 w 7124516"/>
                <a:gd name="connsiteY76" fmla="*/ 376311 h 1125758"/>
                <a:gd name="connsiteX77" fmla="*/ 5536780 w 7124516"/>
                <a:gd name="connsiteY77" fmla="*/ 478508 h 1125758"/>
                <a:gd name="connsiteX78" fmla="*/ 5536780 w 7124516"/>
                <a:gd name="connsiteY78" fmla="*/ 642024 h 1125758"/>
                <a:gd name="connsiteX79" fmla="*/ 5536780 w 7124516"/>
                <a:gd name="connsiteY79" fmla="*/ 662463 h 1125758"/>
                <a:gd name="connsiteX80" fmla="*/ 5536780 w 7124516"/>
                <a:gd name="connsiteY80" fmla="*/ 1071253 h 1125758"/>
                <a:gd name="connsiteX81" fmla="*/ 5482652 w 7124516"/>
                <a:gd name="connsiteY81" fmla="*/ 1125758 h 1125758"/>
                <a:gd name="connsiteX82" fmla="*/ 5428524 w 7124516"/>
                <a:gd name="connsiteY82" fmla="*/ 1071253 h 1125758"/>
                <a:gd name="connsiteX83" fmla="*/ 5428524 w 7124516"/>
                <a:gd name="connsiteY83" fmla="*/ 662463 h 1125758"/>
                <a:gd name="connsiteX84" fmla="*/ 5401460 w 7124516"/>
                <a:gd name="connsiteY84" fmla="*/ 662463 h 1125758"/>
                <a:gd name="connsiteX85" fmla="*/ 5401460 w 7124516"/>
                <a:gd name="connsiteY85" fmla="*/ 1071253 h 1125758"/>
                <a:gd name="connsiteX86" fmla="*/ 5347332 w 7124516"/>
                <a:gd name="connsiteY86" fmla="*/ 1125758 h 1125758"/>
                <a:gd name="connsiteX87" fmla="*/ 5286438 w 7124516"/>
                <a:gd name="connsiteY87" fmla="*/ 1071253 h 1125758"/>
                <a:gd name="connsiteX88" fmla="*/ 5286438 w 7124516"/>
                <a:gd name="connsiteY88" fmla="*/ 662463 h 1125758"/>
                <a:gd name="connsiteX89" fmla="*/ 5286438 w 7124516"/>
                <a:gd name="connsiteY89" fmla="*/ 642024 h 1125758"/>
                <a:gd name="connsiteX90" fmla="*/ 5286438 w 7124516"/>
                <a:gd name="connsiteY90" fmla="*/ 478508 h 1125758"/>
                <a:gd name="connsiteX91" fmla="*/ 5286438 w 7124516"/>
                <a:gd name="connsiteY91" fmla="*/ 376311 h 1125758"/>
                <a:gd name="connsiteX92" fmla="*/ 5266140 w 7124516"/>
                <a:gd name="connsiteY92" fmla="*/ 376311 h 1125758"/>
                <a:gd name="connsiteX93" fmla="*/ 5266140 w 7124516"/>
                <a:gd name="connsiteY93" fmla="*/ 464882 h 1125758"/>
                <a:gd name="connsiteX94" fmla="*/ 5266140 w 7124516"/>
                <a:gd name="connsiteY94" fmla="*/ 621584 h 1125758"/>
                <a:gd name="connsiteX95" fmla="*/ 5225544 w 7124516"/>
                <a:gd name="connsiteY95" fmla="*/ 662463 h 1125758"/>
                <a:gd name="connsiteX96" fmla="*/ 5178180 w 7124516"/>
                <a:gd name="connsiteY96" fmla="*/ 621584 h 1125758"/>
                <a:gd name="connsiteX97" fmla="*/ 5178180 w 7124516"/>
                <a:gd name="connsiteY97" fmla="*/ 355871 h 1125758"/>
                <a:gd name="connsiteX98" fmla="*/ 5313502 w 7124516"/>
                <a:gd name="connsiteY98" fmla="*/ 226421 h 1125758"/>
                <a:gd name="connsiteX99" fmla="*/ 4573762 w 7124516"/>
                <a:gd name="connsiteY99" fmla="*/ 226421 h 1125758"/>
                <a:gd name="connsiteX100" fmla="*/ 4627890 w 7124516"/>
                <a:gd name="connsiteY100" fmla="*/ 226421 h 1125758"/>
                <a:gd name="connsiteX101" fmla="*/ 4641422 w 7124516"/>
                <a:gd name="connsiteY101" fmla="*/ 226421 h 1125758"/>
                <a:gd name="connsiteX102" fmla="*/ 4776742 w 7124516"/>
                <a:gd name="connsiteY102" fmla="*/ 226421 h 1125758"/>
                <a:gd name="connsiteX103" fmla="*/ 4905296 w 7124516"/>
                <a:gd name="connsiteY103" fmla="*/ 355871 h 1125758"/>
                <a:gd name="connsiteX104" fmla="*/ 4905296 w 7124516"/>
                <a:gd name="connsiteY104" fmla="*/ 621584 h 1125758"/>
                <a:gd name="connsiteX105" fmla="*/ 4864700 w 7124516"/>
                <a:gd name="connsiteY105" fmla="*/ 662463 h 1125758"/>
                <a:gd name="connsiteX106" fmla="*/ 4824104 w 7124516"/>
                <a:gd name="connsiteY106" fmla="*/ 621584 h 1125758"/>
                <a:gd name="connsiteX107" fmla="*/ 4824104 w 7124516"/>
                <a:gd name="connsiteY107" fmla="*/ 464882 h 1125758"/>
                <a:gd name="connsiteX108" fmla="*/ 4824104 w 7124516"/>
                <a:gd name="connsiteY108" fmla="*/ 376311 h 1125758"/>
                <a:gd name="connsiteX109" fmla="*/ 4797040 w 7124516"/>
                <a:gd name="connsiteY109" fmla="*/ 376311 h 1125758"/>
                <a:gd name="connsiteX110" fmla="*/ 4797040 w 7124516"/>
                <a:gd name="connsiteY110" fmla="*/ 478508 h 1125758"/>
                <a:gd name="connsiteX111" fmla="*/ 4797040 w 7124516"/>
                <a:gd name="connsiteY111" fmla="*/ 642024 h 1125758"/>
                <a:gd name="connsiteX112" fmla="*/ 4797040 w 7124516"/>
                <a:gd name="connsiteY112" fmla="*/ 662463 h 1125758"/>
                <a:gd name="connsiteX113" fmla="*/ 4797040 w 7124516"/>
                <a:gd name="connsiteY113" fmla="*/ 1071253 h 1125758"/>
                <a:gd name="connsiteX114" fmla="*/ 4742912 w 7124516"/>
                <a:gd name="connsiteY114" fmla="*/ 1125758 h 1125758"/>
                <a:gd name="connsiteX115" fmla="*/ 4688784 w 7124516"/>
                <a:gd name="connsiteY115" fmla="*/ 1071253 h 1125758"/>
                <a:gd name="connsiteX116" fmla="*/ 4688784 w 7124516"/>
                <a:gd name="connsiteY116" fmla="*/ 662463 h 1125758"/>
                <a:gd name="connsiteX117" fmla="*/ 4661720 w 7124516"/>
                <a:gd name="connsiteY117" fmla="*/ 662463 h 1125758"/>
                <a:gd name="connsiteX118" fmla="*/ 4661720 w 7124516"/>
                <a:gd name="connsiteY118" fmla="*/ 1071253 h 1125758"/>
                <a:gd name="connsiteX119" fmla="*/ 4607592 w 7124516"/>
                <a:gd name="connsiteY119" fmla="*/ 1125758 h 1125758"/>
                <a:gd name="connsiteX120" fmla="*/ 4546698 w 7124516"/>
                <a:gd name="connsiteY120" fmla="*/ 1071253 h 1125758"/>
                <a:gd name="connsiteX121" fmla="*/ 4546698 w 7124516"/>
                <a:gd name="connsiteY121" fmla="*/ 662463 h 1125758"/>
                <a:gd name="connsiteX122" fmla="*/ 4546698 w 7124516"/>
                <a:gd name="connsiteY122" fmla="*/ 642024 h 1125758"/>
                <a:gd name="connsiteX123" fmla="*/ 4546698 w 7124516"/>
                <a:gd name="connsiteY123" fmla="*/ 478508 h 1125758"/>
                <a:gd name="connsiteX124" fmla="*/ 4546698 w 7124516"/>
                <a:gd name="connsiteY124" fmla="*/ 376311 h 1125758"/>
                <a:gd name="connsiteX125" fmla="*/ 4526400 w 7124516"/>
                <a:gd name="connsiteY125" fmla="*/ 376311 h 1125758"/>
                <a:gd name="connsiteX126" fmla="*/ 4526400 w 7124516"/>
                <a:gd name="connsiteY126" fmla="*/ 464882 h 1125758"/>
                <a:gd name="connsiteX127" fmla="*/ 4526400 w 7124516"/>
                <a:gd name="connsiteY127" fmla="*/ 621584 h 1125758"/>
                <a:gd name="connsiteX128" fmla="*/ 4485804 w 7124516"/>
                <a:gd name="connsiteY128" fmla="*/ 662463 h 1125758"/>
                <a:gd name="connsiteX129" fmla="*/ 4438440 w 7124516"/>
                <a:gd name="connsiteY129" fmla="*/ 621584 h 1125758"/>
                <a:gd name="connsiteX130" fmla="*/ 4438440 w 7124516"/>
                <a:gd name="connsiteY130" fmla="*/ 355871 h 1125758"/>
                <a:gd name="connsiteX131" fmla="*/ 4573762 w 7124516"/>
                <a:gd name="connsiteY131" fmla="*/ 226421 h 1125758"/>
                <a:gd name="connsiteX132" fmla="*/ 3094282 w 7124516"/>
                <a:gd name="connsiteY132" fmla="*/ 226421 h 1125758"/>
                <a:gd name="connsiteX133" fmla="*/ 3148410 w 7124516"/>
                <a:gd name="connsiteY133" fmla="*/ 226421 h 1125758"/>
                <a:gd name="connsiteX134" fmla="*/ 3161942 w 7124516"/>
                <a:gd name="connsiteY134" fmla="*/ 226421 h 1125758"/>
                <a:gd name="connsiteX135" fmla="*/ 3297262 w 7124516"/>
                <a:gd name="connsiteY135" fmla="*/ 226421 h 1125758"/>
                <a:gd name="connsiteX136" fmla="*/ 3425816 w 7124516"/>
                <a:gd name="connsiteY136" fmla="*/ 355871 h 1125758"/>
                <a:gd name="connsiteX137" fmla="*/ 3425816 w 7124516"/>
                <a:gd name="connsiteY137" fmla="*/ 621584 h 1125758"/>
                <a:gd name="connsiteX138" fmla="*/ 3385220 w 7124516"/>
                <a:gd name="connsiteY138" fmla="*/ 662463 h 1125758"/>
                <a:gd name="connsiteX139" fmla="*/ 3344624 w 7124516"/>
                <a:gd name="connsiteY139" fmla="*/ 621584 h 1125758"/>
                <a:gd name="connsiteX140" fmla="*/ 3344624 w 7124516"/>
                <a:gd name="connsiteY140" fmla="*/ 464882 h 1125758"/>
                <a:gd name="connsiteX141" fmla="*/ 3344624 w 7124516"/>
                <a:gd name="connsiteY141" fmla="*/ 376311 h 1125758"/>
                <a:gd name="connsiteX142" fmla="*/ 3317560 w 7124516"/>
                <a:gd name="connsiteY142" fmla="*/ 376311 h 1125758"/>
                <a:gd name="connsiteX143" fmla="*/ 3317560 w 7124516"/>
                <a:gd name="connsiteY143" fmla="*/ 478508 h 1125758"/>
                <a:gd name="connsiteX144" fmla="*/ 3317560 w 7124516"/>
                <a:gd name="connsiteY144" fmla="*/ 642024 h 1125758"/>
                <a:gd name="connsiteX145" fmla="*/ 3317560 w 7124516"/>
                <a:gd name="connsiteY145" fmla="*/ 662463 h 1125758"/>
                <a:gd name="connsiteX146" fmla="*/ 3317560 w 7124516"/>
                <a:gd name="connsiteY146" fmla="*/ 1071253 h 1125758"/>
                <a:gd name="connsiteX147" fmla="*/ 3263432 w 7124516"/>
                <a:gd name="connsiteY147" fmla="*/ 1125758 h 1125758"/>
                <a:gd name="connsiteX148" fmla="*/ 3209304 w 7124516"/>
                <a:gd name="connsiteY148" fmla="*/ 1071253 h 1125758"/>
                <a:gd name="connsiteX149" fmla="*/ 3209304 w 7124516"/>
                <a:gd name="connsiteY149" fmla="*/ 662463 h 1125758"/>
                <a:gd name="connsiteX150" fmla="*/ 3182240 w 7124516"/>
                <a:gd name="connsiteY150" fmla="*/ 662463 h 1125758"/>
                <a:gd name="connsiteX151" fmla="*/ 3182240 w 7124516"/>
                <a:gd name="connsiteY151" fmla="*/ 1071253 h 1125758"/>
                <a:gd name="connsiteX152" fmla="*/ 3128112 w 7124516"/>
                <a:gd name="connsiteY152" fmla="*/ 1125758 h 1125758"/>
                <a:gd name="connsiteX153" fmla="*/ 3067218 w 7124516"/>
                <a:gd name="connsiteY153" fmla="*/ 1071253 h 1125758"/>
                <a:gd name="connsiteX154" fmla="*/ 3067218 w 7124516"/>
                <a:gd name="connsiteY154" fmla="*/ 662463 h 1125758"/>
                <a:gd name="connsiteX155" fmla="*/ 3067218 w 7124516"/>
                <a:gd name="connsiteY155" fmla="*/ 642024 h 1125758"/>
                <a:gd name="connsiteX156" fmla="*/ 3067218 w 7124516"/>
                <a:gd name="connsiteY156" fmla="*/ 478508 h 1125758"/>
                <a:gd name="connsiteX157" fmla="*/ 3067218 w 7124516"/>
                <a:gd name="connsiteY157" fmla="*/ 376311 h 1125758"/>
                <a:gd name="connsiteX158" fmla="*/ 3046920 w 7124516"/>
                <a:gd name="connsiteY158" fmla="*/ 376311 h 1125758"/>
                <a:gd name="connsiteX159" fmla="*/ 3046920 w 7124516"/>
                <a:gd name="connsiteY159" fmla="*/ 464882 h 1125758"/>
                <a:gd name="connsiteX160" fmla="*/ 3046920 w 7124516"/>
                <a:gd name="connsiteY160" fmla="*/ 621584 h 1125758"/>
                <a:gd name="connsiteX161" fmla="*/ 3006324 w 7124516"/>
                <a:gd name="connsiteY161" fmla="*/ 662463 h 1125758"/>
                <a:gd name="connsiteX162" fmla="*/ 2958960 w 7124516"/>
                <a:gd name="connsiteY162" fmla="*/ 621584 h 1125758"/>
                <a:gd name="connsiteX163" fmla="*/ 2958960 w 7124516"/>
                <a:gd name="connsiteY163" fmla="*/ 355871 h 1125758"/>
                <a:gd name="connsiteX164" fmla="*/ 3094282 w 7124516"/>
                <a:gd name="connsiteY164" fmla="*/ 226421 h 1125758"/>
                <a:gd name="connsiteX165" fmla="*/ 2354542 w 7124516"/>
                <a:gd name="connsiteY165" fmla="*/ 226421 h 1125758"/>
                <a:gd name="connsiteX166" fmla="*/ 2408670 w 7124516"/>
                <a:gd name="connsiteY166" fmla="*/ 226421 h 1125758"/>
                <a:gd name="connsiteX167" fmla="*/ 2422202 w 7124516"/>
                <a:gd name="connsiteY167" fmla="*/ 226421 h 1125758"/>
                <a:gd name="connsiteX168" fmla="*/ 2557522 w 7124516"/>
                <a:gd name="connsiteY168" fmla="*/ 226421 h 1125758"/>
                <a:gd name="connsiteX169" fmla="*/ 2686076 w 7124516"/>
                <a:gd name="connsiteY169" fmla="*/ 355871 h 1125758"/>
                <a:gd name="connsiteX170" fmla="*/ 2686076 w 7124516"/>
                <a:gd name="connsiteY170" fmla="*/ 621584 h 1125758"/>
                <a:gd name="connsiteX171" fmla="*/ 2645480 w 7124516"/>
                <a:gd name="connsiteY171" fmla="*/ 662463 h 1125758"/>
                <a:gd name="connsiteX172" fmla="*/ 2604884 w 7124516"/>
                <a:gd name="connsiteY172" fmla="*/ 621584 h 1125758"/>
                <a:gd name="connsiteX173" fmla="*/ 2604884 w 7124516"/>
                <a:gd name="connsiteY173" fmla="*/ 464882 h 1125758"/>
                <a:gd name="connsiteX174" fmla="*/ 2604884 w 7124516"/>
                <a:gd name="connsiteY174" fmla="*/ 376311 h 1125758"/>
                <a:gd name="connsiteX175" fmla="*/ 2577820 w 7124516"/>
                <a:gd name="connsiteY175" fmla="*/ 376311 h 1125758"/>
                <a:gd name="connsiteX176" fmla="*/ 2577820 w 7124516"/>
                <a:gd name="connsiteY176" fmla="*/ 478508 h 1125758"/>
                <a:gd name="connsiteX177" fmla="*/ 2577820 w 7124516"/>
                <a:gd name="connsiteY177" fmla="*/ 642024 h 1125758"/>
                <a:gd name="connsiteX178" fmla="*/ 2577820 w 7124516"/>
                <a:gd name="connsiteY178" fmla="*/ 662463 h 1125758"/>
                <a:gd name="connsiteX179" fmla="*/ 2577820 w 7124516"/>
                <a:gd name="connsiteY179" fmla="*/ 1071253 h 1125758"/>
                <a:gd name="connsiteX180" fmla="*/ 2523692 w 7124516"/>
                <a:gd name="connsiteY180" fmla="*/ 1125758 h 1125758"/>
                <a:gd name="connsiteX181" fmla="*/ 2469564 w 7124516"/>
                <a:gd name="connsiteY181" fmla="*/ 1071253 h 1125758"/>
                <a:gd name="connsiteX182" fmla="*/ 2469564 w 7124516"/>
                <a:gd name="connsiteY182" fmla="*/ 662463 h 1125758"/>
                <a:gd name="connsiteX183" fmla="*/ 2442500 w 7124516"/>
                <a:gd name="connsiteY183" fmla="*/ 662463 h 1125758"/>
                <a:gd name="connsiteX184" fmla="*/ 2442500 w 7124516"/>
                <a:gd name="connsiteY184" fmla="*/ 1071253 h 1125758"/>
                <a:gd name="connsiteX185" fmla="*/ 2388372 w 7124516"/>
                <a:gd name="connsiteY185" fmla="*/ 1125758 h 1125758"/>
                <a:gd name="connsiteX186" fmla="*/ 2327478 w 7124516"/>
                <a:gd name="connsiteY186" fmla="*/ 1071253 h 1125758"/>
                <a:gd name="connsiteX187" fmla="*/ 2327478 w 7124516"/>
                <a:gd name="connsiteY187" fmla="*/ 662463 h 1125758"/>
                <a:gd name="connsiteX188" fmla="*/ 2327478 w 7124516"/>
                <a:gd name="connsiteY188" fmla="*/ 642024 h 1125758"/>
                <a:gd name="connsiteX189" fmla="*/ 2327478 w 7124516"/>
                <a:gd name="connsiteY189" fmla="*/ 478508 h 1125758"/>
                <a:gd name="connsiteX190" fmla="*/ 2327478 w 7124516"/>
                <a:gd name="connsiteY190" fmla="*/ 376311 h 1125758"/>
                <a:gd name="connsiteX191" fmla="*/ 2307180 w 7124516"/>
                <a:gd name="connsiteY191" fmla="*/ 376311 h 1125758"/>
                <a:gd name="connsiteX192" fmla="*/ 2307180 w 7124516"/>
                <a:gd name="connsiteY192" fmla="*/ 464882 h 1125758"/>
                <a:gd name="connsiteX193" fmla="*/ 2307180 w 7124516"/>
                <a:gd name="connsiteY193" fmla="*/ 621584 h 1125758"/>
                <a:gd name="connsiteX194" fmla="*/ 2266584 w 7124516"/>
                <a:gd name="connsiteY194" fmla="*/ 662463 h 1125758"/>
                <a:gd name="connsiteX195" fmla="*/ 2219220 w 7124516"/>
                <a:gd name="connsiteY195" fmla="*/ 621584 h 1125758"/>
                <a:gd name="connsiteX196" fmla="*/ 2219220 w 7124516"/>
                <a:gd name="connsiteY196" fmla="*/ 355871 h 1125758"/>
                <a:gd name="connsiteX197" fmla="*/ 2354542 w 7124516"/>
                <a:gd name="connsiteY197" fmla="*/ 226421 h 1125758"/>
                <a:gd name="connsiteX198" fmla="*/ 1614802 w 7124516"/>
                <a:gd name="connsiteY198" fmla="*/ 226421 h 1125758"/>
                <a:gd name="connsiteX199" fmla="*/ 1668930 w 7124516"/>
                <a:gd name="connsiteY199" fmla="*/ 226421 h 1125758"/>
                <a:gd name="connsiteX200" fmla="*/ 1682462 w 7124516"/>
                <a:gd name="connsiteY200" fmla="*/ 226421 h 1125758"/>
                <a:gd name="connsiteX201" fmla="*/ 1817782 w 7124516"/>
                <a:gd name="connsiteY201" fmla="*/ 226421 h 1125758"/>
                <a:gd name="connsiteX202" fmla="*/ 1946336 w 7124516"/>
                <a:gd name="connsiteY202" fmla="*/ 355871 h 1125758"/>
                <a:gd name="connsiteX203" fmla="*/ 1946336 w 7124516"/>
                <a:gd name="connsiteY203" fmla="*/ 621584 h 1125758"/>
                <a:gd name="connsiteX204" fmla="*/ 1905740 w 7124516"/>
                <a:gd name="connsiteY204" fmla="*/ 662463 h 1125758"/>
                <a:gd name="connsiteX205" fmla="*/ 1865144 w 7124516"/>
                <a:gd name="connsiteY205" fmla="*/ 621584 h 1125758"/>
                <a:gd name="connsiteX206" fmla="*/ 1865144 w 7124516"/>
                <a:gd name="connsiteY206" fmla="*/ 464882 h 1125758"/>
                <a:gd name="connsiteX207" fmla="*/ 1865144 w 7124516"/>
                <a:gd name="connsiteY207" fmla="*/ 376311 h 1125758"/>
                <a:gd name="connsiteX208" fmla="*/ 1838080 w 7124516"/>
                <a:gd name="connsiteY208" fmla="*/ 376311 h 1125758"/>
                <a:gd name="connsiteX209" fmla="*/ 1838080 w 7124516"/>
                <a:gd name="connsiteY209" fmla="*/ 478508 h 1125758"/>
                <a:gd name="connsiteX210" fmla="*/ 1838080 w 7124516"/>
                <a:gd name="connsiteY210" fmla="*/ 642024 h 1125758"/>
                <a:gd name="connsiteX211" fmla="*/ 1838080 w 7124516"/>
                <a:gd name="connsiteY211" fmla="*/ 662463 h 1125758"/>
                <a:gd name="connsiteX212" fmla="*/ 1838080 w 7124516"/>
                <a:gd name="connsiteY212" fmla="*/ 1071253 h 1125758"/>
                <a:gd name="connsiteX213" fmla="*/ 1783952 w 7124516"/>
                <a:gd name="connsiteY213" fmla="*/ 1125758 h 1125758"/>
                <a:gd name="connsiteX214" fmla="*/ 1729824 w 7124516"/>
                <a:gd name="connsiteY214" fmla="*/ 1071253 h 1125758"/>
                <a:gd name="connsiteX215" fmla="*/ 1729824 w 7124516"/>
                <a:gd name="connsiteY215" fmla="*/ 662463 h 1125758"/>
                <a:gd name="connsiteX216" fmla="*/ 1702760 w 7124516"/>
                <a:gd name="connsiteY216" fmla="*/ 662463 h 1125758"/>
                <a:gd name="connsiteX217" fmla="*/ 1702760 w 7124516"/>
                <a:gd name="connsiteY217" fmla="*/ 1071253 h 1125758"/>
                <a:gd name="connsiteX218" fmla="*/ 1648632 w 7124516"/>
                <a:gd name="connsiteY218" fmla="*/ 1125758 h 1125758"/>
                <a:gd name="connsiteX219" fmla="*/ 1587738 w 7124516"/>
                <a:gd name="connsiteY219" fmla="*/ 1071253 h 1125758"/>
                <a:gd name="connsiteX220" fmla="*/ 1587738 w 7124516"/>
                <a:gd name="connsiteY220" fmla="*/ 662463 h 1125758"/>
                <a:gd name="connsiteX221" fmla="*/ 1587738 w 7124516"/>
                <a:gd name="connsiteY221" fmla="*/ 642024 h 1125758"/>
                <a:gd name="connsiteX222" fmla="*/ 1587738 w 7124516"/>
                <a:gd name="connsiteY222" fmla="*/ 478508 h 1125758"/>
                <a:gd name="connsiteX223" fmla="*/ 1587738 w 7124516"/>
                <a:gd name="connsiteY223" fmla="*/ 376311 h 1125758"/>
                <a:gd name="connsiteX224" fmla="*/ 1567440 w 7124516"/>
                <a:gd name="connsiteY224" fmla="*/ 376311 h 1125758"/>
                <a:gd name="connsiteX225" fmla="*/ 1567440 w 7124516"/>
                <a:gd name="connsiteY225" fmla="*/ 464882 h 1125758"/>
                <a:gd name="connsiteX226" fmla="*/ 1567440 w 7124516"/>
                <a:gd name="connsiteY226" fmla="*/ 621584 h 1125758"/>
                <a:gd name="connsiteX227" fmla="*/ 1526844 w 7124516"/>
                <a:gd name="connsiteY227" fmla="*/ 662463 h 1125758"/>
                <a:gd name="connsiteX228" fmla="*/ 1479480 w 7124516"/>
                <a:gd name="connsiteY228" fmla="*/ 621584 h 1125758"/>
                <a:gd name="connsiteX229" fmla="*/ 1479480 w 7124516"/>
                <a:gd name="connsiteY229" fmla="*/ 355871 h 1125758"/>
                <a:gd name="connsiteX230" fmla="*/ 1614802 w 7124516"/>
                <a:gd name="connsiteY230" fmla="*/ 226421 h 1125758"/>
                <a:gd name="connsiteX231" fmla="*/ 875062 w 7124516"/>
                <a:gd name="connsiteY231" fmla="*/ 226421 h 1125758"/>
                <a:gd name="connsiteX232" fmla="*/ 929190 w 7124516"/>
                <a:gd name="connsiteY232" fmla="*/ 226421 h 1125758"/>
                <a:gd name="connsiteX233" fmla="*/ 942722 w 7124516"/>
                <a:gd name="connsiteY233" fmla="*/ 226421 h 1125758"/>
                <a:gd name="connsiteX234" fmla="*/ 1078042 w 7124516"/>
                <a:gd name="connsiteY234" fmla="*/ 226421 h 1125758"/>
                <a:gd name="connsiteX235" fmla="*/ 1206596 w 7124516"/>
                <a:gd name="connsiteY235" fmla="*/ 355871 h 1125758"/>
                <a:gd name="connsiteX236" fmla="*/ 1206596 w 7124516"/>
                <a:gd name="connsiteY236" fmla="*/ 621584 h 1125758"/>
                <a:gd name="connsiteX237" fmla="*/ 1166000 w 7124516"/>
                <a:gd name="connsiteY237" fmla="*/ 662463 h 1125758"/>
                <a:gd name="connsiteX238" fmla="*/ 1125404 w 7124516"/>
                <a:gd name="connsiteY238" fmla="*/ 621584 h 1125758"/>
                <a:gd name="connsiteX239" fmla="*/ 1125404 w 7124516"/>
                <a:gd name="connsiteY239" fmla="*/ 464882 h 1125758"/>
                <a:gd name="connsiteX240" fmla="*/ 1125404 w 7124516"/>
                <a:gd name="connsiteY240" fmla="*/ 376311 h 1125758"/>
                <a:gd name="connsiteX241" fmla="*/ 1098340 w 7124516"/>
                <a:gd name="connsiteY241" fmla="*/ 376311 h 1125758"/>
                <a:gd name="connsiteX242" fmla="*/ 1098340 w 7124516"/>
                <a:gd name="connsiteY242" fmla="*/ 478508 h 1125758"/>
                <a:gd name="connsiteX243" fmla="*/ 1098340 w 7124516"/>
                <a:gd name="connsiteY243" fmla="*/ 642024 h 1125758"/>
                <a:gd name="connsiteX244" fmla="*/ 1098340 w 7124516"/>
                <a:gd name="connsiteY244" fmla="*/ 662463 h 1125758"/>
                <a:gd name="connsiteX245" fmla="*/ 1098340 w 7124516"/>
                <a:gd name="connsiteY245" fmla="*/ 1071253 h 1125758"/>
                <a:gd name="connsiteX246" fmla="*/ 1044212 w 7124516"/>
                <a:gd name="connsiteY246" fmla="*/ 1125758 h 1125758"/>
                <a:gd name="connsiteX247" fmla="*/ 990084 w 7124516"/>
                <a:gd name="connsiteY247" fmla="*/ 1071253 h 1125758"/>
                <a:gd name="connsiteX248" fmla="*/ 990084 w 7124516"/>
                <a:gd name="connsiteY248" fmla="*/ 662463 h 1125758"/>
                <a:gd name="connsiteX249" fmla="*/ 963020 w 7124516"/>
                <a:gd name="connsiteY249" fmla="*/ 662463 h 1125758"/>
                <a:gd name="connsiteX250" fmla="*/ 963020 w 7124516"/>
                <a:gd name="connsiteY250" fmla="*/ 1071253 h 1125758"/>
                <a:gd name="connsiteX251" fmla="*/ 908892 w 7124516"/>
                <a:gd name="connsiteY251" fmla="*/ 1125758 h 1125758"/>
                <a:gd name="connsiteX252" fmla="*/ 847998 w 7124516"/>
                <a:gd name="connsiteY252" fmla="*/ 1071253 h 1125758"/>
                <a:gd name="connsiteX253" fmla="*/ 847998 w 7124516"/>
                <a:gd name="connsiteY253" fmla="*/ 662463 h 1125758"/>
                <a:gd name="connsiteX254" fmla="*/ 847998 w 7124516"/>
                <a:gd name="connsiteY254" fmla="*/ 642024 h 1125758"/>
                <a:gd name="connsiteX255" fmla="*/ 847998 w 7124516"/>
                <a:gd name="connsiteY255" fmla="*/ 478508 h 1125758"/>
                <a:gd name="connsiteX256" fmla="*/ 847998 w 7124516"/>
                <a:gd name="connsiteY256" fmla="*/ 376311 h 1125758"/>
                <a:gd name="connsiteX257" fmla="*/ 827700 w 7124516"/>
                <a:gd name="connsiteY257" fmla="*/ 376311 h 1125758"/>
                <a:gd name="connsiteX258" fmla="*/ 827700 w 7124516"/>
                <a:gd name="connsiteY258" fmla="*/ 464882 h 1125758"/>
                <a:gd name="connsiteX259" fmla="*/ 827700 w 7124516"/>
                <a:gd name="connsiteY259" fmla="*/ 621584 h 1125758"/>
                <a:gd name="connsiteX260" fmla="*/ 787104 w 7124516"/>
                <a:gd name="connsiteY260" fmla="*/ 662463 h 1125758"/>
                <a:gd name="connsiteX261" fmla="*/ 739740 w 7124516"/>
                <a:gd name="connsiteY261" fmla="*/ 621584 h 1125758"/>
                <a:gd name="connsiteX262" fmla="*/ 739740 w 7124516"/>
                <a:gd name="connsiteY262" fmla="*/ 355871 h 1125758"/>
                <a:gd name="connsiteX263" fmla="*/ 875062 w 7124516"/>
                <a:gd name="connsiteY263" fmla="*/ 226421 h 1125758"/>
                <a:gd name="connsiteX264" fmla="*/ 3834022 w 7124516"/>
                <a:gd name="connsiteY264" fmla="*/ 217674 h 1125758"/>
                <a:gd name="connsiteX265" fmla="*/ 3888150 w 7124516"/>
                <a:gd name="connsiteY265" fmla="*/ 217674 h 1125758"/>
                <a:gd name="connsiteX266" fmla="*/ 3901682 w 7124516"/>
                <a:gd name="connsiteY266" fmla="*/ 217674 h 1125758"/>
                <a:gd name="connsiteX267" fmla="*/ 4037002 w 7124516"/>
                <a:gd name="connsiteY267" fmla="*/ 217674 h 1125758"/>
                <a:gd name="connsiteX268" fmla="*/ 4165556 w 7124516"/>
                <a:gd name="connsiteY268" fmla="*/ 347124 h 1125758"/>
                <a:gd name="connsiteX269" fmla="*/ 4165556 w 7124516"/>
                <a:gd name="connsiteY269" fmla="*/ 612837 h 1125758"/>
                <a:gd name="connsiteX270" fmla="*/ 4124960 w 7124516"/>
                <a:gd name="connsiteY270" fmla="*/ 653716 h 1125758"/>
                <a:gd name="connsiteX271" fmla="*/ 4084364 w 7124516"/>
                <a:gd name="connsiteY271" fmla="*/ 612837 h 1125758"/>
                <a:gd name="connsiteX272" fmla="*/ 4084364 w 7124516"/>
                <a:gd name="connsiteY272" fmla="*/ 456135 h 1125758"/>
                <a:gd name="connsiteX273" fmla="*/ 4084364 w 7124516"/>
                <a:gd name="connsiteY273" fmla="*/ 367564 h 1125758"/>
                <a:gd name="connsiteX274" fmla="*/ 4057300 w 7124516"/>
                <a:gd name="connsiteY274" fmla="*/ 367564 h 1125758"/>
                <a:gd name="connsiteX275" fmla="*/ 4057300 w 7124516"/>
                <a:gd name="connsiteY275" fmla="*/ 469761 h 1125758"/>
                <a:gd name="connsiteX276" fmla="*/ 4057300 w 7124516"/>
                <a:gd name="connsiteY276" fmla="*/ 633277 h 1125758"/>
                <a:gd name="connsiteX277" fmla="*/ 4057300 w 7124516"/>
                <a:gd name="connsiteY277" fmla="*/ 653716 h 1125758"/>
                <a:gd name="connsiteX278" fmla="*/ 4057300 w 7124516"/>
                <a:gd name="connsiteY278" fmla="*/ 1062506 h 1125758"/>
                <a:gd name="connsiteX279" fmla="*/ 4003172 w 7124516"/>
                <a:gd name="connsiteY279" fmla="*/ 1117011 h 1125758"/>
                <a:gd name="connsiteX280" fmla="*/ 3949044 w 7124516"/>
                <a:gd name="connsiteY280" fmla="*/ 1062506 h 1125758"/>
                <a:gd name="connsiteX281" fmla="*/ 3949044 w 7124516"/>
                <a:gd name="connsiteY281" fmla="*/ 653716 h 1125758"/>
                <a:gd name="connsiteX282" fmla="*/ 3921980 w 7124516"/>
                <a:gd name="connsiteY282" fmla="*/ 653716 h 1125758"/>
                <a:gd name="connsiteX283" fmla="*/ 3921980 w 7124516"/>
                <a:gd name="connsiteY283" fmla="*/ 1062506 h 1125758"/>
                <a:gd name="connsiteX284" fmla="*/ 3867852 w 7124516"/>
                <a:gd name="connsiteY284" fmla="*/ 1117011 h 1125758"/>
                <a:gd name="connsiteX285" fmla="*/ 3806958 w 7124516"/>
                <a:gd name="connsiteY285" fmla="*/ 1062506 h 1125758"/>
                <a:gd name="connsiteX286" fmla="*/ 3806958 w 7124516"/>
                <a:gd name="connsiteY286" fmla="*/ 653716 h 1125758"/>
                <a:gd name="connsiteX287" fmla="*/ 3806958 w 7124516"/>
                <a:gd name="connsiteY287" fmla="*/ 633277 h 1125758"/>
                <a:gd name="connsiteX288" fmla="*/ 3806958 w 7124516"/>
                <a:gd name="connsiteY288" fmla="*/ 469761 h 1125758"/>
                <a:gd name="connsiteX289" fmla="*/ 3806958 w 7124516"/>
                <a:gd name="connsiteY289" fmla="*/ 367564 h 1125758"/>
                <a:gd name="connsiteX290" fmla="*/ 3786660 w 7124516"/>
                <a:gd name="connsiteY290" fmla="*/ 367564 h 1125758"/>
                <a:gd name="connsiteX291" fmla="*/ 3786660 w 7124516"/>
                <a:gd name="connsiteY291" fmla="*/ 456135 h 1125758"/>
                <a:gd name="connsiteX292" fmla="*/ 3786660 w 7124516"/>
                <a:gd name="connsiteY292" fmla="*/ 612837 h 1125758"/>
                <a:gd name="connsiteX293" fmla="*/ 3746064 w 7124516"/>
                <a:gd name="connsiteY293" fmla="*/ 653716 h 1125758"/>
                <a:gd name="connsiteX294" fmla="*/ 3698700 w 7124516"/>
                <a:gd name="connsiteY294" fmla="*/ 612837 h 1125758"/>
                <a:gd name="connsiteX295" fmla="*/ 3698700 w 7124516"/>
                <a:gd name="connsiteY295" fmla="*/ 347124 h 1125758"/>
                <a:gd name="connsiteX296" fmla="*/ 3834022 w 7124516"/>
                <a:gd name="connsiteY296" fmla="*/ 217674 h 1125758"/>
                <a:gd name="connsiteX297" fmla="*/ 135322 w 7124516"/>
                <a:gd name="connsiteY297" fmla="*/ 217674 h 1125758"/>
                <a:gd name="connsiteX298" fmla="*/ 189450 w 7124516"/>
                <a:gd name="connsiteY298" fmla="*/ 217674 h 1125758"/>
                <a:gd name="connsiteX299" fmla="*/ 202982 w 7124516"/>
                <a:gd name="connsiteY299" fmla="*/ 217674 h 1125758"/>
                <a:gd name="connsiteX300" fmla="*/ 338302 w 7124516"/>
                <a:gd name="connsiteY300" fmla="*/ 217674 h 1125758"/>
                <a:gd name="connsiteX301" fmla="*/ 466856 w 7124516"/>
                <a:gd name="connsiteY301" fmla="*/ 347124 h 1125758"/>
                <a:gd name="connsiteX302" fmla="*/ 466856 w 7124516"/>
                <a:gd name="connsiteY302" fmla="*/ 612837 h 1125758"/>
                <a:gd name="connsiteX303" fmla="*/ 426260 w 7124516"/>
                <a:gd name="connsiteY303" fmla="*/ 653716 h 1125758"/>
                <a:gd name="connsiteX304" fmla="*/ 385664 w 7124516"/>
                <a:gd name="connsiteY304" fmla="*/ 612837 h 1125758"/>
                <a:gd name="connsiteX305" fmla="*/ 385664 w 7124516"/>
                <a:gd name="connsiteY305" fmla="*/ 456135 h 1125758"/>
                <a:gd name="connsiteX306" fmla="*/ 385664 w 7124516"/>
                <a:gd name="connsiteY306" fmla="*/ 367564 h 1125758"/>
                <a:gd name="connsiteX307" fmla="*/ 358600 w 7124516"/>
                <a:gd name="connsiteY307" fmla="*/ 367564 h 1125758"/>
                <a:gd name="connsiteX308" fmla="*/ 358600 w 7124516"/>
                <a:gd name="connsiteY308" fmla="*/ 469761 h 1125758"/>
                <a:gd name="connsiteX309" fmla="*/ 358600 w 7124516"/>
                <a:gd name="connsiteY309" fmla="*/ 633277 h 1125758"/>
                <a:gd name="connsiteX310" fmla="*/ 358600 w 7124516"/>
                <a:gd name="connsiteY310" fmla="*/ 653716 h 1125758"/>
                <a:gd name="connsiteX311" fmla="*/ 358600 w 7124516"/>
                <a:gd name="connsiteY311" fmla="*/ 1062506 h 1125758"/>
                <a:gd name="connsiteX312" fmla="*/ 304472 w 7124516"/>
                <a:gd name="connsiteY312" fmla="*/ 1117011 h 1125758"/>
                <a:gd name="connsiteX313" fmla="*/ 250344 w 7124516"/>
                <a:gd name="connsiteY313" fmla="*/ 1062506 h 1125758"/>
                <a:gd name="connsiteX314" fmla="*/ 250344 w 7124516"/>
                <a:gd name="connsiteY314" fmla="*/ 653716 h 1125758"/>
                <a:gd name="connsiteX315" fmla="*/ 223280 w 7124516"/>
                <a:gd name="connsiteY315" fmla="*/ 653716 h 1125758"/>
                <a:gd name="connsiteX316" fmla="*/ 223280 w 7124516"/>
                <a:gd name="connsiteY316" fmla="*/ 1062506 h 1125758"/>
                <a:gd name="connsiteX317" fmla="*/ 169152 w 7124516"/>
                <a:gd name="connsiteY317" fmla="*/ 1117011 h 1125758"/>
                <a:gd name="connsiteX318" fmla="*/ 108258 w 7124516"/>
                <a:gd name="connsiteY318" fmla="*/ 1062506 h 1125758"/>
                <a:gd name="connsiteX319" fmla="*/ 108258 w 7124516"/>
                <a:gd name="connsiteY319" fmla="*/ 653716 h 1125758"/>
                <a:gd name="connsiteX320" fmla="*/ 108258 w 7124516"/>
                <a:gd name="connsiteY320" fmla="*/ 633277 h 1125758"/>
                <a:gd name="connsiteX321" fmla="*/ 108258 w 7124516"/>
                <a:gd name="connsiteY321" fmla="*/ 469761 h 1125758"/>
                <a:gd name="connsiteX322" fmla="*/ 108258 w 7124516"/>
                <a:gd name="connsiteY322" fmla="*/ 367564 h 1125758"/>
                <a:gd name="connsiteX323" fmla="*/ 87960 w 7124516"/>
                <a:gd name="connsiteY323" fmla="*/ 367564 h 1125758"/>
                <a:gd name="connsiteX324" fmla="*/ 87960 w 7124516"/>
                <a:gd name="connsiteY324" fmla="*/ 456135 h 1125758"/>
                <a:gd name="connsiteX325" fmla="*/ 87960 w 7124516"/>
                <a:gd name="connsiteY325" fmla="*/ 612837 h 1125758"/>
                <a:gd name="connsiteX326" fmla="*/ 47364 w 7124516"/>
                <a:gd name="connsiteY326" fmla="*/ 653716 h 1125758"/>
                <a:gd name="connsiteX327" fmla="*/ 0 w 7124516"/>
                <a:gd name="connsiteY327" fmla="*/ 612837 h 1125758"/>
                <a:gd name="connsiteX328" fmla="*/ 0 w 7124516"/>
                <a:gd name="connsiteY328" fmla="*/ 347124 h 1125758"/>
                <a:gd name="connsiteX329" fmla="*/ 135322 w 7124516"/>
                <a:gd name="connsiteY329" fmla="*/ 217674 h 1125758"/>
                <a:gd name="connsiteX330" fmla="*/ 6893952 w 7124516"/>
                <a:gd name="connsiteY330" fmla="*/ 8747 h 1125758"/>
                <a:gd name="connsiteX331" fmla="*/ 6995628 w 7124516"/>
                <a:gd name="connsiteY331" fmla="*/ 110424 h 1125758"/>
                <a:gd name="connsiteX332" fmla="*/ 6893952 w 7124516"/>
                <a:gd name="connsiteY332" fmla="*/ 212101 h 1125758"/>
                <a:gd name="connsiteX333" fmla="*/ 6792276 w 7124516"/>
                <a:gd name="connsiteY333" fmla="*/ 110424 h 1125758"/>
                <a:gd name="connsiteX334" fmla="*/ 6893952 w 7124516"/>
                <a:gd name="connsiteY334" fmla="*/ 8747 h 1125758"/>
                <a:gd name="connsiteX335" fmla="*/ 6154212 w 7124516"/>
                <a:gd name="connsiteY335" fmla="*/ 8747 h 1125758"/>
                <a:gd name="connsiteX336" fmla="*/ 6255888 w 7124516"/>
                <a:gd name="connsiteY336" fmla="*/ 110424 h 1125758"/>
                <a:gd name="connsiteX337" fmla="*/ 6154212 w 7124516"/>
                <a:gd name="connsiteY337" fmla="*/ 212101 h 1125758"/>
                <a:gd name="connsiteX338" fmla="*/ 6052536 w 7124516"/>
                <a:gd name="connsiteY338" fmla="*/ 110424 h 1125758"/>
                <a:gd name="connsiteX339" fmla="*/ 6154212 w 7124516"/>
                <a:gd name="connsiteY339" fmla="*/ 8747 h 1125758"/>
                <a:gd name="connsiteX340" fmla="*/ 5414472 w 7124516"/>
                <a:gd name="connsiteY340" fmla="*/ 8747 h 1125758"/>
                <a:gd name="connsiteX341" fmla="*/ 5516148 w 7124516"/>
                <a:gd name="connsiteY341" fmla="*/ 110424 h 1125758"/>
                <a:gd name="connsiteX342" fmla="*/ 5414472 w 7124516"/>
                <a:gd name="connsiteY342" fmla="*/ 212101 h 1125758"/>
                <a:gd name="connsiteX343" fmla="*/ 5312796 w 7124516"/>
                <a:gd name="connsiteY343" fmla="*/ 110424 h 1125758"/>
                <a:gd name="connsiteX344" fmla="*/ 5414472 w 7124516"/>
                <a:gd name="connsiteY344" fmla="*/ 8747 h 1125758"/>
                <a:gd name="connsiteX345" fmla="*/ 4674732 w 7124516"/>
                <a:gd name="connsiteY345" fmla="*/ 8747 h 1125758"/>
                <a:gd name="connsiteX346" fmla="*/ 4776408 w 7124516"/>
                <a:gd name="connsiteY346" fmla="*/ 110424 h 1125758"/>
                <a:gd name="connsiteX347" fmla="*/ 4674732 w 7124516"/>
                <a:gd name="connsiteY347" fmla="*/ 212101 h 1125758"/>
                <a:gd name="connsiteX348" fmla="*/ 4573056 w 7124516"/>
                <a:gd name="connsiteY348" fmla="*/ 110424 h 1125758"/>
                <a:gd name="connsiteX349" fmla="*/ 4674732 w 7124516"/>
                <a:gd name="connsiteY349" fmla="*/ 8747 h 1125758"/>
                <a:gd name="connsiteX350" fmla="*/ 3195252 w 7124516"/>
                <a:gd name="connsiteY350" fmla="*/ 8747 h 1125758"/>
                <a:gd name="connsiteX351" fmla="*/ 3296928 w 7124516"/>
                <a:gd name="connsiteY351" fmla="*/ 110424 h 1125758"/>
                <a:gd name="connsiteX352" fmla="*/ 3195252 w 7124516"/>
                <a:gd name="connsiteY352" fmla="*/ 212101 h 1125758"/>
                <a:gd name="connsiteX353" fmla="*/ 3093576 w 7124516"/>
                <a:gd name="connsiteY353" fmla="*/ 110424 h 1125758"/>
                <a:gd name="connsiteX354" fmla="*/ 3195252 w 7124516"/>
                <a:gd name="connsiteY354" fmla="*/ 8747 h 1125758"/>
                <a:gd name="connsiteX355" fmla="*/ 2455512 w 7124516"/>
                <a:gd name="connsiteY355" fmla="*/ 8747 h 1125758"/>
                <a:gd name="connsiteX356" fmla="*/ 2557188 w 7124516"/>
                <a:gd name="connsiteY356" fmla="*/ 110424 h 1125758"/>
                <a:gd name="connsiteX357" fmla="*/ 2455512 w 7124516"/>
                <a:gd name="connsiteY357" fmla="*/ 212101 h 1125758"/>
                <a:gd name="connsiteX358" fmla="*/ 2353836 w 7124516"/>
                <a:gd name="connsiteY358" fmla="*/ 110424 h 1125758"/>
                <a:gd name="connsiteX359" fmla="*/ 2455512 w 7124516"/>
                <a:gd name="connsiteY359" fmla="*/ 8747 h 1125758"/>
                <a:gd name="connsiteX360" fmla="*/ 1715772 w 7124516"/>
                <a:gd name="connsiteY360" fmla="*/ 8747 h 1125758"/>
                <a:gd name="connsiteX361" fmla="*/ 1817448 w 7124516"/>
                <a:gd name="connsiteY361" fmla="*/ 110424 h 1125758"/>
                <a:gd name="connsiteX362" fmla="*/ 1715772 w 7124516"/>
                <a:gd name="connsiteY362" fmla="*/ 212101 h 1125758"/>
                <a:gd name="connsiteX363" fmla="*/ 1614096 w 7124516"/>
                <a:gd name="connsiteY363" fmla="*/ 110424 h 1125758"/>
                <a:gd name="connsiteX364" fmla="*/ 1715772 w 7124516"/>
                <a:gd name="connsiteY364" fmla="*/ 8747 h 1125758"/>
                <a:gd name="connsiteX365" fmla="*/ 976032 w 7124516"/>
                <a:gd name="connsiteY365" fmla="*/ 8747 h 1125758"/>
                <a:gd name="connsiteX366" fmla="*/ 1077708 w 7124516"/>
                <a:gd name="connsiteY366" fmla="*/ 110424 h 1125758"/>
                <a:gd name="connsiteX367" fmla="*/ 976032 w 7124516"/>
                <a:gd name="connsiteY367" fmla="*/ 212101 h 1125758"/>
                <a:gd name="connsiteX368" fmla="*/ 874356 w 7124516"/>
                <a:gd name="connsiteY368" fmla="*/ 110424 h 1125758"/>
                <a:gd name="connsiteX369" fmla="*/ 976032 w 7124516"/>
                <a:gd name="connsiteY369" fmla="*/ 8747 h 1125758"/>
                <a:gd name="connsiteX370" fmla="*/ 3934992 w 7124516"/>
                <a:gd name="connsiteY370" fmla="*/ 0 h 1125758"/>
                <a:gd name="connsiteX371" fmla="*/ 4036668 w 7124516"/>
                <a:gd name="connsiteY371" fmla="*/ 101677 h 1125758"/>
                <a:gd name="connsiteX372" fmla="*/ 3934992 w 7124516"/>
                <a:gd name="connsiteY372" fmla="*/ 203354 h 1125758"/>
                <a:gd name="connsiteX373" fmla="*/ 3833316 w 7124516"/>
                <a:gd name="connsiteY373" fmla="*/ 101677 h 1125758"/>
                <a:gd name="connsiteX374" fmla="*/ 3934992 w 7124516"/>
                <a:gd name="connsiteY374" fmla="*/ 0 h 1125758"/>
                <a:gd name="connsiteX375" fmla="*/ 236292 w 7124516"/>
                <a:gd name="connsiteY375" fmla="*/ 0 h 1125758"/>
                <a:gd name="connsiteX376" fmla="*/ 337968 w 7124516"/>
                <a:gd name="connsiteY376" fmla="*/ 101677 h 1125758"/>
                <a:gd name="connsiteX377" fmla="*/ 236292 w 7124516"/>
                <a:gd name="connsiteY377" fmla="*/ 203354 h 1125758"/>
                <a:gd name="connsiteX378" fmla="*/ 134616 w 7124516"/>
                <a:gd name="connsiteY378" fmla="*/ 101677 h 1125758"/>
                <a:gd name="connsiteX379" fmla="*/ 236292 w 7124516"/>
                <a:gd name="connsiteY379" fmla="*/ 0 h 112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</a:cxnLst>
              <a:rect l="l" t="t" r="r" b="b"/>
              <a:pathLst>
                <a:path w="7124516" h="1125758">
                  <a:moveTo>
                    <a:pt x="6792982" y="226421"/>
                  </a:moveTo>
                  <a:cubicBezTo>
                    <a:pt x="6792982" y="226421"/>
                    <a:pt x="6792982" y="226421"/>
                    <a:pt x="6847110" y="226421"/>
                  </a:cubicBezTo>
                  <a:cubicBezTo>
                    <a:pt x="6847110" y="226421"/>
                    <a:pt x="6847110" y="226421"/>
                    <a:pt x="6860642" y="226421"/>
                  </a:cubicBezTo>
                  <a:cubicBezTo>
                    <a:pt x="6860642" y="226421"/>
                    <a:pt x="6860642" y="226421"/>
                    <a:pt x="6995962" y="226421"/>
                  </a:cubicBezTo>
                  <a:cubicBezTo>
                    <a:pt x="7063622" y="226421"/>
                    <a:pt x="7124516" y="287740"/>
                    <a:pt x="7124516" y="355871"/>
                  </a:cubicBezTo>
                  <a:cubicBezTo>
                    <a:pt x="7124516" y="355871"/>
                    <a:pt x="7124516" y="355871"/>
                    <a:pt x="7124516" y="621584"/>
                  </a:cubicBezTo>
                  <a:cubicBezTo>
                    <a:pt x="7124516" y="648837"/>
                    <a:pt x="7104218" y="662463"/>
                    <a:pt x="7083920" y="662463"/>
                  </a:cubicBezTo>
                  <a:cubicBezTo>
                    <a:pt x="7056856" y="662463"/>
                    <a:pt x="7043324" y="648837"/>
                    <a:pt x="7043324" y="621584"/>
                  </a:cubicBezTo>
                  <a:cubicBezTo>
                    <a:pt x="7043324" y="621584"/>
                    <a:pt x="7043324" y="621584"/>
                    <a:pt x="7043324" y="464882"/>
                  </a:cubicBezTo>
                  <a:cubicBezTo>
                    <a:pt x="7043324" y="464882"/>
                    <a:pt x="7043324" y="464882"/>
                    <a:pt x="7043324" y="376311"/>
                  </a:cubicBezTo>
                  <a:cubicBezTo>
                    <a:pt x="7043324" y="376311"/>
                    <a:pt x="7043324" y="376311"/>
                    <a:pt x="7016260" y="376311"/>
                  </a:cubicBezTo>
                  <a:cubicBezTo>
                    <a:pt x="7016260" y="376311"/>
                    <a:pt x="7016260" y="376311"/>
                    <a:pt x="7016260" y="478508"/>
                  </a:cubicBezTo>
                  <a:cubicBezTo>
                    <a:pt x="7016260" y="478508"/>
                    <a:pt x="7016260" y="478508"/>
                    <a:pt x="7016260" y="642024"/>
                  </a:cubicBezTo>
                  <a:cubicBezTo>
                    <a:pt x="7016260" y="642024"/>
                    <a:pt x="7016260" y="642024"/>
                    <a:pt x="7016260" y="662463"/>
                  </a:cubicBezTo>
                  <a:cubicBezTo>
                    <a:pt x="7016260" y="662463"/>
                    <a:pt x="7016260" y="662463"/>
                    <a:pt x="7016260" y="1071253"/>
                  </a:cubicBezTo>
                  <a:cubicBezTo>
                    <a:pt x="7016260" y="1105319"/>
                    <a:pt x="6995962" y="1125758"/>
                    <a:pt x="6962132" y="1125758"/>
                  </a:cubicBezTo>
                  <a:cubicBezTo>
                    <a:pt x="6928302" y="1125758"/>
                    <a:pt x="6908004" y="1105319"/>
                    <a:pt x="6908004" y="1071253"/>
                  </a:cubicBezTo>
                  <a:cubicBezTo>
                    <a:pt x="6908004" y="1071253"/>
                    <a:pt x="6908004" y="1071253"/>
                    <a:pt x="6908004" y="662463"/>
                  </a:cubicBezTo>
                  <a:cubicBezTo>
                    <a:pt x="6908004" y="662463"/>
                    <a:pt x="6908004" y="662463"/>
                    <a:pt x="6880940" y="662463"/>
                  </a:cubicBezTo>
                  <a:cubicBezTo>
                    <a:pt x="6880940" y="662463"/>
                    <a:pt x="6880940" y="662463"/>
                    <a:pt x="6880940" y="1071253"/>
                  </a:cubicBezTo>
                  <a:cubicBezTo>
                    <a:pt x="6880940" y="1105319"/>
                    <a:pt x="6860642" y="1125758"/>
                    <a:pt x="6826812" y="1125758"/>
                  </a:cubicBezTo>
                  <a:cubicBezTo>
                    <a:pt x="6792982" y="1125758"/>
                    <a:pt x="6765918" y="1105319"/>
                    <a:pt x="6765918" y="1071253"/>
                  </a:cubicBezTo>
                  <a:cubicBezTo>
                    <a:pt x="6765918" y="1071253"/>
                    <a:pt x="6765918" y="1071253"/>
                    <a:pt x="6765918" y="662463"/>
                  </a:cubicBezTo>
                  <a:cubicBezTo>
                    <a:pt x="6765918" y="662463"/>
                    <a:pt x="6765918" y="662463"/>
                    <a:pt x="6765918" y="642024"/>
                  </a:cubicBezTo>
                  <a:cubicBezTo>
                    <a:pt x="6765918" y="642024"/>
                    <a:pt x="6765918" y="642024"/>
                    <a:pt x="6765918" y="478508"/>
                  </a:cubicBezTo>
                  <a:cubicBezTo>
                    <a:pt x="6765918" y="478508"/>
                    <a:pt x="6765918" y="478508"/>
                    <a:pt x="6765918" y="376311"/>
                  </a:cubicBezTo>
                  <a:cubicBezTo>
                    <a:pt x="6765918" y="376311"/>
                    <a:pt x="6765918" y="376311"/>
                    <a:pt x="6745620" y="376311"/>
                  </a:cubicBezTo>
                  <a:cubicBezTo>
                    <a:pt x="6745620" y="376311"/>
                    <a:pt x="6745620" y="376311"/>
                    <a:pt x="6745620" y="464882"/>
                  </a:cubicBezTo>
                  <a:cubicBezTo>
                    <a:pt x="6745620" y="464882"/>
                    <a:pt x="6745620" y="464882"/>
                    <a:pt x="6745620" y="621584"/>
                  </a:cubicBezTo>
                  <a:cubicBezTo>
                    <a:pt x="6745620" y="648837"/>
                    <a:pt x="6732088" y="662463"/>
                    <a:pt x="6705024" y="662463"/>
                  </a:cubicBezTo>
                  <a:cubicBezTo>
                    <a:pt x="6677960" y="662463"/>
                    <a:pt x="6657660" y="648837"/>
                    <a:pt x="6657660" y="621584"/>
                  </a:cubicBezTo>
                  <a:cubicBezTo>
                    <a:pt x="6657660" y="621584"/>
                    <a:pt x="6657660" y="621584"/>
                    <a:pt x="6657660" y="355871"/>
                  </a:cubicBezTo>
                  <a:cubicBezTo>
                    <a:pt x="6657660" y="287740"/>
                    <a:pt x="6725322" y="226421"/>
                    <a:pt x="6792982" y="226421"/>
                  </a:cubicBezTo>
                  <a:close/>
                  <a:moveTo>
                    <a:pt x="6053242" y="226421"/>
                  </a:moveTo>
                  <a:cubicBezTo>
                    <a:pt x="6053242" y="226421"/>
                    <a:pt x="6053242" y="226421"/>
                    <a:pt x="6107370" y="226421"/>
                  </a:cubicBezTo>
                  <a:cubicBezTo>
                    <a:pt x="6107370" y="226421"/>
                    <a:pt x="6107370" y="226421"/>
                    <a:pt x="6120902" y="226421"/>
                  </a:cubicBezTo>
                  <a:cubicBezTo>
                    <a:pt x="6120902" y="226421"/>
                    <a:pt x="6120902" y="226421"/>
                    <a:pt x="6256222" y="226421"/>
                  </a:cubicBezTo>
                  <a:cubicBezTo>
                    <a:pt x="6323882" y="226421"/>
                    <a:pt x="6384776" y="287740"/>
                    <a:pt x="6384776" y="355871"/>
                  </a:cubicBezTo>
                  <a:cubicBezTo>
                    <a:pt x="6384776" y="355871"/>
                    <a:pt x="6384776" y="355871"/>
                    <a:pt x="6384776" y="621584"/>
                  </a:cubicBezTo>
                  <a:cubicBezTo>
                    <a:pt x="6384776" y="648837"/>
                    <a:pt x="6364478" y="662463"/>
                    <a:pt x="6344180" y="662463"/>
                  </a:cubicBezTo>
                  <a:cubicBezTo>
                    <a:pt x="6317116" y="662463"/>
                    <a:pt x="6303584" y="648837"/>
                    <a:pt x="6303584" y="621584"/>
                  </a:cubicBezTo>
                  <a:cubicBezTo>
                    <a:pt x="6303584" y="621584"/>
                    <a:pt x="6303584" y="621584"/>
                    <a:pt x="6303584" y="464882"/>
                  </a:cubicBezTo>
                  <a:cubicBezTo>
                    <a:pt x="6303584" y="464882"/>
                    <a:pt x="6303584" y="464882"/>
                    <a:pt x="6303584" y="376311"/>
                  </a:cubicBezTo>
                  <a:cubicBezTo>
                    <a:pt x="6303584" y="376311"/>
                    <a:pt x="6303584" y="376311"/>
                    <a:pt x="6276520" y="376311"/>
                  </a:cubicBezTo>
                  <a:cubicBezTo>
                    <a:pt x="6276520" y="376311"/>
                    <a:pt x="6276520" y="376311"/>
                    <a:pt x="6276520" y="478508"/>
                  </a:cubicBezTo>
                  <a:cubicBezTo>
                    <a:pt x="6276520" y="478508"/>
                    <a:pt x="6276520" y="478508"/>
                    <a:pt x="6276520" y="642024"/>
                  </a:cubicBezTo>
                  <a:cubicBezTo>
                    <a:pt x="6276520" y="642024"/>
                    <a:pt x="6276520" y="642024"/>
                    <a:pt x="6276520" y="662463"/>
                  </a:cubicBezTo>
                  <a:cubicBezTo>
                    <a:pt x="6276520" y="662463"/>
                    <a:pt x="6276520" y="662463"/>
                    <a:pt x="6276520" y="1071253"/>
                  </a:cubicBezTo>
                  <a:cubicBezTo>
                    <a:pt x="6276520" y="1105319"/>
                    <a:pt x="6256222" y="1125758"/>
                    <a:pt x="6222392" y="1125758"/>
                  </a:cubicBezTo>
                  <a:cubicBezTo>
                    <a:pt x="6188562" y="1125758"/>
                    <a:pt x="6168264" y="1105319"/>
                    <a:pt x="6168264" y="1071253"/>
                  </a:cubicBezTo>
                  <a:cubicBezTo>
                    <a:pt x="6168264" y="1071253"/>
                    <a:pt x="6168264" y="1071253"/>
                    <a:pt x="6168264" y="662463"/>
                  </a:cubicBezTo>
                  <a:cubicBezTo>
                    <a:pt x="6168264" y="662463"/>
                    <a:pt x="6168264" y="662463"/>
                    <a:pt x="6141200" y="662463"/>
                  </a:cubicBezTo>
                  <a:cubicBezTo>
                    <a:pt x="6141200" y="662463"/>
                    <a:pt x="6141200" y="662463"/>
                    <a:pt x="6141200" y="1071253"/>
                  </a:cubicBezTo>
                  <a:cubicBezTo>
                    <a:pt x="6141200" y="1105319"/>
                    <a:pt x="6120902" y="1125758"/>
                    <a:pt x="6087072" y="1125758"/>
                  </a:cubicBezTo>
                  <a:cubicBezTo>
                    <a:pt x="6053242" y="1125758"/>
                    <a:pt x="6026178" y="1105319"/>
                    <a:pt x="6026178" y="1071253"/>
                  </a:cubicBezTo>
                  <a:cubicBezTo>
                    <a:pt x="6026178" y="1071253"/>
                    <a:pt x="6026178" y="1071253"/>
                    <a:pt x="6026178" y="662463"/>
                  </a:cubicBezTo>
                  <a:cubicBezTo>
                    <a:pt x="6026178" y="662463"/>
                    <a:pt x="6026178" y="662463"/>
                    <a:pt x="6026178" y="642024"/>
                  </a:cubicBezTo>
                  <a:cubicBezTo>
                    <a:pt x="6026178" y="642024"/>
                    <a:pt x="6026178" y="642024"/>
                    <a:pt x="6026178" y="478508"/>
                  </a:cubicBezTo>
                  <a:cubicBezTo>
                    <a:pt x="6026178" y="478508"/>
                    <a:pt x="6026178" y="478508"/>
                    <a:pt x="6026178" y="376311"/>
                  </a:cubicBezTo>
                  <a:cubicBezTo>
                    <a:pt x="6026178" y="376311"/>
                    <a:pt x="6026178" y="376311"/>
                    <a:pt x="6005880" y="376311"/>
                  </a:cubicBezTo>
                  <a:cubicBezTo>
                    <a:pt x="6005880" y="376311"/>
                    <a:pt x="6005880" y="376311"/>
                    <a:pt x="6005880" y="464882"/>
                  </a:cubicBezTo>
                  <a:cubicBezTo>
                    <a:pt x="6005880" y="464882"/>
                    <a:pt x="6005880" y="464882"/>
                    <a:pt x="6005880" y="621584"/>
                  </a:cubicBezTo>
                  <a:cubicBezTo>
                    <a:pt x="6005880" y="648837"/>
                    <a:pt x="5992348" y="662463"/>
                    <a:pt x="5965284" y="662463"/>
                  </a:cubicBezTo>
                  <a:cubicBezTo>
                    <a:pt x="5938220" y="662463"/>
                    <a:pt x="5917920" y="648837"/>
                    <a:pt x="5917920" y="621584"/>
                  </a:cubicBezTo>
                  <a:cubicBezTo>
                    <a:pt x="5917920" y="621584"/>
                    <a:pt x="5917920" y="621584"/>
                    <a:pt x="5917920" y="355871"/>
                  </a:cubicBezTo>
                  <a:cubicBezTo>
                    <a:pt x="5917920" y="287740"/>
                    <a:pt x="5985582" y="226421"/>
                    <a:pt x="6053242" y="226421"/>
                  </a:cubicBezTo>
                  <a:close/>
                  <a:moveTo>
                    <a:pt x="5313502" y="226421"/>
                  </a:moveTo>
                  <a:cubicBezTo>
                    <a:pt x="5313502" y="226421"/>
                    <a:pt x="5313502" y="226421"/>
                    <a:pt x="5367630" y="226421"/>
                  </a:cubicBezTo>
                  <a:cubicBezTo>
                    <a:pt x="5367630" y="226421"/>
                    <a:pt x="5367630" y="226421"/>
                    <a:pt x="5381162" y="226421"/>
                  </a:cubicBezTo>
                  <a:cubicBezTo>
                    <a:pt x="5381162" y="226421"/>
                    <a:pt x="5381162" y="226421"/>
                    <a:pt x="5516482" y="226421"/>
                  </a:cubicBezTo>
                  <a:cubicBezTo>
                    <a:pt x="5584142" y="226421"/>
                    <a:pt x="5645036" y="287740"/>
                    <a:pt x="5645036" y="355871"/>
                  </a:cubicBezTo>
                  <a:cubicBezTo>
                    <a:pt x="5645036" y="355871"/>
                    <a:pt x="5645036" y="355871"/>
                    <a:pt x="5645036" y="621584"/>
                  </a:cubicBezTo>
                  <a:cubicBezTo>
                    <a:pt x="5645036" y="648837"/>
                    <a:pt x="5624738" y="662463"/>
                    <a:pt x="5604440" y="662463"/>
                  </a:cubicBezTo>
                  <a:cubicBezTo>
                    <a:pt x="5577376" y="662463"/>
                    <a:pt x="5563844" y="648837"/>
                    <a:pt x="5563844" y="621584"/>
                  </a:cubicBezTo>
                  <a:cubicBezTo>
                    <a:pt x="5563844" y="621584"/>
                    <a:pt x="5563844" y="621584"/>
                    <a:pt x="5563844" y="464882"/>
                  </a:cubicBezTo>
                  <a:cubicBezTo>
                    <a:pt x="5563844" y="464882"/>
                    <a:pt x="5563844" y="464882"/>
                    <a:pt x="5563844" y="376311"/>
                  </a:cubicBezTo>
                  <a:cubicBezTo>
                    <a:pt x="5563844" y="376311"/>
                    <a:pt x="5563844" y="376311"/>
                    <a:pt x="5536780" y="376311"/>
                  </a:cubicBezTo>
                  <a:cubicBezTo>
                    <a:pt x="5536780" y="376311"/>
                    <a:pt x="5536780" y="376311"/>
                    <a:pt x="5536780" y="478508"/>
                  </a:cubicBezTo>
                  <a:cubicBezTo>
                    <a:pt x="5536780" y="478508"/>
                    <a:pt x="5536780" y="478508"/>
                    <a:pt x="5536780" y="642024"/>
                  </a:cubicBezTo>
                  <a:cubicBezTo>
                    <a:pt x="5536780" y="642024"/>
                    <a:pt x="5536780" y="642024"/>
                    <a:pt x="5536780" y="662463"/>
                  </a:cubicBezTo>
                  <a:cubicBezTo>
                    <a:pt x="5536780" y="662463"/>
                    <a:pt x="5536780" y="662463"/>
                    <a:pt x="5536780" y="1071253"/>
                  </a:cubicBezTo>
                  <a:cubicBezTo>
                    <a:pt x="5536780" y="1105319"/>
                    <a:pt x="5516482" y="1125758"/>
                    <a:pt x="5482652" y="1125758"/>
                  </a:cubicBezTo>
                  <a:cubicBezTo>
                    <a:pt x="5448822" y="1125758"/>
                    <a:pt x="5428524" y="1105319"/>
                    <a:pt x="5428524" y="1071253"/>
                  </a:cubicBezTo>
                  <a:cubicBezTo>
                    <a:pt x="5428524" y="1071253"/>
                    <a:pt x="5428524" y="1071253"/>
                    <a:pt x="5428524" y="662463"/>
                  </a:cubicBezTo>
                  <a:cubicBezTo>
                    <a:pt x="5428524" y="662463"/>
                    <a:pt x="5428524" y="662463"/>
                    <a:pt x="5401460" y="662463"/>
                  </a:cubicBezTo>
                  <a:cubicBezTo>
                    <a:pt x="5401460" y="662463"/>
                    <a:pt x="5401460" y="662463"/>
                    <a:pt x="5401460" y="1071253"/>
                  </a:cubicBezTo>
                  <a:cubicBezTo>
                    <a:pt x="5401460" y="1105319"/>
                    <a:pt x="5381162" y="1125758"/>
                    <a:pt x="5347332" y="1125758"/>
                  </a:cubicBezTo>
                  <a:cubicBezTo>
                    <a:pt x="5313502" y="1125758"/>
                    <a:pt x="5286438" y="1105319"/>
                    <a:pt x="5286438" y="1071253"/>
                  </a:cubicBezTo>
                  <a:cubicBezTo>
                    <a:pt x="5286438" y="1071253"/>
                    <a:pt x="5286438" y="1071253"/>
                    <a:pt x="5286438" y="662463"/>
                  </a:cubicBezTo>
                  <a:cubicBezTo>
                    <a:pt x="5286438" y="662463"/>
                    <a:pt x="5286438" y="662463"/>
                    <a:pt x="5286438" y="642024"/>
                  </a:cubicBezTo>
                  <a:cubicBezTo>
                    <a:pt x="5286438" y="642024"/>
                    <a:pt x="5286438" y="642024"/>
                    <a:pt x="5286438" y="478508"/>
                  </a:cubicBezTo>
                  <a:cubicBezTo>
                    <a:pt x="5286438" y="478508"/>
                    <a:pt x="5286438" y="478508"/>
                    <a:pt x="5286438" y="376311"/>
                  </a:cubicBezTo>
                  <a:cubicBezTo>
                    <a:pt x="5286438" y="376311"/>
                    <a:pt x="5286438" y="376311"/>
                    <a:pt x="5266140" y="376311"/>
                  </a:cubicBezTo>
                  <a:cubicBezTo>
                    <a:pt x="5266140" y="376311"/>
                    <a:pt x="5266140" y="376311"/>
                    <a:pt x="5266140" y="464882"/>
                  </a:cubicBezTo>
                  <a:cubicBezTo>
                    <a:pt x="5266140" y="464882"/>
                    <a:pt x="5266140" y="464882"/>
                    <a:pt x="5266140" y="621584"/>
                  </a:cubicBezTo>
                  <a:cubicBezTo>
                    <a:pt x="5266140" y="648837"/>
                    <a:pt x="5252608" y="662463"/>
                    <a:pt x="5225544" y="662463"/>
                  </a:cubicBezTo>
                  <a:cubicBezTo>
                    <a:pt x="5198480" y="662463"/>
                    <a:pt x="5178180" y="648837"/>
                    <a:pt x="5178180" y="621584"/>
                  </a:cubicBezTo>
                  <a:cubicBezTo>
                    <a:pt x="5178180" y="621584"/>
                    <a:pt x="5178180" y="621584"/>
                    <a:pt x="5178180" y="355871"/>
                  </a:cubicBezTo>
                  <a:cubicBezTo>
                    <a:pt x="5178180" y="287740"/>
                    <a:pt x="5245842" y="226421"/>
                    <a:pt x="5313502" y="226421"/>
                  </a:cubicBezTo>
                  <a:close/>
                  <a:moveTo>
                    <a:pt x="4573762" y="226421"/>
                  </a:moveTo>
                  <a:cubicBezTo>
                    <a:pt x="4573762" y="226421"/>
                    <a:pt x="4573762" y="226421"/>
                    <a:pt x="4627890" y="226421"/>
                  </a:cubicBezTo>
                  <a:cubicBezTo>
                    <a:pt x="4627890" y="226421"/>
                    <a:pt x="4627890" y="226421"/>
                    <a:pt x="4641422" y="226421"/>
                  </a:cubicBezTo>
                  <a:cubicBezTo>
                    <a:pt x="4641422" y="226421"/>
                    <a:pt x="4641422" y="226421"/>
                    <a:pt x="4776742" y="226421"/>
                  </a:cubicBezTo>
                  <a:cubicBezTo>
                    <a:pt x="4844402" y="226421"/>
                    <a:pt x="4905296" y="287740"/>
                    <a:pt x="4905296" y="355871"/>
                  </a:cubicBezTo>
                  <a:cubicBezTo>
                    <a:pt x="4905296" y="355871"/>
                    <a:pt x="4905296" y="355871"/>
                    <a:pt x="4905296" y="621584"/>
                  </a:cubicBezTo>
                  <a:cubicBezTo>
                    <a:pt x="4905296" y="648837"/>
                    <a:pt x="4884998" y="662463"/>
                    <a:pt x="4864700" y="662463"/>
                  </a:cubicBezTo>
                  <a:cubicBezTo>
                    <a:pt x="4837636" y="662463"/>
                    <a:pt x="4824104" y="648837"/>
                    <a:pt x="4824104" y="621584"/>
                  </a:cubicBezTo>
                  <a:cubicBezTo>
                    <a:pt x="4824104" y="621584"/>
                    <a:pt x="4824104" y="621584"/>
                    <a:pt x="4824104" y="464882"/>
                  </a:cubicBezTo>
                  <a:cubicBezTo>
                    <a:pt x="4824104" y="464882"/>
                    <a:pt x="4824104" y="464882"/>
                    <a:pt x="4824104" y="376311"/>
                  </a:cubicBezTo>
                  <a:cubicBezTo>
                    <a:pt x="4824104" y="376311"/>
                    <a:pt x="4824104" y="376311"/>
                    <a:pt x="4797040" y="376311"/>
                  </a:cubicBezTo>
                  <a:cubicBezTo>
                    <a:pt x="4797040" y="376311"/>
                    <a:pt x="4797040" y="376311"/>
                    <a:pt x="4797040" y="478508"/>
                  </a:cubicBezTo>
                  <a:cubicBezTo>
                    <a:pt x="4797040" y="478508"/>
                    <a:pt x="4797040" y="478508"/>
                    <a:pt x="4797040" y="642024"/>
                  </a:cubicBezTo>
                  <a:cubicBezTo>
                    <a:pt x="4797040" y="642024"/>
                    <a:pt x="4797040" y="642024"/>
                    <a:pt x="4797040" y="662463"/>
                  </a:cubicBezTo>
                  <a:cubicBezTo>
                    <a:pt x="4797040" y="662463"/>
                    <a:pt x="4797040" y="662463"/>
                    <a:pt x="4797040" y="1071253"/>
                  </a:cubicBezTo>
                  <a:cubicBezTo>
                    <a:pt x="4797040" y="1105319"/>
                    <a:pt x="4776742" y="1125758"/>
                    <a:pt x="4742912" y="1125758"/>
                  </a:cubicBezTo>
                  <a:cubicBezTo>
                    <a:pt x="4709082" y="1125758"/>
                    <a:pt x="4688784" y="1105319"/>
                    <a:pt x="4688784" y="1071253"/>
                  </a:cubicBezTo>
                  <a:cubicBezTo>
                    <a:pt x="4688784" y="1071253"/>
                    <a:pt x="4688784" y="1071253"/>
                    <a:pt x="4688784" y="662463"/>
                  </a:cubicBezTo>
                  <a:cubicBezTo>
                    <a:pt x="4688784" y="662463"/>
                    <a:pt x="4688784" y="662463"/>
                    <a:pt x="4661720" y="662463"/>
                  </a:cubicBezTo>
                  <a:cubicBezTo>
                    <a:pt x="4661720" y="662463"/>
                    <a:pt x="4661720" y="662463"/>
                    <a:pt x="4661720" y="1071253"/>
                  </a:cubicBezTo>
                  <a:cubicBezTo>
                    <a:pt x="4661720" y="1105319"/>
                    <a:pt x="4641422" y="1125758"/>
                    <a:pt x="4607592" y="1125758"/>
                  </a:cubicBezTo>
                  <a:cubicBezTo>
                    <a:pt x="4573762" y="1125758"/>
                    <a:pt x="4546698" y="1105319"/>
                    <a:pt x="4546698" y="1071253"/>
                  </a:cubicBezTo>
                  <a:cubicBezTo>
                    <a:pt x="4546698" y="1071253"/>
                    <a:pt x="4546698" y="1071253"/>
                    <a:pt x="4546698" y="662463"/>
                  </a:cubicBezTo>
                  <a:cubicBezTo>
                    <a:pt x="4546698" y="662463"/>
                    <a:pt x="4546698" y="662463"/>
                    <a:pt x="4546698" y="642024"/>
                  </a:cubicBezTo>
                  <a:cubicBezTo>
                    <a:pt x="4546698" y="642024"/>
                    <a:pt x="4546698" y="642024"/>
                    <a:pt x="4546698" y="478508"/>
                  </a:cubicBezTo>
                  <a:cubicBezTo>
                    <a:pt x="4546698" y="478508"/>
                    <a:pt x="4546698" y="478508"/>
                    <a:pt x="4546698" y="376311"/>
                  </a:cubicBezTo>
                  <a:cubicBezTo>
                    <a:pt x="4546698" y="376311"/>
                    <a:pt x="4546698" y="376311"/>
                    <a:pt x="4526400" y="376311"/>
                  </a:cubicBezTo>
                  <a:cubicBezTo>
                    <a:pt x="4526400" y="376311"/>
                    <a:pt x="4526400" y="376311"/>
                    <a:pt x="4526400" y="464882"/>
                  </a:cubicBezTo>
                  <a:cubicBezTo>
                    <a:pt x="4526400" y="464882"/>
                    <a:pt x="4526400" y="464882"/>
                    <a:pt x="4526400" y="621584"/>
                  </a:cubicBezTo>
                  <a:cubicBezTo>
                    <a:pt x="4526400" y="648837"/>
                    <a:pt x="4512868" y="662463"/>
                    <a:pt x="4485804" y="662463"/>
                  </a:cubicBezTo>
                  <a:cubicBezTo>
                    <a:pt x="4458740" y="662463"/>
                    <a:pt x="4438440" y="648837"/>
                    <a:pt x="4438440" y="621584"/>
                  </a:cubicBezTo>
                  <a:cubicBezTo>
                    <a:pt x="4438440" y="621584"/>
                    <a:pt x="4438440" y="621584"/>
                    <a:pt x="4438440" y="355871"/>
                  </a:cubicBezTo>
                  <a:cubicBezTo>
                    <a:pt x="4438440" y="287740"/>
                    <a:pt x="4506102" y="226421"/>
                    <a:pt x="4573762" y="226421"/>
                  </a:cubicBezTo>
                  <a:close/>
                  <a:moveTo>
                    <a:pt x="3094282" y="226421"/>
                  </a:moveTo>
                  <a:cubicBezTo>
                    <a:pt x="3094282" y="226421"/>
                    <a:pt x="3094282" y="226421"/>
                    <a:pt x="3148410" y="226421"/>
                  </a:cubicBezTo>
                  <a:cubicBezTo>
                    <a:pt x="3148410" y="226421"/>
                    <a:pt x="3148410" y="226421"/>
                    <a:pt x="3161942" y="226421"/>
                  </a:cubicBezTo>
                  <a:cubicBezTo>
                    <a:pt x="3161942" y="226421"/>
                    <a:pt x="3161942" y="226421"/>
                    <a:pt x="3297262" y="226421"/>
                  </a:cubicBezTo>
                  <a:cubicBezTo>
                    <a:pt x="3364922" y="226421"/>
                    <a:pt x="3425816" y="287740"/>
                    <a:pt x="3425816" y="355871"/>
                  </a:cubicBezTo>
                  <a:cubicBezTo>
                    <a:pt x="3425816" y="355871"/>
                    <a:pt x="3425816" y="355871"/>
                    <a:pt x="3425816" y="621584"/>
                  </a:cubicBezTo>
                  <a:cubicBezTo>
                    <a:pt x="3425816" y="648837"/>
                    <a:pt x="3405518" y="662463"/>
                    <a:pt x="3385220" y="662463"/>
                  </a:cubicBezTo>
                  <a:cubicBezTo>
                    <a:pt x="3358156" y="662463"/>
                    <a:pt x="3344624" y="648837"/>
                    <a:pt x="3344624" y="621584"/>
                  </a:cubicBezTo>
                  <a:cubicBezTo>
                    <a:pt x="3344624" y="621584"/>
                    <a:pt x="3344624" y="621584"/>
                    <a:pt x="3344624" y="464882"/>
                  </a:cubicBezTo>
                  <a:cubicBezTo>
                    <a:pt x="3344624" y="464882"/>
                    <a:pt x="3344624" y="464882"/>
                    <a:pt x="3344624" y="376311"/>
                  </a:cubicBezTo>
                  <a:cubicBezTo>
                    <a:pt x="3344624" y="376311"/>
                    <a:pt x="3344624" y="376311"/>
                    <a:pt x="3317560" y="376311"/>
                  </a:cubicBezTo>
                  <a:cubicBezTo>
                    <a:pt x="3317560" y="376311"/>
                    <a:pt x="3317560" y="376311"/>
                    <a:pt x="3317560" y="478508"/>
                  </a:cubicBezTo>
                  <a:cubicBezTo>
                    <a:pt x="3317560" y="478508"/>
                    <a:pt x="3317560" y="478508"/>
                    <a:pt x="3317560" y="642024"/>
                  </a:cubicBezTo>
                  <a:cubicBezTo>
                    <a:pt x="3317560" y="642024"/>
                    <a:pt x="3317560" y="642024"/>
                    <a:pt x="3317560" y="662463"/>
                  </a:cubicBezTo>
                  <a:cubicBezTo>
                    <a:pt x="3317560" y="662463"/>
                    <a:pt x="3317560" y="662463"/>
                    <a:pt x="3317560" y="1071253"/>
                  </a:cubicBezTo>
                  <a:cubicBezTo>
                    <a:pt x="3317560" y="1105319"/>
                    <a:pt x="3297262" y="1125758"/>
                    <a:pt x="3263432" y="1125758"/>
                  </a:cubicBezTo>
                  <a:cubicBezTo>
                    <a:pt x="3229602" y="1125758"/>
                    <a:pt x="3209304" y="1105319"/>
                    <a:pt x="3209304" y="1071253"/>
                  </a:cubicBezTo>
                  <a:cubicBezTo>
                    <a:pt x="3209304" y="1071253"/>
                    <a:pt x="3209304" y="1071253"/>
                    <a:pt x="3209304" y="662463"/>
                  </a:cubicBezTo>
                  <a:cubicBezTo>
                    <a:pt x="3209304" y="662463"/>
                    <a:pt x="3209304" y="662463"/>
                    <a:pt x="3182240" y="662463"/>
                  </a:cubicBezTo>
                  <a:cubicBezTo>
                    <a:pt x="3182240" y="662463"/>
                    <a:pt x="3182240" y="662463"/>
                    <a:pt x="3182240" y="1071253"/>
                  </a:cubicBezTo>
                  <a:cubicBezTo>
                    <a:pt x="3182240" y="1105319"/>
                    <a:pt x="3161942" y="1125758"/>
                    <a:pt x="3128112" y="1125758"/>
                  </a:cubicBezTo>
                  <a:cubicBezTo>
                    <a:pt x="3094282" y="1125758"/>
                    <a:pt x="3067218" y="1105319"/>
                    <a:pt x="3067218" y="1071253"/>
                  </a:cubicBezTo>
                  <a:cubicBezTo>
                    <a:pt x="3067218" y="1071253"/>
                    <a:pt x="3067218" y="1071253"/>
                    <a:pt x="3067218" y="662463"/>
                  </a:cubicBezTo>
                  <a:cubicBezTo>
                    <a:pt x="3067218" y="662463"/>
                    <a:pt x="3067218" y="662463"/>
                    <a:pt x="3067218" y="642024"/>
                  </a:cubicBezTo>
                  <a:cubicBezTo>
                    <a:pt x="3067218" y="642024"/>
                    <a:pt x="3067218" y="642024"/>
                    <a:pt x="3067218" y="478508"/>
                  </a:cubicBezTo>
                  <a:cubicBezTo>
                    <a:pt x="3067218" y="478508"/>
                    <a:pt x="3067218" y="478508"/>
                    <a:pt x="3067218" y="376311"/>
                  </a:cubicBezTo>
                  <a:cubicBezTo>
                    <a:pt x="3067218" y="376311"/>
                    <a:pt x="3067218" y="376311"/>
                    <a:pt x="3046920" y="376311"/>
                  </a:cubicBezTo>
                  <a:cubicBezTo>
                    <a:pt x="3046920" y="376311"/>
                    <a:pt x="3046920" y="376311"/>
                    <a:pt x="3046920" y="464882"/>
                  </a:cubicBezTo>
                  <a:cubicBezTo>
                    <a:pt x="3046920" y="464882"/>
                    <a:pt x="3046920" y="464882"/>
                    <a:pt x="3046920" y="621584"/>
                  </a:cubicBezTo>
                  <a:cubicBezTo>
                    <a:pt x="3046920" y="648837"/>
                    <a:pt x="3033388" y="662463"/>
                    <a:pt x="3006324" y="662463"/>
                  </a:cubicBezTo>
                  <a:cubicBezTo>
                    <a:pt x="2979260" y="662463"/>
                    <a:pt x="2958960" y="648837"/>
                    <a:pt x="2958960" y="621584"/>
                  </a:cubicBezTo>
                  <a:cubicBezTo>
                    <a:pt x="2958960" y="621584"/>
                    <a:pt x="2958960" y="621584"/>
                    <a:pt x="2958960" y="355871"/>
                  </a:cubicBezTo>
                  <a:cubicBezTo>
                    <a:pt x="2958960" y="287740"/>
                    <a:pt x="3026622" y="226421"/>
                    <a:pt x="3094282" y="226421"/>
                  </a:cubicBezTo>
                  <a:close/>
                  <a:moveTo>
                    <a:pt x="2354542" y="226421"/>
                  </a:moveTo>
                  <a:cubicBezTo>
                    <a:pt x="2354542" y="226421"/>
                    <a:pt x="2354542" y="226421"/>
                    <a:pt x="2408670" y="226421"/>
                  </a:cubicBezTo>
                  <a:cubicBezTo>
                    <a:pt x="2408670" y="226421"/>
                    <a:pt x="2408670" y="226421"/>
                    <a:pt x="2422202" y="226421"/>
                  </a:cubicBezTo>
                  <a:cubicBezTo>
                    <a:pt x="2422202" y="226421"/>
                    <a:pt x="2422202" y="226421"/>
                    <a:pt x="2557522" y="226421"/>
                  </a:cubicBezTo>
                  <a:cubicBezTo>
                    <a:pt x="2625182" y="226421"/>
                    <a:pt x="2686076" y="287740"/>
                    <a:pt x="2686076" y="355871"/>
                  </a:cubicBezTo>
                  <a:cubicBezTo>
                    <a:pt x="2686076" y="355871"/>
                    <a:pt x="2686076" y="355871"/>
                    <a:pt x="2686076" y="621584"/>
                  </a:cubicBezTo>
                  <a:cubicBezTo>
                    <a:pt x="2686076" y="648837"/>
                    <a:pt x="2665778" y="662463"/>
                    <a:pt x="2645480" y="662463"/>
                  </a:cubicBezTo>
                  <a:cubicBezTo>
                    <a:pt x="2618416" y="662463"/>
                    <a:pt x="2604884" y="648837"/>
                    <a:pt x="2604884" y="621584"/>
                  </a:cubicBezTo>
                  <a:cubicBezTo>
                    <a:pt x="2604884" y="621584"/>
                    <a:pt x="2604884" y="621584"/>
                    <a:pt x="2604884" y="464882"/>
                  </a:cubicBezTo>
                  <a:cubicBezTo>
                    <a:pt x="2604884" y="464882"/>
                    <a:pt x="2604884" y="464882"/>
                    <a:pt x="2604884" y="376311"/>
                  </a:cubicBezTo>
                  <a:cubicBezTo>
                    <a:pt x="2604884" y="376311"/>
                    <a:pt x="2604884" y="376311"/>
                    <a:pt x="2577820" y="376311"/>
                  </a:cubicBezTo>
                  <a:cubicBezTo>
                    <a:pt x="2577820" y="376311"/>
                    <a:pt x="2577820" y="376311"/>
                    <a:pt x="2577820" y="478508"/>
                  </a:cubicBezTo>
                  <a:cubicBezTo>
                    <a:pt x="2577820" y="478508"/>
                    <a:pt x="2577820" y="478508"/>
                    <a:pt x="2577820" y="642024"/>
                  </a:cubicBezTo>
                  <a:cubicBezTo>
                    <a:pt x="2577820" y="642024"/>
                    <a:pt x="2577820" y="642024"/>
                    <a:pt x="2577820" y="662463"/>
                  </a:cubicBezTo>
                  <a:cubicBezTo>
                    <a:pt x="2577820" y="662463"/>
                    <a:pt x="2577820" y="662463"/>
                    <a:pt x="2577820" y="1071253"/>
                  </a:cubicBezTo>
                  <a:cubicBezTo>
                    <a:pt x="2577820" y="1105319"/>
                    <a:pt x="2557522" y="1125758"/>
                    <a:pt x="2523692" y="1125758"/>
                  </a:cubicBezTo>
                  <a:cubicBezTo>
                    <a:pt x="2489862" y="1125758"/>
                    <a:pt x="2469564" y="1105319"/>
                    <a:pt x="2469564" y="1071253"/>
                  </a:cubicBezTo>
                  <a:cubicBezTo>
                    <a:pt x="2469564" y="1071253"/>
                    <a:pt x="2469564" y="1071253"/>
                    <a:pt x="2469564" y="662463"/>
                  </a:cubicBezTo>
                  <a:cubicBezTo>
                    <a:pt x="2469564" y="662463"/>
                    <a:pt x="2469564" y="662463"/>
                    <a:pt x="2442500" y="662463"/>
                  </a:cubicBezTo>
                  <a:cubicBezTo>
                    <a:pt x="2442500" y="662463"/>
                    <a:pt x="2442500" y="662463"/>
                    <a:pt x="2442500" y="1071253"/>
                  </a:cubicBezTo>
                  <a:cubicBezTo>
                    <a:pt x="2442500" y="1105319"/>
                    <a:pt x="2422202" y="1125758"/>
                    <a:pt x="2388372" y="1125758"/>
                  </a:cubicBezTo>
                  <a:cubicBezTo>
                    <a:pt x="2354542" y="1125758"/>
                    <a:pt x="2327478" y="1105319"/>
                    <a:pt x="2327478" y="1071253"/>
                  </a:cubicBezTo>
                  <a:cubicBezTo>
                    <a:pt x="2327478" y="1071253"/>
                    <a:pt x="2327478" y="1071253"/>
                    <a:pt x="2327478" y="662463"/>
                  </a:cubicBezTo>
                  <a:cubicBezTo>
                    <a:pt x="2327478" y="662463"/>
                    <a:pt x="2327478" y="662463"/>
                    <a:pt x="2327478" y="642024"/>
                  </a:cubicBezTo>
                  <a:cubicBezTo>
                    <a:pt x="2327478" y="642024"/>
                    <a:pt x="2327478" y="642024"/>
                    <a:pt x="2327478" y="478508"/>
                  </a:cubicBezTo>
                  <a:cubicBezTo>
                    <a:pt x="2327478" y="478508"/>
                    <a:pt x="2327478" y="478508"/>
                    <a:pt x="2327478" y="376311"/>
                  </a:cubicBezTo>
                  <a:cubicBezTo>
                    <a:pt x="2327478" y="376311"/>
                    <a:pt x="2327478" y="376311"/>
                    <a:pt x="2307180" y="376311"/>
                  </a:cubicBezTo>
                  <a:cubicBezTo>
                    <a:pt x="2307180" y="376311"/>
                    <a:pt x="2307180" y="376311"/>
                    <a:pt x="2307180" y="464882"/>
                  </a:cubicBezTo>
                  <a:cubicBezTo>
                    <a:pt x="2307180" y="464882"/>
                    <a:pt x="2307180" y="464882"/>
                    <a:pt x="2307180" y="621584"/>
                  </a:cubicBezTo>
                  <a:cubicBezTo>
                    <a:pt x="2307180" y="648837"/>
                    <a:pt x="2293648" y="662463"/>
                    <a:pt x="2266584" y="662463"/>
                  </a:cubicBezTo>
                  <a:cubicBezTo>
                    <a:pt x="2239520" y="662463"/>
                    <a:pt x="2219220" y="648837"/>
                    <a:pt x="2219220" y="621584"/>
                  </a:cubicBezTo>
                  <a:cubicBezTo>
                    <a:pt x="2219220" y="621584"/>
                    <a:pt x="2219220" y="621584"/>
                    <a:pt x="2219220" y="355871"/>
                  </a:cubicBezTo>
                  <a:cubicBezTo>
                    <a:pt x="2219220" y="287740"/>
                    <a:pt x="2286882" y="226421"/>
                    <a:pt x="2354542" y="226421"/>
                  </a:cubicBezTo>
                  <a:close/>
                  <a:moveTo>
                    <a:pt x="1614802" y="226421"/>
                  </a:moveTo>
                  <a:cubicBezTo>
                    <a:pt x="1614802" y="226421"/>
                    <a:pt x="1614802" y="226421"/>
                    <a:pt x="1668930" y="226421"/>
                  </a:cubicBezTo>
                  <a:cubicBezTo>
                    <a:pt x="1668930" y="226421"/>
                    <a:pt x="1668930" y="226421"/>
                    <a:pt x="1682462" y="226421"/>
                  </a:cubicBezTo>
                  <a:cubicBezTo>
                    <a:pt x="1682462" y="226421"/>
                    <a:pt x="1682462" y="226421"/>
                    <a:pt x="1817782" y="226421"/>
                  </a:cubicBezTo>
                  <a:cubicBezTo>
                    <a:pt x="1885442" y="226421"/>
                    <a:pt x="1946336" y="287740"/>
                    <a:pt x="1946336" y="355871"/>
                  </a:cubicBezTo>
                  <a:cubicBezTo>
                    <a:pt x="1946336" y="355871"/>
                    <a:pt x="1946336" y="355871"/>
                    <a:pt x="1946336" y="621584"/>
                  </a:cubicBezTo>
                  <a:cubicBezTo>
                    <a:pt x="1946336" y="648837"/>
                    <a:pt x="1926038" y="662463"/>
                    <a:pt x="1905740" y="662463"/>
                  </a:cubicBezTo>
                  <a:cubicBezTo>
                    <a:pt x="1878676" y="662463"/>
                    <a:pt x="1865144" y="648837"/>
                    <a:pt x="1865144" y="621584"/>
                  </a:cubicBezTo>
                  <a:cubicBezTo>
                    <a:pt x="1865144" y="621584"/>
                    <a:pt x="1865144" y="621584"/>
                    <a:pt x="1865144" y="464882"/>
                  </a:cubicBezTo>
                  <a:cubicBezTo>
                    <a:pt x="1865144" y="464882"/>
                    <a:pt x="1865144" y="464882"/>
                    <a:pt x="1865144" y="376311"/>
                  </a:cubicBezTo>
                  <a:cubicBezTo>
                    <a:pt x="1865144" y="376311"/>
                    <a:pt x="1865144" y="376311"/>
                    <a:pt x="1838080" y="376311"/>
                  </a:cubicBezTo>
                  <a:cubicBezTo>
                    <a:pt x="1838080" y="376311"/>
                    <a:pt x="1838080" y="376311"/>
                    <a:pt x="1838080" y="478508"/>
                  </a:cubicBezTo>
                  <a:cubicBezTo>
                    <a:pt x="1838080" y="478508"/>
                    <a:pt x="1838080" y="478508"/>
                    <a:pt x="1838080" y="642024"/>
                  </a:cubicBezTo>
                  <a:cubicBezTo>
                    <a:pt x="1838080" y="642024"/>
                    <a:pt x="1838080" y="642024"/>
                    <a:pt x="1838080" y="662463"/>
                  </a:cubicBezTo>
                  <a:cubicBezTo>
                    <a:pt x="1838080" y="662463"/>
                    <a:pt x="1838080" y="662463"/>
                    <a:pt x="1838080" y="1071253"/>
                  </a:cubicBezTo>
                  <a:cubicBezTo>
                    <a:pt x="1838080" y="1105319"/>
                    <a:pt x="1817782" y="1125758"/>
                    <a:pt x="1783952" y="1125758"/>
                  </a:cubicBezTo>
                  <a:cubicBezTo>
                    <a:pt x="1750122" y="1125758"/>
                    <a:pt x="1729824" y="1105319"/>
                    <a:pt x="1729824" y="1071253"/>
                  </a:cubicBezTo>
                  <a:cubicBezTo>
                    <a:pt x="1729824" y="1071253"/>
                    <a:pt x="1729824" y="1071253"/>
                    <a:pt x="1729824" y="662463"/>
                  </a:cubicBezTo>
                  <a:cubicBezTo>
                    <a:pt x="1729824" y="662463"/>
                    <a:pt x="1729824" y="662463"/>
                    <a:pt x="1702760" y="662463"/>
                  </a:cubicBezTo>
                  <a:cubicBezTo>
                    <a:pt x="1702760" y="662463"/>
                    <a:pt x="1702760" y="662463"/>
                    <a:pt x="1702760" y="1071253"/>
                  </a:cubicBezTo>
                  <a:cubicBezTo>
                    <a:pt x="1702760" y="1105319"/>
                    <a:pt x="1682462" y="1125758"/>
                    <a:pt x="1648632" y="1125758"/>
                  </a:cubicBezTo>
                  <a:cubicBezTo>
                    <a:pt x="1614802" y="1125758"/>
                    <a:pt x="1587738" y="1105319"/>
                    <a:pt x="1587738" y="1071253"/>
                  </a:cubicBezTo>
                  <a:cubicBezTo>
                    <a:pt x="1587738" y="1071253"/>
                    <a:pt x="1587738" y="1071253"/>
                    <a:pt x="1587738" y="662463"/>
                  </a:cubicBezTo>
                  <a:cubicBezTo>
                    <a:pt x="1587738" y="662463"/>
                    <a:pt x="1587738" y="662463"/>
                    <a:pt x="1587738" y="642024"/>
                  </a:cubicBezTo>
                  <a:cubicBezTo>
                    <a:pt x="1587738" y="642024"/>
                    <a:pt x="1587738" y="642024"/>
                    <a:pt x="1587738" y="478508"/>
                  </a:cubicBezTo>
                  <a:cubicBezTo>
                    <a:pt x="1587738" y="478508"/>
                    <a:pt x="1587738" y="478508"/>
                    <a:pt x="1587738" y="376311"/>
                  </a:cubicBezTo>
                  <a:cubicBezTo>
                    <a:pt x="1587738" y="376311"/>
                    <a:pt x="1587738" y="376311"/>
                    <a:pt x="1567440" y="376311"/>
                  </a:cubicBezTo>
                  <a:cubicBezTo>
                    <a:pt x="1567440" y="376311"/>
                    <a:pt x="1567440" y="376311"/>
                    <a:pt x="1567440" y="464882"/>
                  </a:cubicBezTo>
                  <a:cubicBezTo>
                    <a:pt x="1567440" y="464882"/>
                    <a:pt x="1567440" y="464882"/>
                    <a:pt x="1567440" y="621584"/>
                  </a:cubicBezTo>
                  <a:cubicBezTo>
                    <a:pt x="1567440" y="648837"/>
                    <a:pt x="1553908" y="662463"/>
                    <a:pt x="1526844" y="662463"/>
                  </a:cubicBezTo>
                  <a:cubicBezTo>
                    <a:pt x="1499780" y="662463"/>
                    <a:pt x="1479480" y="648837"/>
                    <a:pt x="1479480" y="621584"/>
                  </a:cubicBezTo>
                  <a:cubicBezTo>
                    <a:pt x="1479480" y="621584"/>
                    <a:pt x="1479480" y="621584"/>
                    <a:pt x="1479480" y="355871"/>
                  </a:cubicBezTo>
                  <a:cubicBezTo>
                    <a:pt x="1479480" y="287740"/>
                    <a:pt x="1547142" y="226421"/>
                    <a:pt x="1614802" y="226421"/>
                  </a:cubicBezTo>
                  <a:close/>
                  <a:moveTo>
                    <a:pt x="875062" y="226421"/>
                  </a:moveTo>
                  <a:cubicBezTo>
                    <a:pt x="875062" y="226421"/>
                    <a:pt x="875062" y="226421"/>
                    <a:pt x="929190" y="226421"/>
                  </a:cubicBezTo>
                  <a:cubicBezTo>
                    <a:pt x="929190" y="226421"/>
                    <a:pt x="929190" y="226421"/>
                    <a:pt x="942722" y="226421"/>
                  </a:cubicBezTo>
                  <a:cubicBezTo>
                    <a:pt x="942722" y="226421"/>
                    <a:pt x="942722" y="226421"/>
                    <a:pt x="1078042" y="226421"/>
                  </a:cubicBezTo>
                  <a:cubicBezTo>
                    <a:pt x="1145702" y="226421"/>
                    <a:pt x="1206596" y="287740"/>
                    <a:pt x="1206596" y="355871"/>
                  </a:cubicBezTo>
                  <a:cubicBezTo>
                    <a:pt x="1206596" y="355871"/>
                    <a:pt x="1206596" y="355871"/>
                    <a:pt x="1206596" y="621584"/>
                  </a:cubicBezTo>
                  <a:cubicBezTo>
                    <a:pt x="1206596" y="648837"/>
                    <a:pt x="1186298" y="662463"/>
                    <a:pt x="1166000" y="662463"/>
                  </a:cubicBezTo>
                  <a:cubicBezTo>
                    <a:pt x="1138936" y="662463"/>
                    <a:pt x="1125404" y="648837"/>
                    <a:pt x="1125404" y="621584"/>
                  </a:cubicBezTo>
                  <a:cubicBezTo>
                    <a:pt x="1125404" y="621584"/>
                    <a:pt x="1125404" y="621584"/>
                    <a:pt x="1125404" y="464882"/>
                  </a:cubicBezTo>
                  <a:cubicBezTo>
                    <a:pt x="1125404" y="464882"/>
                    <a:pt x="1125404" y="464882"/>
                    <a:pt x="1125404" y="376311"/>
                  </a:cubicBezTo>
                  <a:cubicBezTo>
                    <a:pt x="1125404" y="376311"/>
                    <a:pt x="1125404" y="376311"/>
                    <a:pt x="1098340" y="376311"/>
                  </a:cubicBezTo>
                  <a:cubicBezTo>
                    <a:pt x="1098340" y="376311"/>
                    <a:pt x="1098340" y="376311"/>
                    <a:pt x="1098340" y="478508"/>
                  </a:cubicBezTo>
                  <a:cubicBezTo>
                    <a:pt x="1098340" y="478508"/>
                    <a:pt x="1098340" y="478508"/>
                    <a:pt x="1098340" y="642024"/>
                  </a:cubicBezTo>
                  <a:cubicBezTo>
                    <a:pt x="1098340" y="642024"/>
                    <a:pt x="1098340" y="642024"/>
                    <a:pt x="1098340" y="662463"/>
                  </a:cubicBezTo>
                  <a:cubicBezTo>
                    <a:pt x="1098340" y="662463"/>
                    <a:pt x="1098340" y="662463"/>
                    <a:pt x="1098340" y="1071253"/>
                  </a:cubicBezTo>
                  <a:cubicBezTo>
                    <a:pt x="1098340" y="1105319"/>
                    <a:pt x="1078042" y="1125758"/>
                    <a:pt x="1044212" y="1125758"/>
                  </a:cubicBezTo>
                  <a:cubicBezTo>
                    <a:pt x="1010382" y="1125758"/>
                    <a:pt x="990084" y="1105319"/>
                    <a:pt x="990084" y="1071253"/>
                  </a:cubicBezTo>
                  <a:cubicBezTo>
                    <a:pt x="990084" y="1071253"/>
                    <a:pt x="990084" y="1071253"/>
                    <a:pt x="990084" y="662463"/>
                  </a:cubicBezTo>
                  <a:cubicBezTo>
                    <a:pt x="990084" y="662463"/>
                    <a:pt x="990084" y="662463"/>
                    <a:pt x="963020" y="662463"/>
                  </a:cubicBezTo>
                  <a:cubicBezTo>
                    <a:pt x="963020" y="662463"/>
                    <a:pt x="963020" y="662463"/>
                    <a:pt x="963020" y="1071253"/>
                  </a:cubicBezTo>
                  <a:cubicBezTo>
                    <a:pt x="963020" y="1105319"/>
                    <a:pt x="942722" y="1125758"/>
                    <a:pt x="908892" y="1125758"/>
                  </a:cubicBezTo>
                  <a:cubicBezTo>
                    <a:pt x="875062" y="1125758"/>
                    <a:pt x="847998" y="1105319"/>
                    <a:pt x="847998" y="1071253"/>
                  </a:cubicBezTo>
                  <a:cubicBezTo>
                    <a:pt x="847998" y="1071253"/>
                    <a:pt x="847998" y="1071253"/>
                    <a:pt x="847998" y="662463"/>
                  </a:cubicBezTo>
                  <a:cubicBezTo>
                    <a:pt x="847998" y="662463"/>
                    <a:pt x="847998" y="662463"/>
                    <a:pt x="847998" y="642024"/>
                  </a:cubicBezTo>
                  <a:cubicBezTo>
                    <a:pt x="847998" y="642024"/>
                    <a:pt x="847998" y="642024"/>
                    <a:pt x="847998" y="478508"/>
                  </a:cubicBezTo>
                  <a:cubicBezTo>
                    <a:pt x="847998" y="478508"/>
                    <a:pt x="847998" y="478508"/>
                    <a:pt x="847998" y="376311"/>
                  </a:cubicBezTo>
                  <a:cubicBezTo>
                    <a:pt x="847998" y="376311"/>
                    <a:pt x="847998" y="376311"/>
                    <a:pt x="827700" y="376311"/>
                  </a:cubicBezTo>
                  <a:cubicBezTo>
                    <a:pt x="827700" y="376311"/>
                    <a:pt x="827700" y="376311"/>
                    <a:pt x="827700" y="464882"/>
                  </a:cubicBezTo>
                  <a:cubicBezTo>
                    <a:pt x="827700" y="464882"/>
                    <a:pt x="827700" y="464882"/>
                    <a:pt x="827700" y="621584"/>
                  </a:cubicBezTo>
                  <a:cubicBezTo>
                    <a:pt x="827700" y="648837"/>
                    <a:pt x="814168" y="662463"/>
                    <a:pt x="787104" y="662463"/>
                  </a:cubicBezTo>
                  <a:cubicBezTo>
                    <a:pt x="760040" y="662463"/>
                    <a:pt x="739740" y="648837"/>
                    <a:pt x="739740" y="621584"/>
                  </a:cubicBezTo>
                  <a:cubicBezTo>
                    <a:pt x="739740" y="621584"/>
                    <a:pt x="739740" y="621584"/>
                    <a:pt x="739740" y="355871"/>
                  </a:cubicBezTo>
                  <a:cubicBezTo>
                    <a:pt x="739740" y="287740"/>
                    <a:pt x="807402" y="226421"/>
                    <a:pt x="875062" y="226421"/>
                  </a:cubicBezTo>
                  <a:close/>
                  <a:moveTo>
                    <a:pt x="3834022" y="217674"/>
                  </a:moveTo>
                  <a:cubicBezTo>
                    <a:pt x="3834022" y="217674"/>
                    <a:pt x="3834022" y="217674"/>
                    <a:pt x="3888150" y="217674"/>
                  </a:cubicBezTo>
                  <a:cubicBezTo>
                    <a:pt x="3888150" y="217674"/>
                    <a:pt x="3888150" y="217674"/>
                    <a:pt x="3901682" y="217674"/>
                  </a:cubicBezTo>
                  <a:cubicBezTo>
                    <a:pt x="3901682" y="217674"/>
                    <a:pt x="3901682" y="217674"/>
                    <a:pt x="4037002" y="217674"/>
                  </a:cubicBezTo>
                  <a:cubicBezTo>
                    <a:pt x="4104662" y="217674"/>
                    <a:pt x="4165556" y="278993"/>
                    <a:pt x="4165556" y="347124"/>
                  </a:cubicBezTo>
                  <a:cubicBezTo>
                    <a:pt x="4165556" y="347124"/>
                    <a:pt x="4165556" y="347124"/>
                    <a:pt x="4165556" y="612837"/>
                  </a:cubicBezTo>
                  <a:cubicBezTo>
                    <a:pt x="4165556" y="640090"/>
                    <a:pt x="4145258" y="653716"/>
                    <a:pt x="4124960" y="653716"/>
                  </a:cubicBezTo>
                  <a:cubicBezTo>
                    <a:pt x="4097896" y="653716"/>
                    <a:pt x="4084364" y="640090"/>
                    <a:pt x="4084364" y="612837"/>
                  </a:cubicBezTo>
                  <a:cubicBezTo>
                    <a:pt x="4084364" y="612837"/>
                    <a:pt x="4084364" y="612837"/>
                    <a:pt x="4084364" y="456135"/>
                  </a:cubicBezTo>
                  <a:cubicBezTo>
                    <a:pt x="4084364" y="456135"/>
                    <a:pt x="4084364" y="456135"/>
                    <a:pt x="4084364" y="367564"/>
                  </a:cubicBezTo>
                  <a:cubicBezTo>
                    <a:pt x="4084364" y="367564"/>
                    <a:pt x="4084364" y="367564"/>
                    <a:pt x="4057300" y="367564"/>
                  </a:cubicBezTo>
                  <a:cubicBezTo>
                    <a:pt x="4057300" y="367564"/>
                    <a:pt x="4057300" y="367564"/>
                    <a:pt x="4057300" y="469761"/>
                  </a:cubicBezTo>
                  <a:cubicBezTo>
                    <a:pt x="4057300" y="469761"/>
                    <a:pt x="4057300" y="469761"/>
                    <a:pt x="4057300" y="633277"/>
                  </a:cubicBezTo>
                  <a:cubicBezTo>
                    <a:pt x="4057300" y="633277"/>
                    <a:pt x="4057300" y="633277"/>
                    <a:pt x="4057300" y="653716"/>
                  </a:cubicBezTo>
                  <a:cubicBezTo>
                    <a:pt x="4057300" y="653716"/>
                    <a:pt x="4057300" y="653716"/>
                    <a:pt x="4057300" y="1062506"/>
                  </a:cubicBezTo>
                  <a:cubicBezTo>
                    <a:pt x="4057300" y="1096572"/>
                    <a:pt x="4037002" y="1117011"/>
                    <a:pt x="4003172" y="1117011"/>
                  </a:cubicBezTo>
                  <a:cubicBezTo>
                    <a:pt x="3969342" y="1117011"/>
                    <a:pt x="3949044" y="1096572"/>
                    <a:pt x="3949044" y="1062506"/>
                  </a:cubicBezTo>
                  <a:cubicBezTo>
                    <a:pt x="3949044" y="1062506"/>
                    <a:pt x="3949044" y="1062506"/>
                    <a:pt x="3949044" y="653716"/>
                  </a:cubicBezTo>
                  <a:cubicBezTo>
                    <a:pt x="3949044" y="653716"/>
                    <a:pt x="3949044" y="653716"/>
                    <a:pt x="3921980" y="653716"/>
                  </a:cubicBezTo>
                  <a:cubicBezTo>
                    <a:pt x="3921980" y="653716"/>
                    <a:pt x="3921980" y="653716"/>
                    <a:pt x="3921980" y="1062506"/>
                  </a:cubicBezTo>
                  <a:cubicBezTo>
                    <a:pt x="3921980" y="1096572"/>
                    <a:pt x="3901682" y="1117011"/>
                    <a:pt x="3867852" y="1117011"/>
                  </a:cubicBezTo>
                  <a:cubicBezTo>
                    <a:pt x="3834022" y="1117011"/>
                    <a:pt x="3806958" y="1096572"/>
                    <a:pt x="3806958" y="1062506"/>
                  </a:cubicBezTo>
                  <a:cubicBezTo>
                    <a:pt x="3806958" y="1062506"/>
                    <a:pt x="3806958" y="1062506"/>
                    <a:pt x="3806958" y="653716"/>
                  </a:cubicBezTo>
                  <a:cubicBezTo>
                    <a:pt x="3806958" y="653716"/>
                    <a:pt x="3806958" y="653716"/>
                    <a:pt x="3806958" y="633277"/>
                  </a:cubicBezTo>
                  <a:cubicBezTo>
                    <a:pt x="3806958" y="633277"/>
                    <a:pt x="3806958" y="633277"/>
                    <a:pt x="3806958" y="469761"/>
                  </a:cubicBezTo>
                  <a:cubicBezTo>
                    <a:pt x="3806958" y="469761"/>
                    <a:pt x="3806958" y="469761"/>
                    <a:pt x="3806958" y="367564"/>
                  </a:cubicBezTo>
                  <a:cubicBezTo>
                    <a:pt x="3806958" y="367564"/>
                    <a:pt x="3806958" y="367564"/>
                    <a:pt x="3786660" y="367564"/>
                  </a:cubicBezTo>
                  <a:cubicBezTo>
                    <a:pt x="3786660" y="367564"/>
                    <a:pt x="3786660" y="367564"/>
                    <a:pt x="3786660" y="456135"/>
                  </a:cubicBezTo>
                  <a:cubicBezTo>
                    <a:pt x="3786660" y="456135"/>
                    <a:pt x="3786660" y="456135"/>
                    <a:pt x="3786660" y="612837"/>
                  </a:cubicBezTo>
                  <a:cubicBezTo>
                    <a:pt x="3786660" y="640090"/>
                    <a:pt x="3773128" y="653716"/>
                    <a:pt x="3746064" y="653716"/>
                  </a:cubicBezTo>
                  <a:cubicBezTo>
                    <a:pt x="3719000" y="653716"/>
                    <a:pt x="3698700" y="640090"/>
                    <a:pt x="3698700" y="612837"/>
                  </a:cubicBezTo>
                  <a:cubicBezTo>
                    <a:pt x="3698700" y="612837"/>
                    <a:pt x="3698700" y="612837"/>
                    <a:pt x="3698700" y="347124"/>
                  </a:cubicBezTo>
                  <a:cubicBezTo>
                    <a:pt x="3698700" y="278993"/>
                    <a:pt x="3766362" y="217674"/>
                    <a:pt x="3834022" y="217674"/>
                  </a:cubicBezTo>
                  <a:close/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6893952" y="8747"/>
                  </a:moveTo>
                  <a:cubicBezTo>
                    <a:pt x="6950108" y="8747"/>
                    <a:pt x="6995628" y="54269"/>
                    <a:pt x="6995628" y="110424"/>
                  </a:cubicBezTo>
                  <a:cubicBezTo>
                    <a:pt x="6995628" y="166579"/>
                    <a:pt x="6950108" y="212101"/>
                    <a:pt x="6893952" y="212101"/>
                  </a:cubicBezTo>
                  <a:cubicBezTo>
                    <a:pt x="6837796" y="212101"/>
                    <a:pt x="6792276" y="166579"/>
                    <a:pt x="6792276" y="110424"/>
                  </a:cubicBezTo>
                  <a:cubicBezTo>
                    <a:pt x="6792276" y="54269"/>
                    <a:pt x="6837796" y="8747"/>
                    <a:pt x="6893952" y="8747"/>
                  </a:cubicBezTo>
                  <a:close/>
                  <a:moveTo>
                    <a:pt x="6154212" y="8747"/>
                  </a:moveTo>
                  <a:cubicBezTo>
                    <a:pt x="6210368" y="8747"/>
                    <a:pt x="6255888" y="54269"/>
                    <a:pt x="6255888" y="110424"/>
                  </a:cubicBezTo>
                  <a:cubicBezTo>
                    <a:pt x="6255888" y="166579"/>
                    <a:pt x="6210368" y="212101"/>
                    <a:pt x="6154212" y="212101"/>
                  </a:cubicBezTo>
                  <a:cubicBezTo>
                    <a:pt x="6098056" y="212101"/>
                    <a:pt x="6052536" y="166579"/>
                    <a:pt x="6052536" y="110424"/>
                  </a:cubicBezTo>
                  <a:cubicBezTo>
                    <a:pt x="6052536" y="54269"/>
                    <a:pt x="6098056" y="8747"/>
                    <a:pt x="6154212" y="8747"/>
                  </a:cubicBezTo>
                  <a:close/>
                  <a:moveTo>
                    <a:pt x="5414472" y="8747"/>
                  </a:moveTo>
                  <a:cubicBezTo>
                    <a:pt x="5470628" y="8747"/>
                    <a:pt x="5516148" y="54269"/>
                    <a:pt x="5516148" y="110424"/>
                  </a:cubicBezTo>
                  <a:cubicBezTo>
                    <a:pt x="5516148" y="166579"/>
                    <a:pt x="5470628" y="212101"/>
                    <a:pt x="5414472" y="212101"/>
                  </a:cubicBezTo>
                  <a:cubicBezTo>
                    <a:pt x="5358316" y="212101"/>
                    <a:pt x="5312796" y="166579"/>
                    <a:pt x="5312796" y="110424"/>
                  </a:cubicBezTo>
                  <a:cubicBezTo>
                    <a:pt x="5312796" y="54269"/>
                    <a:pt x="5358316" y="8747"/>
                    <a:pt x="5414472" y="8747"/>
                  </a:cubicBezTo>
                  <a:close/>
                  <a:moveTo>
                    <a:pt x="4674732" y="8747"/>
                  </a:moveTo>
                  <a:cubicBezTo>
                    <a:pt x="4730888" y="8747"/>
                    <a:pt x="4776408" y="54269"/>
                    <a:pt x="4776408" y="110424"/>
                  </a:cubicBezTo>
                  <a:cubicBezTo>
                    <a:pt x="4776408" y="166579"/>
                    <a:pt x="4730888" y="212101"/>
                    <a:pt x="4674732" y="212101"/>
                  </a:cubicBezTo>
                  <a:cubicBezTo>
                    <a:pt x="4618576" y="212101"/>
                    <a:pt x="4573056" y="166579"/>
                    <a:pt x="4573056" y="110424"/>
                  </a:cubicBezTo>
                  <a:cubicBezTo>
                    <a:pt x="4573056" y="54269"/>
                    <a:pt x="4618576" y="8747"/>
                    <a:pt x="4674732" y="8747"/>
                  </a:cubicBezTo>
                  <a:close/>
                  <a:moveTo>
                    <a:pt x="3195252" y="8747"/>
                  </a:moveTo>
                  <a:cubicBezTo>
                    <a:pt x="3251408" y="8747"/>
                    <a:pt x="3296928" y="54269"/>
                    <a:pt x="3296928" y="110424"/>
                  </a:cubicBezTo>
                  <a:cubicBezTo>
                    <a:pt x="3296928" y="166579"/>
                    <a:pt x="3251408" y="212101"/>
                    <a:pt x="3195252" y="212101"/>
                  </a:cubicBezTo>
                  <a:cubicBezTo>
                    <a:pt x="3139096" y="212101"/>
                    <a:pt x="3093576" y="166579"/>
                    <a:pt x="3093576" y="110424"/>
                  </a:cubicBezTo>
                  <a:cubicBezTo>
                    <a:pt x="3093576" y="54269"/>
                    <a:pt x="3139096" y="8747"/>
                    <a:pt x="3195252" y="8747"/>
                  </a:cubicBezTo>
                  <a:close/>
                  <a:moveTo>
                    <a:pt x="2455512" y="8747"/>
                  </a:moveTo>
                  <a:cubicBezTo>
                    <a:pt x="2511668" y="8747"/>
                    <a:pt x="2557188" y="54269"/>
                    <a:pt x="2557188" y="110424"/>
                  </a:cubicBezTo>
                  <a:cubicBezTo>
                    <a:pt x="2557188" y="166579"/>
                    <a:pt x="2511668" y="212101"/>
                    <a:pt x="2455512" y="212101"/>
                  </a:cubicBezTo>
                  <a:cubicBezTo>
                    <a:pt x="2399356" y="212101"/>
                    <a:pt x="2353836" y="166579"/>
                    <a:pt x="2353836" y="110424"/>
                  </a:cubicBezTo>
                  <a:cubicBezTo>
                    <a:pt x="2353836" y="54269"/>
                    <a:pt x="2399356" y="8747"/>
                    <a:pt x="2455512" y="8747"/>
                  </a:cubicBezTo>
                  <a:close/>
                  <a:moveTo>
                    <a:pt x="1715772" y="8747"/>
                  </a:moveTo>
                  <a:cubicBezTo>
                    <a:pt x="1771928" y="8747"/>
                    <a:pt x="1817448" y="54269"/>
                    <a:pt x="1817448" y="110424"/>
                  </a:cubicBezTo>
                  <a:cubicBezTo>
                    <a:pt x="1817448" y="166579"/>
                    <a:pt x="1771928" y="212101"/>
                    <a:pt x="1715772" y="212101"/>
                  </a:cubicBezTo>
                  <a:cubicBezTo>
                    <a:pt x="1659616" y="212101"/>
                    <a:pt x="1614096" y="166579"/>
                    <a:pt x="1614096" y="110424"/>
                  </a:cubicBezTo>
                  <a:cubicBezTo>
                    <a:pt x="1614096" y="54269"/>
                    <a:pt x="1659616" y="8747"/>
                    <a:pt x="1715772" y="8747"/>
                  </a:cubicBezTo>
                  <a:close/>
                  <a:moveTo>
                    <a:pt x="976032" y="8747"/>
                  </a:moveTo>
                  <a:cubicBezTo>
                    <a:pt x="1032188" y="8747"/>
                    <a:pt x="1077708" y="54269"/>
                    <a:pt x="1077708" y="110424"/>
                  </a:cubicBezTo>
                  <a:cubicBezTo>
                    <a:pt x="1077708" y="166579"/>
                    <a:pt x="1032188" y="212101"/>
                    <a:pt x="976032" y="212101"/>
                  </a:cubicBezTo>
                  <a:cubicBezTo>
                    <a:pt x="919876" y="212101"/>
                    <a:pt x="874356" y="166579"/>
                    <a:pt x="874356" y="110424"/>
                  </a:cubicBezTo>
                  <a:cubicBezTo>
                    <a:pt x="874356" y="54269"/>
                    <a:pt x="919876" y="8747"/>
                    <a:pt x="976032" y="8747"/>
                  </a:cubicBezTo>
                  <a:close/>
                  <a:moveTo>
                    <a:pt x="3934992" y="0"/>
                  </a:moveTo>
                  <a:cubicBezTo>
                    <a:pt x="3991148" y="0"/>
                    <a:pt x="4036668" y="45522"/>
                    <a:pt x="4036668" y="101677"/>
                  </a:cubicBezTo>
                  <a:cubicBezTo>
                    <a:pt x="4036668" y="157832"/>
                    <a:pt x="3991148" y="203354"/>
                    <a:pt x="3934992" y="203354"/>
                  </a:cubicBezTo>
                  <a:cubicBezTo>
                    <a:pt x="3878836" y="203354"/>
                    <a:pt x="3833316" y="157832"/>
                    <a:pt x="3833316" y="101677"/>
                  </a:cubicBezTo>
                  <a:cubicBezTo>
                    <a:pt x="3833316" y="45522"/>
                    <a:pt x="3878836" y="0"/>
                    <a:pt x="3934992" y="0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DCF81C1-2A8C-5F4A-BD56-C6781E4679D9}"/>
                </a:ext>
              </a:extLst>
            </p:cNvPr>
            <p:cNvSpPr/>
            <p:nvPr/>
          </p:nvSpPr>
          <p:spPr>
            <a:xfrm>
              <a:off x="12548602" y="7295325"/>
              <a:ext cx="5889869" cy="1200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16AE21DD-EA35-2C44-9128-4E0E078B7046}"/>
                </a:ext>
              </a:extLst>
            </p:cNvPr>
            <p:cNvSpPr/>
            <p:nvPr/>
          </p:nvSpPr>
          <p:spPr>
            <a:xfrm>
              <a:off x="12495196" y="7118430"/>
              <a:ext cx="7447982" cy="1655180"/>
            </a:xfrm>
            <a:custGeom>
              <a:avLst/>
              <a:gdLst>
                <a:gd name="connsiteX0" fmla="*/ 6965056 w 7447982"/>
                <a:gd name="connsiteY0" fmla="*/ 440601 h 1655180"/>
                <a:gd name="connsiteX1" fmla="*/ 6829734 w 7447982"/>
                <a:gd name="connsiteY1" fmla="*/ 570051 h 1655180"/>
                <a:gd name="connsiteX2" fmla="*/ 6829734 w 7447982"/>
                <a:gd name="connsiteY2" fmla="*/ 835764 h 1655180"/>
                <a:gd name="connsiteX3" fmla="*/ 6877098 w 7447982"/>
                <a:gd name="connsiteY3" fmla="*/ 876643 h 1655180"/>
                <a:gd name="connsiteX4" fmla="*/ 6917694 w 7447982"/>
                <a:gd name="connsiteY4" fmla="*/ 835764 h 1655180"/>
                <a:gd name="connsiteX5" fmla="*/ 6917694 w 7447982"/>
                <a:gd name="connsiteY5" fmla="*/ 679062 h 1655180"/>
                <a:gd name="connsiteX6" fmla="*/ 6917694 w 7447982"/>
                <a:gd name="connsiteY6" fmla="*/ 590491 h 1655180"/>
                <a:gd name="connsiteX7" fmla="*/ 6937992 w 7447982"/>
                <a:gd name="connsiteY7" fmla="*/ 590491 h 1655180"/>
                <a:gd name="connsiteX8" fmla="*/ 6937992 w 7447982"/>
                <a:gd name="connsiteY8" fmla="*/ 692688 h 1655180"/>
                <a:gd name="connsiteX9" fmla="*/ 6937992 w 7447982"/>
                <a:gd name="connsiteY9" fmla="*/ 856204 h 1655180"/>
                <a:gd name="connsiteX10" fmla="*/ 6937992 w 7447982"/>
                <a:gd name="connsiteY10" fmla="*/ 876643 h 1655180"/>
                <a:gd name="connsiteX11" fmla="*/ 6937992 w 7447982"/>
                <a:gd name="connsiteY11" fmla="*/ 1285433 h 1655180"/>
                <a:gd name="connsiteX12" fmla="*/ 6998886 w 7447982"/>
                <a:gd name="connsiteY12" fmla="*/ 1339938 h 1655180"/>
                <a:gd name="connsiteX13" fmla="*/ 7053014 w 7447982"/>
                <a:gd name="connsiteY13" fmla="*/ 1285433 h 1655180"/>
                <a:gd name="connsiteX14" fmla="*/ 7053014 w 7447982"/>
                <a:gd name="connsiteY14" fmla="*/ 876643 h 1655180"/>
                <a:gd name="connsiteX15" fmla="*/ 7080078 w 7447982"/>
                <a:gd name="connsiteY15" fmla="*/ 876643 h 1655180"/>
                <a:gd name="connsiteX16" fmla="*/ 7080078 w 7447982"/>
                <a:gd name="connsiteY16" fmla="*/ 1285433 h 1655180"/>
                <a:gd name="connsiteX17" fmla="*/ 7134206 w 7447982"/>
                <a:gd name="connsiteY17" fmla="*/ 1339938 h 1655180"/>
                <a:gd name="connsiteX18" fmla="*/ 7188334 w 7447982"/>
                <a:gd name="connsiteY18" fmla="*/ 1285433 h 1655180"/>
                <a:gd name="connsiteX19" fmla="*/ 7188334 w 7447982"/>
                <a:gd name="connsiteY19" fmla="*/ 876643 h 1655180"/>
                <a:gd name="connsiteX20" fmla="*/ 7188334 w 7447982"/>
                <a:gd name="connsiteY20" fmla="*/ 856204 h 1655180"/>
                <a:gd name="connsiteX21" fmla="*/ 7188334 w 7447982"/>
                <a:gd name="connsiteY21" fmla="*/ 692688 h 1655180"/>
                <a:gd name="connsiteX22" fmla="*/ 7188334 w 7447982"/>
                <a:gd name="connsiteY22" fmla="*/ 590491 h 1655180"/>
                <a:gd name="connsiteX23" fmla="*/ 7215398 w 7447982"/>
                <a:gd name="connsiteY23" fmla="*/ 590491 h 1655180"/>
                <a:gd name="connsiteX24" fmla="*/ 7215398 w 7447982"/>
                <a:gd name="connsiteY24" fmla="*/ 679062 h 1655180"/>
                <a:gd name="connsiteX25" fmla="*/ 7215398 w 7447982"/>
                <a:gd name="connsiteY25" fmla="*/ 835764 h 1655180"/>
                <a:gd name="connsiteX26" fmla="*/ 7255994 w 7447982"/>
                <a:gd name="connsiteY26" fmla="*/ 876643 h 1655180"/>
                <a:gd name="connsiteX27" fmla="*/ 7296590 w 7447982"/>
                <a:gd name="connsiteY27" fmla="*/ 835764 h 1655180"/>
                <a:gd name="connsiteX28" fmla="*/ 7296590 w 7447982"/>
                <a:gd name="connsiteY28" fmla="*/ 570051 h 1655180"/>
                <a:gd name="connsiteX29" fmla="*/ 7168036 w 7447982"/>
                <a:gd name="connsiteY29" fmla="*/ 440601 h 1655180"/>
                <a:gd name="connsiteX30" fmla="*/ 7032716 w 7447982"/>
                <a:gd name="connsiteY30" fmla="*/ 440601 h 1655180"/>
                <a:gd name="connsiteX31" fmla="*/ 7019184 w 7447982"/>
                <a:gd name="connsiteY31" fmla="*/ 440601 h 1655180"/>
                <a:gd name="connsiteX32" fmla="*/ 6965056 w 7447982"/>
                <a:gd name="connsiteY32" fmla="*/ 440601 h 1655180"/>
                <a:gd name="connsiteX33" fmla="*/ 6225316 w 7447982"/>
                <a:gd name="connsiteY33" fmla="*/ 440601 h 1655180"/>
                <a:gd name="connsiteX34" fmla="*/ 6089994 w 7447982"/>
                <a:gd name="connsiteY34" fmla="*/ 570051 h 1655180"/>
                <a:gd name="connsiteX35" fmla="*/ 6089994 w 7447982"/>
                <a:gd name="connsiteY35" fmla="*/ 835764 h 1655180"/>
                <a:gd name="connsiteX36" fmla="*/ 6137358 w 7447982"/>
                <a:gd name="connsiteY36" fmla="*/ 876643 h 1655180"/>
                <a:gd name="connsiteX37" fmla="*/ 6177954 w 7447982"/>
                <a:gd name="connsiteY37" fmla="*/ 835764 h 1655180"/>
                <a:gd name="connsiteX38" fmla="*/ 6177954 w 7447982"/>
                <a:gd name="connsiteY38" fmla="*/ 679062 h 1655180"/>
                <a:gd name="connsiteX39" fmla="*/ 6177954 w 7447982"/>
                <a:gd name="connsiteY39" fmla="*/ 590491 h 1655180"/>
                <a:gd name="connsiteX40" fmla="*/ 6198252 w 7447982"/>
                <a:gd name="connsiteY40" fmla="*/ 590491 h 1655180"/>
                <a:gd name="connsiteX41" fmla="*/ 6198252 w 7447982"/>
                <a:gd name="connsiteY41" fmla="*/ 692688 h 1655180"/>
                <a:gd name="connsiteX42" fmla="*/ 6198252 w 7447982"/>
                <a:gd name="connsiteY42" fmla="*/ 856204 h 1655180"/>
                <a:gd name="connsiteX43" fmla="*/ 6198252 w 7447982"/>
                <a:gd name="connsiteY43" fmla="*/ 876643 h 1655180"/>
                <a:gd name="connsiteX44" fmla="*/ 6198252 w 7447982"/>
                <a:gd name="connsiteY44" fmla="*/ 1285433 h 1655180"/>
                <a:gd name="connsiteX45" fmla="*/ 6259146 w 7447982"/>
                <a:gd name="connsiteY45" fmla="*/ 1339938 h 1655180"/>
                <a:gd name="connsiteX46" fmla="*/ 6313274 w 7447982"/>
                <a:gd name="connsiteY46" fmla="*/ 1285433 h 1655180"/>
                <a:gd name="connsiteX47" fmla="*/ 6313274 w 7447982"/>
                <a:gd name="connsiteY47" fmla="*/ 876643 h 1655180"/>
                <a:gd name="connsiteX48" fmla="*/ 6340338 w 7447982"/>
                <a:gd name="connsiteY48" fmla="*/ 876643 h 1655180"/>
                <a:gd name="connsiteX49" fmla="*/ 6340338 w 7447982"/>
                <a:gd name="connsiteY49" fmla="*/ 1285433 h 1655180"/>
                <a:gd name="connsiteX50" fmla="*/ 6394466 w 7447982"/>
                <a:gd name="connsiteY50" fmla="*/ 1339938 h 1655180"/>
                <a:gd name="connsiteX51" fmla="*/ 6448594 w 7447982"/>
                <a:gd name="connsiteY51" fmla="*/ 1285433 h 1655180"/>
                <a:gd name="connsiteX52" fmla="*/ 6448594 w 7447982"/>
                <a:gd name="connsiteY52" fmla="*/ 876643 h 1655180"/>
                <a:gd name="connsiteX53" fmla="*/ 6448594 w 7447982"/>
                <a:gd name="connsiteY53" fmla="*/ 856204 h 1655180"/>
                <a:gd name="connsiteX54" fmla="*/ 6448594 w 7447982"/>
                <a:gd name="connsiteY54" fmla="*/ 692688 h 1655180"/>
                <a:gd name="connsiteX55" fmla="*/ 6448594 w 7447982"/>
                <a:gd name="connsiteY55" fmla="*/ 590491 h 1655180"/>
                <a:gd name="connsiteX56" fmla="*/ 6475658 w 7447982"/>
                <a:gd name="connsiteY56" fmla="*/ 590491 h 1655180"/>
                <a:gd name="connsiteX57" fmla="*/ 6475658 w 7447982"/>
                <a:gd name="connsiteY57" fmla="*/ 679062 h 1655180"/>
                <a:gd name="connsiteX58" fmla="*/ 6475658 w 7447982"/>
                <a:gd name="connsiteY58" fmla="*/ 835764 h 1655180"/>
                <a:gd name="connsiteX59" fmla="*/ 6516254 w 7447982"/>
                <a:gd name="connsiteY59" fmla="*/ 876643 h 1655180"/>
                <a:gd name="connsiteX60" fmla="*/ 6556850 w 7447982"/>
                <a:gd name="connsiteY60" fmla="*/ 835764 h 1655180"/>
                <a:gd name="connsiteX61" fmla="*/ 6556850 w 7447982"/>
                <a:gd name="connsiteY61" fmla="*/ 570051 h 1655180"/>
                <a:gd name="connsiteX62" fmla="*/ 6428296 w 7447982"/>
                <a:gd name="connsiteY62" fmla="*/ 440601 h 1655180"/>
                <a:gd name="connsiteX63" fmla="*/ 6292976 w 7447982"/>
                <a:gd name="connsiteY63" fmla="*/ 440601 h 1655180"/>
                <a:gd name="connsiteX64" fmla="*/ 6279444 w 7447982"/>
                <a:gd name="connsiteY64" fmla="*/ 440601 h 1655180"/>
                <a:gd name="connsiteX65" fmla="*/ 6225316 w 7447982"/>
                <a:gd name="connsiteY65" fmla="*/ 440601 h 1655180"/>
                <a:gd name="connsiteX66" fmla="*/ 5485576 w 7447982"/>
                <a:gd name="connsiteY66" fmla="*/ 440601 h 1655180"/>
                <a:gd name="connsiteX67" fmla="*/ 5350254 w 7447982"/>
                <a:gd name="connsiteY67" fmla="*/ 570051 h 1655180"/>
                <a:gd name="connsiteX68" fmla="*/ 5350254 w 7447982"/>
                <a:gd name="connsiteY68" fmla="*/ 835764 h 1655180"/>
                <a:gd name="connsiteX69" fmla="*/ 5397618 w 7447982"/>
                <a:gd name="connsiteY69" fmla="*/ 876643 h 1655180"/>
                <a:gd name="connsiteX70" fmla="*/ 5438214 w 7447982"/>
                <a:gd name="connsiteY70" fmla="*/ 835764 h 1655180"/>
                <a:gd name="connsiteX71" fmla="*/ 5438214 w 7447982"/>
                <a:gd name="connsiteY71" fmla="*/ 679062 h 1655180"/>
                <a:gd name="connsiteX72" fmla="*/ 5438214 w 7447982"/>
                <a:gd name="connsiteY72" fmla="*/ 590491 h 1655180"/>
                <a:gd name="connsiteX73" fmla="*/ 5458512 w 7447982"/>
                <a:gd name="connsiteY73" fmla="*/ 590491 h 1655180"/>
                <a:gd name="connsiteX74" fmla="*/ 5458512 w 7447982"/>
                <a:gd name="connsiteY74" fmla="*/ 692688 h 1655180"/>
                <a:gd name="connsiteX75" fmla="*/ 5458512 w 7447982"/>
                <a:gd name="connsiteY75" fmla="*/ 856204 h 1655180"/>
                <a:gd name="connsiteX76" fmla="*/ 5458512 w 7447982"/>
                <a:gd name="connsiteY76" fmla="*/ 876643 h 1655180"/>
                <a:gd name="connsiteX77" fmla="*/ 5458512 w 7447982"/>
                <a:gd name="connsiteY77" fmla="*/ 1285433 h 1655180"/>
                <a:gd name="connsiteX78" fmla="*/ 5519406 w 7447982"/>
                <a:gd name="connsiteY78" fmla="*/ 1339938 h 1655180"/>
                <a:gd name="connsiteX79" fmla="*/ 5573534 w 7447982"/>
                <a:gd name="connsiteY79" fmla="*/ 1285433 h 1655180"/>
                <a:gd name="connsiteX80" fmla="*/ 5573534 w 7447982"/>
                <a:gd name="connsiteY80" fmla="*/ 876643 h 1655180"/>
                <a:gd name="connsiteX81" fmla="*/ 5600598 w 7447982"/>
                <a:gd name="connsiteY81" fmla="*/ 876643 h 1655180"/>
                <a:gd name="connsiteX82" fmla="*/ 5600598 w 7447982"/>
                <a:gd name="connsiteY82" fmla="*/ 1285433 h 1655180"/>
                <a:gd name="connsiteX83" fmla="*/ 5654726 w 7447982"/>
                <a:gd name="connsiteY83" fmla="*/ 1339938 h 1655180"/>
                <a:gd name="connsiteX84" fmla="*/ 5708854 w 7447982"/>
                <a:gd name="connsiteY84" fmla="*/ 1285433 h 1655180"/>
                <a:gd name="connsiteX85" fmla="*/ 5708854 w 7447982"/>
                <a:gd name="connsiteY85" fmla="*/ 876643 h 1655180"/>
                <a:gd name="connsiteX86" fmla="*/ 5708854 w 7447982"/>
                <a:gd name="connsiteY86" fmla="*/ 856204 h 1655180"/>
                <a:gd name="connsiteX87" fmla="*/ 5708854 w 7447982"/>
                <a:gd name="connsiteY87" fmla="*/ 692688 h 1655180"/>
                <a:gd name="connsiteX88" fmla="*/ 5708854 w 7447982"/>
                <a:gd name="connsiteY88" fmla="*/ 590491 h 1655180"/>
                <a:gd name="connsiteX89" fmla="*/ 5735918 w 7447982"/>
                <a:gd name="connsiteY89" fmla="*/ 590491 h 1655180"/>
                <a:gd name="connsiteX90" fmla="*/ 5735918 w 7447982"/>
                <a:gd name="connsiteY90" fmla="*/ 679062 h 1655180"/>
                <a:gd name="connsiteX91" fmla="*/ 5735918 w 7447982"/>
                <a:gd name="connsiteY91" fmla="*/ 835764 h 1655180"/>
                <a:gd name="connsiteX92" fmla="*/ 5776514 w 7447982"/>
                <a:gd name="connsiteY92" fmla="*/ 876643 h 1655180"/>
                <a:gd name="connsiteX93" fmla="*/ 5817110 w 7447982"/>
                <a:gd name="connsiteY93" fmla="*/ 835764 h 1655180"/>
                <a:gd name="connsiteX94" fmla="*/ 5817110 w 7447982"/>
                <a:gd name="connsiteY94" fmla="*/ 570051 h 1655180"/>
                <a:gd name="connsiteX95" fmla="*/ 5688556 w 7447982"/>
                <a:gd name="connsiteY95" fmla="*/ 440601 h 1655180"/>
                <a:gd name="connsiteX96" fmla="*/ 5553236 w 7447982"/>
                <a:gd name="connsiteY96" fmla="*/ 440601 h 1655180"/>
                <a:gd name="connsiteX97" fmla="*/ 5539704 w 7447982"/>
                <a:gd name="connsiteY97" fmla="*/ 440601 h 1655180"/>
                <a:gd name="connsiteX98" fmla="*/ 5485576 w 7447982"/>
                <a:gd name="connsiteY98" fmla="*/ 440601 h 1655180"/>
                <a:gd name="connsiteX99" fmla="*/ 4745836 w 7447982"/>
                <a:gd name="connsiteY99" fmla="*/ 440601 h 1655180"/>
                <a:gd name="connsiteX100" fmla="*/ 4610514 w 7447982"/>
                <a:gd name="connsiteY100" fmla="*/ 570051 h 1655180"/>
                <a:gd name="connsiteX101" fmla="*/ 4610514 w 7447982"/>
                <a:gd name="connsiteY101" fmla="*/ 835764 h 1655180"/>
                <a:gd name="connsiteX102" fmla="*/ 4657878 w 7447982"/>
                <a:gd name="connsiteY102" fmla="*/ 876643 h 1655180"/>
                <a:gd name="connsiteX103" fmla="*/ 4698474 w 7447982"/>
                <a:gd name="connsiteY103" fmla="*/ 835764 h 1655180"/>
                <a:gd name="connsiteX104" fmla="*/ 4698474 w 7447982"/>
                <a:gd name="connsiteY104" fmla="*/ 679062 h 1655180"/>
                <a:gd name="connsiteX105" fmla="*/ 4698474 w 7447982"/>
                <a:gd name="connsiteY105" fmla="*/ 590491 h 1655180"/>
                <a:gd name="connsiteX106" fmla="*/ 4718772 w 7447982"/>
                <a:gd name="connsiteY106" fmla="*/ 590491 h 1655180"/>
                <a:gd name="connsiteX107" fmla="*/ 4718772 w 7447982"/>
                <a:gd name="connsiteY107" fmla="*/ 692688 h 1655180"/>
                <a:gd name="connsiteX108" fmla="*/ 4718772 w 7447982"/>
                <a:gd name="connsiteY108" fmla="*/ 856204 h 1655180"/>
                <a:gd name="connsiteX109" fmla="*/ 4718772 w 7447982"/>
                <a:gd name="connsiteY109" fmla="*/ 876643 h 1655180"/>
                <a:gd name="connsiteX110" fmla="*/ 4718772 w 7447982"/>
                <a:gd name="connsiteY110" fmla="*/ 1285433 h 1655180"/>
                <a:gd name="connsiteX111" fmla="*/ 4779666 w 7447982"/>
                <a:gd name="connsiteY111" fmla="*/ 1339938 h 1655180"/>
                <a:gd name="connsiteX112" fmla="*/ 4833794 w 7447982"/>
                <a:gd name="connsiteY112" fmla="*/ 1285433 h 1655180"/>
                <a:gd name="connsiteX113" fmla="*/ 4833794 w 7447982"/>
                <a:gd name="connsiteY113" fmla="*/ 876643 h 1655180"/>
                <a:gd name="connsiteX114" fmla="*/ 4860858 w 7447982"/>
                <a:gd name="connsiteY114" fmla="*/ 876643 h 1655180"/>
                <a:gd name="connsiteX115" fmla="*/ 4860858 w 7447982"/>
                <a:gd name="connsiteY115" fmla="*/ 1285433 h 1655180"/>
                <a:gd name="connsiteX116" fmla="*/ 4914986 w 7447982"/>
                <a:gd name="connsiteY116" fmla="*/ 1339938 h 1655180"/>
                <a:gd name="connsiteX117" fmla="*/ 4969114 w 7447982"/>
                <a:gd name="connsiteY117" fmla="*/ 1285433 h 1655180"/>
                <a:gd name="connsiteX118" fmla="*/ 4969114 w 7447982"/>
                <a:gd name="connsiteY118" fmla="*/ 876643 h 1655180"/>
                <a:gd name="connsiteX119" fmla="*/ 4969114 w 7447982"/>
                <a:gd name="connsiteY119" fmla="*/ 856204 h 1655180"/>
                <a:gd name="connsiteX120" fmla="*/ 4969114 w 7447982"/>
                <a:gd name="connsiteY120" fmla="*/ 692688 h 1655180"/>
                <a:gd name="connsiteX121" fmla="*/ 4969114 w 7447982"/>
                <a:gd name="connsiteY121" fmla="*/ 590491 h 1655180"/>
                <a:gd name="connsiteX122" fmla="*/ 4996178 w 7447982"/>
                <a:gd name="connsiteY122" fmla="*/ 590491 h 1655180"/>
                <a:gd name="connsiteX123" fmla="*/ 4996178 w 7447982"/>
                <a:gd name="connsiteY123" fmla="*/ 679062 h 1655180"/>
                <a:gd name="connsiteX124" fmla="*/ 4996178 w 7447982"/>
                <a:gd name="connsiteY124" fmla="*/ 835764 h 1655180"/>
                <a:gd name="connsiteX125" fmla="*/ 5036774 w 7447982"/>
                <a:gd name="connsiteY125" fmla="*/ 876643 h 1655180"/>
                <a:gd name="connsiteX126" fmla="*/ 5077370 w 7447982"/>
                <a:gd name="connsiteY126" fmla="*/ 835764 h 1655180"/>
                <a:gd name="connsiteX127" fmla="*/ 5077370 w 7447982"/>
                <a:gd name="connsiteY127" fmla="*/ 570051 h 1655180"/>
                <a:gd name="connsiteX128" fmla="*/ 4948816 w 7447982"/>
                <a:gd name="connsiteY128" fmla="*/ 440601 h 1655180"/>
                <a:gd name="connsiteX129" fmla="*/ 4813496 w 7447982"/>
                <a:gd name="connsiteY129" fmla="*/ 440601 h 1655180"/>
                <a:gd name="connsiteX130" fmla="*/ 4799964 w 7447982"/>
                <a:gd name="connsiteY130" fmla="*/ 440601 h 1655180"/>
                <a:gd name="connsiteX131" fmla="*/ 4745836 w 7447982"/>
                <a:gd name="connsiteY131" fmla="*/ 440601 h 1655180"/>
                <a:gd name="connsiteX132" fmla="*/ 3266356 w 7447982"/>
                <a:gd name="connsiteY132" fmla="*/ 440601 h 1655180"/>
                <a:gd name="connsiteX133" fmla="*/ 3131034 w 7447982"/>
                <a:gd name="connsiteY133" fmla="*/ 570051 h 1655180"/>
                <a:gd name="connsiteX134" fmla="*/ 3131034 w 7447982"/>
                <a:gd name="connsiteY134" fmla="*/ 835764 h 1655180"/>
                <a:gd name="connsiteX135" fmla="*/ 3178398 w 7447982"/>
                <a:gd name="connsiteY135" fmla="*/ 876643 h 1655180"/>
                <a:gd name="connsiteX136" fmla="*/ 3218994 w 7447982"/>
                <a:gd name="connsiteY136" fmla="*/ 835764 h 1655180"/>
                <a:gd name="connsiteX137" fmla="*/ 3218994 w 7447982"/>
                <a:gd name="connsiteY137" fmla="*/ 679062 h 1655180"/>
                <a:gd name="connsiteX138" fmla="*/ 3218994 w 7447982"/>
                <a:gd name="connsiteY138" fmla="*/ 590491 h 1655180"/>
                <a:gd name="connsiteX139" fmla="*/ 3239292 w 7447982"/>
                <a:gd name="connsiteY139" fmla="*/ 590491 h 1655180"/>
                <a:gd name="connsiteX140" fmla="*/ 3239292 w 7447982"/>
                <a:gd name="connsiteY140" fmla="*/ 692688 h 1655180"/>
                <a:gd name="connsiteX141" fmla="*/ 3239292 w 7447982"/>
                <a:gd name="connsiteY141" fmla="*/ 856204 h 1655180"/>
                <a:gd name="connsiteX142" fmla="*/ 3239292 w 7447982"/>
                <a:gd name="connsiteY142" fmla="*/ 876643 h 1655180"/>
                <a:gd name="connsiteX143" fmla="*/ 3239292 w 7447982"/>
                <a:gd name="connsiteY143" fmla="*/ 1285433 h 1655180"/>
                <a:gd name="connsiteX144" fmla="*/ 3300186 w 7447982"/>
                <a:gd name="connsiteY144" fmla="*/ 1339938 h 1655180"/>
                <a:gd name="connsiteX145" fmla="*/ 3354314 w 7447982"/>
                <a:gd name="connsiteY145" fmla="*/ 1285433 h 1655180"/>
                <a:gd name="connsiteX146" fmla="*/ 3354314 w 7447982"/>
                <a:gd name="connsiteY146" fmla="*/ 876643 h 1655180"/>
                <a:gd name="connsiteX147" fmla="*/ 3381378 w 7447982"/>
                <a:gd name="connsiteY147" fmla="*/ 876643 h 1655180"/>
                <a:gd name="connsiteX148" fmla="*/ 3381378 w 7447982"/>
                <a:gd name="connsiteY148" fmla="*/ 1285433 h 1655180"/>
                <a:gd name="connsiteX149" fmla="*/ 3435506 w 7447982"/>
                <a:gd name="connsiteY149" fmla="*/ 1339938 h 1655180"/>
                <a:gd name="connsiteX150" fmla="*/ 3489634 w 7447982"/>
                <a:gd name="connsiteY150" fmla="*/ 1285433 h 1655180"/>
                <a:gd name="connsiteX151" fmla="*/ 3489634 w 7447982"/>
                <a:gd name="connsiteY151" fmla="*/ 876643 h 1655180"/>
                <a:gd name="connsiteX152" fmla="*/ 3489634 w 7447982"/>
                <a:gd name="connsiteY152" fmla="*/ 856204 h 1655180"/>
                <a:gd name="connsiteX153" fmla="*/ 3489634 w 7447982"/>
                <a:gd name="connsiteY153" fmla="*/ 692688 h 1655180"/>
                <a:gd name="connsiteX154" fmla="*/ 3489634 w 7447982"/>
                <a:gd name="connsiteY154" fmla="*/ 590491 h 1655180"/>
                <a:gd name="connsiteX155" fmla="*/ 3516698 w 7447982"/>
                <a:gd name="connsiteY155" fmla="*/ 590491 h 1655180"/>
                <a:gd name="connsiteX156" fmla="*/ 3516698 w 7447982"/>
                <a:gd name="connsiteY156" fmla="*/ 679062 h 1655180"/>
                <a:gd name="connsiteX157" fmla="*/ 3516698 w 7447982"/>
                <a:gd name="connsiteY157" fmla="*/ 835764 h 1655180"/>
                <a:gd name="connsiteX158" fmla="*/ 3557294 w 7447982"/>
                <a:gd name="connsiteY158" fmla="*/ 876643 h 1655180"/>
                <a:gd name="connsiteX159" fmla="*/ 3597890 w 7447982"/>
                <a:gd name="connsiteY159" fmla="*/ 835764 h 1655180"/>
                <a:gd name="connsiteX160" fmla="*/ 3597890 w 7447982"/>
                <a:gd name="connsiteY160" fmla="*/ 570051 h 1655180"/>
                <a:gd name="connsiteX161" fmla="*/ 3469336 w 7447982"/>
                <a:gd name="connsiteY161" fmla="*/ 440601 h 1655180"/>
                <a:gd name="connsiteX162" fmla="*/ 3334016 w 7447982"/>
                <a:gd name="connsiteY162" fmla="*/ 440601 h 1655180"/>
                <a:gd name="connsiteX163" fmla="*/ 3320484 w 7447982"/>
                <a:gd name="connsiteY163" fmla="*/ 440601 h 1655180"/>
                <a:gd name="connsiteX164" fmla="*/ 3266356 w 7447982"/>
                <a:gd name="connsiteY164" fmla="*/ 440601 h 1655180"/>
                <a:gd name="connsiteX165" fmla="*/ 2526616 w 7447982"/>
                <a:gd name="connsiteY165" fmla="*/ 440601 h 1655180"/>
                <a:gd name="connsiteX166" fmla="*/ 2391294 w 7447982"/>
                <a:gd name="connsiteY166" fmla="*/ 570051 h 1655180"/>
                <a:gd name="connsiteX167" fmla="*/ 2391294 w 7447982"/>
                <a:gd name="connsiteY167" fmla="*/ 835764 h 1655180"/>
                <a:gd name="connsiteX168" fmla="*/ 2438658 w 7447982"/>
                <a:gd name="connsiteY168" fmla="*/ 876643 h 1655180"/>
                <a:gd name="connsiteX169" fmla="*/ 2479254 w 7447982"/>
                <a:gd name="connsiteY169" fmla="*/ 835764 h 1655180"/>
                <a:gd name="connsiteX170" fmla="*/ 2479254 w 7447982"/>
                <a:gd name="connsiteY170" fmla="*/ 679062 h 1655180"/>
                <a:gd name="connsiteX171" fmla="*/ 2479254 w 7447982"/>
                <a:gd name="connsiteY171" fmla="*/ 590491 h 1655180"/>
                <a:gd name="connsiteX172" fmla="*/ 2499552 w 7447982"/>
                <a:gd name="connsiteY172" fmla="*/ 590491 h 1655180"/>
                <a:gd name="connsiteX173" fmla="*/ 2499552 w 7447982"/>
                <a:gd name="connsiteY173" fmla="*/ 692688 h 1655180"/>
                <a:gd name="connsiteX174" fmla="*/ 2499552 w 7447982"/>
                <a:gd name="connsiteY174" fmla="*/ 856204 h 1655180"/>
                <a:gd name="connsiteX175" fmla="*/ 2499552 w 7447982"/>
                <a:gd name="connsiteY175" fmla="*/ 876643 h 1655180"/>
                <a:gd name="connsiteX176" fmla="*/ 2499552 w 7447982"/>
                <a:gd name="connsiteY176" fmla="*/ 1285433 h 1655180"/>
                <a:gd name="connsiteX177" fmla="*/ 2560446 w 7447982"/>
                <a:gd name="connsiteY177" fmla="*/ 1339938 h 1655180"/>
                <a:gd name="connsiteX178" fmla="*/ 2614574 w 7447982"/>
                <a:gd name="connsiteY178" fmla="*/ 1285433 h 1655180"/>
                <a:gd name="connsiteX179" fmla="*/ 2614574 w 7447982"/>
                <a:gd name="connsiteY179" fmla="*/ 876643 h 1655180"/>
                <a:gd name="connsiteX180" fmla="*/ 2641638 w 7447982"/>
                <a:gd name="connsiteY180" fmla="*/ 876643 h 1655180"/>
                <a:gd name="connsiteX181" fmla="*/ 2641638 w 7447982"/>
                <a:gd name="connsiteY181" fmla="*/ 1285433 h 1655180"/>
                <a:gd name="connsiteX182" fmla="*/ 2695766 w 7447982"/>
                <a:gd name="connsiteY182" fmla="*/ 1339938 h 1655180"/>
                <a:gd name="connsiteX183" fmla="*/ 2749894 w 7447982"/>
                <a:gd name="connsiteY183" fmla="*/ 1285433 h 1655180"/>
                <a:gd name="connsiteX184" fmla="*/ 2749894 w 7447982"/>
                <a:gd name="connsiteY184" fmla="*/ 876643 h 1655180"/>
                <a:gd name="connsiteX185" fmla="*/ 2749894 w 7447982"/>
                <a:gd name="connsiteY185" fmla="*/ 856204 h 1655180"/>
                <a:gd name="connsiteX186" fmla="*/ 2749894 w 7447982"/>
                <a:gd name="connsiteY186" fmla="*/ 692688 h 1655180"/>
                <a:gd name="connsiteX187" fmla="*/ 2749894 w 7447982"/>
                <a:gd name="connsiteY187" fmla="*/ 590491 h 1655180"/>
                <a:gd name="connsiteX188" fmla="*/ 2776958 w 7447982"/>
                <a:gd name="connsiteY188" fmla="*/ 590491 h 1655180"/>
                <a:gd name="connsiteX189" fmla="*/ 2776958 w 7447982"/>
                <a:gd name="connsiteY189" fmla="*/ 679062 h 1655180"/>
                <a:gd name="connsiteX190" fmla="*/ 2776958 w 7447982"/>
                <a:gd name="connsiteY190" fmla="*/ 835764 h 1655180"/>
                <a:gd name="connsiteX191" fmla="*/ 2817554 w 7447982"/>
                <a:gd name="connsiteY191" fmla="*/ 876643 h 1655180"/>
                <a:gd name="connsiteX192" fmla="*/ 2858150 w 7447982"/>
                <a:gd name="connsiteY192" fmla="*/ 835764 h 1655180"/>
                <a:gd name="connsiteX193" fmla="*/ 2858150 w 7447982"/>
                <a:gd name="connsiteY193" fmla="*/ 570051 h 1655180"/>
                <a:gd name="connsiteX194" fmla="*/ 2729596 w 7447982"/>
                <a:gd name="connsiteY194" fmla="*/ 440601 h 1655180"/>
                <a:gd name="connsiteX195" fmla="*/ 2594276 w 7447982"/>
                <a:gd name="connsiteY195" fmla="*/ 440601 h 1655180"/>
                <a:gd name="connsiteX196" fmla="*/ 2580744 w 7447982"/>
                <a:gd name="connsiteY196" fmla="*/ 440601 h 1655180"/>
                <a:gd name="connsiteX197" fmla="*/ 2526616 w 7447982"/>
                <a:gd name="connsiteY197" fmla="*/ 440601 h 1655180"/>
                <a:gd name="connsiteX198" fmla="*/ 1786876 w 7447982"/>
                <a:gd name="connsiteY198" fmla="*/ 440601 h 1655180"/>
                <a:gd name="connsiteX199" fmla="*/ 1651554 w 7447982"/>
                <a:gd name="connsiteY199" fmla="*/ 570051 h 1655180"/>
                <a:gd name="connsiteX200" fmla="*/ 1651554 w 7447982"/>
                <a:gd name="connsiteY200" fmla="*/ 835764 h 1655180"/>
                <a:gd name="connsiteX201" fmla="*/ 1698918 w 7447982"/>
                <a:gd name="connsiteY201" fmla="*/ 876643 h 1655180"/>
                <a:gd name="connsiteX202" fmla="*/ 1739514 w 7447982"/>
                <a:gd name="connsiteY202" fmla="*/ 835764 h 1655180"/>
                <a:gd name="connsiteX203" fmla="*/ 1739514 w 7447982"/>
                <a:gd name="connsiteY203" fmla="*/ 679062 h 1655180"/>
                <a:gd name="connsiteX204" fmla="*/ 1739514 w 7447982"/>
                <a:gd name="connsiteY204" fmla="*/ 590491 h 1655180"/>
                <a:gd name="connsiteX205" fmla="*/ 1759812 w 7447982"/>
                <a:gd name="connsiteY205" fmla="*/ 590491 h 1655180"/>
                <a:gd name="connsiteX206" fmla="*/ 1759812 w 7447982"/>
                <a:gd name="connsiteY206" fmla="*/ 692688 h 1655180"/>
                <a:gd name="connsiteX207" fmla="*/ 1759812 w 7447982"/>
                <a:gd name="connsiteY207" fmla="*/ 856204 h 1655180"/>
                <a:gd name="connsiteX208" fmla="*/ 1759812 w 7447982"/>
                <a:gd name="connsiteY208" fmla="*/ 876643 h 1655180"/>
                <a:gd name="connsiteX209" fmla="*/ 1759812 w 7447982"/>
                <a:gd name="connsiteY209" fmla="*/ 1285433 h 1655180"/>
                <a:gd name="connsiteX210" fmla="*/ 1820706 w 7447982"/>
                <a:gd name="connsiteY210" fmla="*/ 1339938 h 1655180"/>
                <a:gd name="connsiteX211" fmla="*/ 1874834 w 7447982"/>
                <a:gd name="connsiteY211" fmla="*/ 1285433 h 1655180"/>
                <a:gd name="connsiteX212" fmla="*/ 1874834 w 7447982"/>
                <a:gd name="connsiteY212" fmla="*/ 876643 h 1655180"/>
                <a:gd name="connsiteX213" fmla="*/ 1901898 w 7447982"/>
                <a:gd name="connsiteY213" fmla="*/ 876643 h 1655180"/>
                <a:gd name="connsiteX214" fmla="*/ 1901898 w 7447982"/>
                <a:gd name="connsiteY214" fmla="*/ 1285433 h 1655180"/>
                <a:gd name="connsiteX215" fmla="*/ 1956026 w 7447982"/>
                <a:gd name="connsiteY215" fmla="*/ 1339938 h 1655180"/>
                <a:gd name="connsiteX216" fmla="*/ 2010154 w 7447982"/>
                <a:gd name="connsiteY216" fmla="*/ 1285433 h 1655180"/>
                <a:gd name="connsiteX217" fmla="*/ 2010154 w 7447982"/>
                <a:gd name="connsiteY217" fmla="*/ 876643 h 1655180"/>
                <a:gd name="connsiteX218" fmla="*/ 2010154 w 7447982"/>
                <a:gd name="connsiteY218" fmla="*/ 856204 h 1655180"/>
                <a:gd name="connsiteX219" fmla="*/ 2010154 w 7447982"/>
                <a:gd name="connsiteY219" fmla="*/ 692688 h 1655180"/>
                <a:gd name="connsiteX220" fmla="*/ 2010154 w 7447982"/>
                <a:gd name="connsiteY220" fmla="*/ 590491 h 1655180"/>
                <a:gd name="connsiteX221" fmla="*/ 2037218 w 7447982"/>
                <a:gd name="connsiteY221" fmla="*/ 590491 h 1655180"/>
                <a:gd name="connsiteX222" fmla="*/ 2037218 w 7447982"/>
                <a:gd name="connsiteY222" fmla="*/ 679062 h 1655180"/>
                <a:gd name="connsiteX223" fmla="*/ 2037218 w 7447982"/>
                <a:gd name="connsiteY223" fmla="*/ 835764 h 1655180"/>
                <a:gd name="connsiteX224" fmla="*/ 2077814 w 7447982"/>
                <a:gd name="connsiteY224" fmla="*/ 876643 h 1655180"/>
                <a:gd name="connsiteX225" fmla="*/ 2118410 w 7447982"/>
                <a:gd name="connsiteY225" fmla="*/ 835764 h 1655180"/>
                <a:gd name="connsiteX226" fmla="*/ 2118410 w 7447982"/>
                <a:gd name="connsiteY226" fmla="*/ 570051 h 1655180"/>
                <a:gd name="connsiteX227" fmla="*/ 1989856 w 7447982"/>
                <a:gd name="connsiteY227" fmla="*/ 440601 h 1655180"/>
                <a:gd name="connsiteX228" fmla="*/ 1854536 w 7447982"/>
                <a:gd name="connsiteY228" fmla="*/ 440601 h 1655180"/>
                <a:gd name="connsiteX229" fmla="*/ 1841004 w 7447982"/>
                <a:gd name="connsiteY229" fmla="*/ 440601 h 1655180"/>
                <a:gd name="connsiteX230" fmla="*/ 1786876 w 7447982"/>
                <a:gd name="connsiteY230" fmla="*/ 440601 h 1655180"/>
                <a:gd name="connsiteX231" fmla="*/ 1047136 w 7447982"/>
                <a:gd name="connsiteY231" fmla="*/ 440601 h 1655180"/>
                <a:gd name="connsiteX232" fmla="*/ 911814 w 7447982"/>
                <a:gd name="connsiteY232" fmla="*/ 570051 h 1655180"/>
                <a:gd name="connsiteX233" fmla="*/ 911814 w 7447982"/>
                <a:gd name="connsiteY233" fmla="*/ 835764 h 1655180"/>
                <a:gd name="connsiteX234" fmla="*/ 959178 w 7447982"/>
                <a:gd name="connsiteY234" fmla="*/ 876643 h 1655180"/>
                <a:gd name="connsiteX235" fmla="*/ 999774 w 7447982"/>
                <a:gd name="connsiteY235" fmla="*/ 835764 h 1655180"/>
                <a:gd name="connsiteX236" fmla="*/ 999774 w 7447982"/>
                <a:gd name="connsiteY236" fmla="*/ 679062 h 1655180"/>
                <a:gd name="connsiteX237" fmla="*/ 999774 w 7447982"/>
                <a:gd name="connsiteY237" fmla="*/ 590491 h 1655180"/>
                <a:gd name="connsiteX238" fmla="*/ 1020072 w 7447982"/>
                <a:gd name="connsiteY238" fmla="*/ 590491 h 1655180"/>
                <a:gd name="connsiteX239" fmla="*/ 1020072 w 7447982"/>
                <a:gd name="connsiteY239" fmla="*/ 692688 h 1655180"/>
                <a:gd name="connsiteX240" fmla="*/ 1020072 w 7447982"/>
                <a:gd name="connsiteY240" fmla="*/ 856204 h 1655180"/>
                <a:gd name="connsiteX241" fmla="*/ 1020072 w 7447982"/>
                <a:gd name="connsiteY241" fmla="*/ 876643 h 1655180"/>
                <a:gd name="connsiteX242" fmla="*/ 1020072 w 7447982"/>
                <a:gd name="connsiteY242" fmla="*/ 1285433 h 1655180"/>
                <a:gd name="connsiteX243" fmla="*/ 1080966 w 7447982"/>
                <a:gd name="connsiteY243" fmla="*/ 1339938 h 1655180"/>
                <a:gd name="connsiteX244" fmla="*/ 1135094 w 7447982"/>
                <a:gd name="connsiteY244" fmla="*/ 1285433 h 1655180"/>
                <a:gd name="connsiteX245" fmla="*/ 1135094 w 7447982"/>
                <a:gd name="connsiteY245" fmla="*/ 876643 h 1655180"/>
                <a:gd name="connsiteX246" fmla="*/ 1162158 w 7447982"/>
                <a:gd name="connsiteY246" fmla="*/ 876643 h 1655180"/>
                <a:gd name="connsiteX247" fmla="*/ 1162158 w 7447982"/>
                <a:gd name="connsiteY247" fmla="*/ 1285433 h 1655180"/>
                <a:gd name="connsiteX248" fmla="*/ 1216286 w 7447982"/>
                <a:gd name="connsiteY248" fmla="*/ 1339938 h 1655180"/>
                <a:gd name="connsiteX249" fmla="*/ 1270414 w 7447982"/>
                <a:gd name="connsiteY249" fmla="*/ 1285433 h 1655180"/>
                <a:gd name="connsiteX250" fmla="*/ 1270414 w 7447982"/>
                <a:gd name="connsiteY250" fmla="*/ 876643 h 1655180"/>
                <a:gd name="connsiteX251" fmla="*/ 1270414 w 7447982"/>
                <a:gd name="connsiteY251" fmla="*/ 856204 h 1655180"/>
                <a:gd name="connsiteX252" fmla="*/ 1270414 w 7447982"/>
                <a:gd name="connsiteY252" fmla="*/ 692688 h 1655180"/>
                <a:gd name="connsiteX253" fmla="*/ 1270414 w 7447982"/>
                <a:gd name="connsiteY253" fmla="*/ 590491 h 1655180"/>
                <a:gd name="connsiteX254" fmla="*/ 1297478 w 7447982"/>
                <a:gd name="connsiteY254" fmla="*/ 590491 h 1655180"/>
                <a:gd name="connsiteX255" fmla="*/ 1297478 w 7447982"/>
                <a:gd name="connsiteY255" fmla="*/ 679062 h 1655180"/>
                <a:gd name="connsiteX256" fmla="*/ 1297478 w 7447982"/>
                <a:gd name="connsiteY256" fmla="*/ 835764 h 1655180"/>
                <a:gd name="connsiteX257" fmla="*/ 1338074 w 7447982"/>
                <a:gd name="connsiteY257" fmla="*/ 876643 h 1655180"/>
                <a:gd name="connsiteX258" fmla="*/ 1378670 w 7447982"/>
                <a:gd name="connsiteY258" fmla="*/ 835764 h 1655180"/>
                <a:gd name="connsiteX259" fmla="*/ 1378670 w 7447982"/>
                <a:gd name="connsiteY259" fmla="*/ 570051 h 1655180"/>
                <a:gd name="connsiteX260" fmla="*/ 1250116 w 7447982"/>
                <a:gd name="connsiteY260" fmla="*/ 440601 h 1655180"/>
                <a:gd name="connsiteX261" fmla="*/ 1114796 w 7447982"/>
                <a:gd name="connsiteY261" fmla="*/ 440601 h 1655180"/>
                <a:gd name="connsiteX262" fmla="*/ 1101264 w 7447982"/>
                <a:gd name="connsiteY262" fmla="*/ 440601 h 1655180"/>
                <a:gd name="connsiteX263" fmla="*/ 1047136 w 7447982"/>
                <a:gd name="connsiteY263" fmla="*/ 440601 h 1655180"/>
                <a:gd name="connsiteX264" fmla="*/ 4006096 w 7447982"/>
                <a:gd name="connsiteY264" fmla="*/ 431854 h 1655180"/>
                <a:gd name="connsiteX265" fmla="*/ 3870774 w 7447982"/>
                <a:gd name="connsiteY265" fmla="*/ 561304 h 1655180"/>
                <a:gd name="connsiteX266" fmla="*/ 3870774 w 7447982"/>
                <a:gd name="connsiteY266" fmla="*/ 827017 h 1655180"/>
                <a:gd name="connsiteX267" fmla="*/ 3918138 w 7447982"/>
                <a:gd name="connsiteY267" fmla="*/ 867896 h 1655180"/>
                <a:gd name="connsiteX268" fmla="*/ 3958734 w 7447982"/>
                <a:gd name="connsiteY268" fmla="*/ 827017 h 1655180"/>
                <a:gd name="connsiteX269" fmla="*/ 3958734 w 7447982"/>
                <a:gd name="connsiteY269" fmla="*/ 670315 h 1655180"/>
                <a:gd name="connsiteX270" fmla="*/ 3958734 w 7447982"/>
                <a:gd name="connsiteY270" fmla="*/ 581744 h 1655180"/>
                <a:gd name="connsiteX271" fmla="*/ 3979032 w 7447982"/>
                <a:gd name="connsiteY271" fmla="*/ 581744 h 1655180"/>
                <a:gd name="connsiteX272" fmla="*/ 3979032 w 7447982"/>
                <a:gd name="connsiteY272" fmla="*/ 683941 h 1655180"/>
                <a:gd name="connsiteX273" fmla="*/ 3979032 w 7447982"/>
                <a:gd name="connsiteY273" fmla="*/ 847457 h 1655180"/>
                <a:gd name="connsiteX274" fmla="*/ 3979032 w 7447982"/>
                <a:gd name="connsiteY274" fmla="*/ 867896 h 1655180"/>
                <a:gd name="connsiteX275" fmla="*/ 3979032 w 7447982"/>
                <a:gd name="connsiteY275" fmla="*/ 1276686 h 1655180"/>
                <a:gd name="connsiteX276" fmla="*/ 4039926 w 7447982"/>
                <a:gd name="connsiteY276" fmla="*/ 1331191 h 1655180"/>
                <a:gd name="connsiteX277" fmla="*/ 4094054 w 7447982"/>
                <a:gd name="connsiteY277" fmla="*/ 1276686 h 1655180"/>
                <a:gd name="connsiteX278" fmla="*/ 4094054 w 7447982"/>
                <a:gd name="connsiteY278" fmla="*/ 867896 h 1655180"/>
                <a:gd name="connsiteX279" fmla="*/ 4121118 w 7447982"/>
                <a:gd name="connsiteY279" fmla="*/ 867896 h 1655180"/>
                <a:gd name="connsiteX280" fmla="*/ 4121118 w 7447982"/>
                <a:gd name="connsiteY280" fmla="*/ 1276686 h 1655180"/>
                <a:gd name="connsiteX281" fmla="*/ 4175246 w 7447982"/>
                <a:gd name="connsiteY281" fmla="*/ 1331191 h 1655180"/>
                <a:gd name="connsiteX282" fmla="*/ 4229374 w 7447982"/>
                <a:gd name="connsiteY282" fmla="*/ 1276686 h 1655180"/>
                <a:gd name="connsiteX283" fmla="*/ 4229374 w 7447982"/>
                <a:gd name="connsiteY283" fmla="*/ 867896 h 1655180"/>
                <a:gd name="connsiteX284" fmla="*/ 4229374 w 7447982"/>
                <a:gd name="connsiteY284" fmla="*/ 847457 h 1655180"/>
                <a:gd name="connsiteX285" fmla="*/ 4229374 w 7447982"/>
                <a:gd name="connsiteY285" fmla="*/ 683941 h 1655180"/>
                <a:gd name="connsiteX286" fmla="*/ 4229374 w 7447982"/>
                <a:gd name="connsiteY286" fmla="*/ 581744 h 1655180"/>
                <a:gd name="connsiteX287" fmla="*/ 4256438 w 7447982"/>
                <a:gd name="connsiteY287" fmla="*/ 581744 h 1655180"/>
                <a:gd name="connsiteX288" fmla="*/ 4256438 w 7447982"/>
                <a:gd name="connsiteY288" fmla="*/ 670315 h 1655180"/>
                <a:gd name="connsiteX289" fmla="*/ 4256438 w 7447982"/>
                <a:gd name="connsiteY289" fmla="*/ 827017 h 1655180"/>
                <a:gd name="connsiteX290" fmla="*/ 4297034 w 7447982"/>
                <a:gd name="connsiteY290" fmla="*/ 867896 h 1655180"/>
                <a:gd name="connsiteX291" fmla="*/ 4337630 w 7447982"/>
                <a:gd name="connsiteY291" fmla="*/ 827017 h 1655180"/>
                <a:gd name="connsiteX292" fmla="*/ 4337630 w 7447982"/>
                <a:gd name="connsiteY292" fmla="*/ 561304 h 1655180"/>
                <a:gd name="connsiteX293" fmla="*/ 4209076 w 7447982"/>
                <a:gd name="connsiteY293" fmla="*/ 431854 h 1655180"/>
                <a:gd name="connsiteX294" fmla="*/ 4073756 w 7447982"/>
                <a:gd name="connsiteY294" fmla="*/ 431854 h 1655180"/>
                <a:gd name="connsiteX295" fmla="*/ 4060224 w 7447982"/>
                <a:gd name="connsiteY295" fmla="*/ 431854 h 1655180"/>
                <a:gd name="connsiteX296" fmla="*/ 4006096 w 7447982"/>
                <a:gd name="connsiteY296" fmla="*/ 431854 h 1655180"/>
                <a:gd name="connsiteX297" fmla="*/ 307396 w 7447982"/>
                <a:gd name="connsiteY297" fmla="*/ 431854 h 1655180"/>
                <a:gd name="connsiteX298" fmla="*/ 172074 w 7447982"/>
                <a:gd name="connsiteY298" fmla="*/ 561304 h 1655180"/>
                <a:gd name="connsiteX299" fmla="*/ 172074 w 7447982"/>
                <a:gd name="connsiteY299" fmla="*/ 827017 h 1655180"/>
                <a:gd name="connsiteX300" fmla="*/ 219438 w 7447982"/>
                <a:gd name="connsiteY300" fmla="*/ 867896 h 1655180"/>
                <a:gd name="connsiteX301" fmla="*/ 260034 w 7447982"/>
                <a:gd name="connsiteY301" fmla="*/ 827017 h 1655180"/>
                <a:gd name="connsiteX302" fmla="*/ 260034 w 7447982"/>
                <a:gd name="connsiteY302" fmla="*/ 670315 h 1655180"/>
                <a:gd name="connsiteX303" fmla="*/ 260034 w 7447982"/>
                <a:gd name="connsiteY303" fmla="*/ 581744 h 1655180"/>
                <a:gd name="connsiteX304" fmla="*/ 280332 w 7447982"/>
                <a:gd name="connsiteY304" fmla="*/ 581744 h 1655180"/>
                <a:gd name="connsiteX305" fmla="*/ 280332 w 7447982"/>
                <a:gd name="connsiteY305" fmla="*/ 683941 h 1655180"/>
                <a:gd name="connsiteX306" fmla="*/ 280332 w 7447982"/>
                <a:gd name="connsiteY306" fmla="*/ 847457 h 1655180"/>
                <a:gd name="connsiteX307" fmla="*/ 280332 w 7447982"/>
                <a:gd name="connsiteY307" fmla="*/ 867896 h 1655180"/>
                <a:gd name="connsiteX308" fmla="*/ 280332 w 7447982"/>
                <a:gd name="connsiteY308" fmla="*/ 1276686 h 1655180"/>
                <a:gd name="connsiteX309" fmla="*/ 341226 w 7447982"/>
                <a:gd name="connsiteY309" fmla="*/ 1331191 h 1655180"/>
                <a:gd name="connsiteX310" fmla="*/ 395354 w 7447982"/>
                <a:gd name="connsiteY310" fmla="*/ 1276686 h 1655180"/>
                <a:gd name="connsiteX311" fmla="*/ 395354 w 7447982"/>
                <a:gd name="connsiteY311" fmla="*/ 867896 h 1655180"/>
                <a:gd name="connsiteX312" fmla="*/ 422418 w 7447982"/>
                <a:gd name="connsiteY312" fmla="*/ 867896 h 1655180"/>
                <a:gd name="connsiteX313" fmla="*/ 422418 w 7447982"/>
                <a:gd name="connsiteY313" fmla="*/ 1276686 h 1655180"/>
                <a:gd name="connsiteX314" fmla="*/ 476546 w 7447982"/>
                <a:gd name="connsiteY314" fmla="*/ 1331191 h 1655180"/>
                <a:gd name="connsiteX315" fmla="*/ 530674 w 7447982"/>
                <a:gd name="connsiteY315" fmla="*/ 1276686 h 1655180"/>
                <a:gd name="connsiteX316" fmla="*/ 530674 w 7447982"/>
                <a:gd name="connsiteY316" fmla="*/ 867896 h 1655180"/>
                <a:gd name="connsiteX317" fmla="*/ 530674 w 7447982"/>
                <a:gd name="connsiteY317" fmla="*/ 847457 h 1655180"/>
                <a:gd name="connsiteX318" fmla="*/ 530674 w 7447982"/>
                <a:gd name="connsiteY318" fmla="*/ 683941 h 1655180"/>
                <a:gd name="connsiteX319" fmla="*/ 530674 w 7447982"/>
                <a:gd name="connsiteY319" fmla="*/ 581744 h 1655180"/>
                <a:gd name="connsiteX320" fmla="*/ 557738 w 7447982"/>
                <a:gd name="connsiteY320" fmla="*/ 581744 h 1655180"/>
                <a:gd name="connsiteX321" fmla="*/ 557738 w 7447982"/>
                <a:gd name="connsiteY321" fmla="*/ 670315 h 1655180"/>
                <a:gd name="connsiteX322" fmla="*/ 557738 w 7447982"/>
                <a:gd name="connsiteY322" fmla="*/ 827017 h 1655180"/>
                <a:gd name="connsiteX323" fmla="*/ 598334 w 7447982"/>
                <a:gd name="connsiteY323" fmla="*/ 867896 h 1655180"/>
                <a:gd name="connsiteX324" fmla="*/ 638930 w 7447982"/>
                <a:gd name="connsiteY324" fmla="*/ 827017 h 1655180"/>
                <a:gd name="connsiteX325" fmla="*/ 638930 w 7447982"/>
                <a:gd name="connsiteY325" fmla="*/ 561304 h 1655180"/>
                <a:gd name="connsiteX326" fmla="*/ 510376 w 7447982"/>
                <a:gd name="connsiteY326" fmla="*/ 431854 h 1655180"/>
                <a:gd name="connsiteX327" fmla="*/ 375056 w 7447982"/>
                <a:gd name="connsiteY327" fmla="*/ 431854 h 1655180"/>
                <a:gd name="connsiteX328" fmla="*/ 361524 w 7447982"/>
                <a:gd name="connsiteY328" fmla="*/ 431854 h 1655180"/>
                <a:gd name="connsiteX329" fmla="*/ 307396 w 7447982"/>
                <a:gd name="connsiteY329" fmla="*/ 431854 h 1655180"/>
                <a:gd name="connsiteX330" fmla="*/ 7066026 w 7447982"/>
                <a:gd name="connsiteY330" fmla="*/ 222927 h 1655180"/>
                <a:gd name="connsiteX331" fmla="*/ 6964350 w 7447982"/>
                <a:gd name="connsiteY331" fmla="*/ 324604 h 1655180"/>
                <a:gd name="connsiteX332" fmla="*/ 7066026 w 7447982"/>
                <a:gd name="connsiteY332" fmla="*/ 426281 h 1655180"/>
                <a:gd name="connsiteX333" fmla="*/ 7167702 w 7447982"/>
                <a:gd name="connsiteY333" fmla="*/ 324604 h 1655180"/>
                <a:gd name="connsiteX334" fmla="*/ 7066026 w 7447982"/>
                <a:gd name="connsiteY334" fmla="*/ 222927 h 1655180"/>
                <a:gd name="connsiteX335" fmla="*/ 6326286 w 7447982"/>
                <a:gd name="connsiteY335" fmla="*/ 222927 h 1655180"/>
                <a:gd name="connsiteX336" fmla="*/ 6224610 w 7447982"/>
                <a:gd name="connsiteY336" fmla="*/ 324604 h 1655180"/>
                <a:gd name="connsiteX337" fmla="*/ 6326286 w 7447982"/>
                <a:gd name="connsiteY337" fmla="*/ 426281 h 1655180"/>
                <a:gd name="connsiteX338" fmla="*/ 6427962 w 7447982"/>
                <a:gd name="connsiteY338" fmla="*/ 324604 h 1655180"/>
                <a:gd name="connsiteX339" fmla="*/ 6326286 w 7447982"/>
                <a:gd name="connsiteY339" fmla="*/ 222927 h 1655180"/>
                <a:gd name="connsiteX340" fmla="*/ 5586546 w 7447982"/>
                <a:gd name="connsiteY340" fmla="*/ 222927 h 1655180"/>
                <a:gd name="connsiteX341" fmla="*/ 5484870 w 7447982"/>
                <a:gd name="connsiteY341" fmla="*/ 324604 h 1655180"/>
                <a:gd name="connsiteX342" fmla="*/ 5586546 w 7447982"/>
                <a:gd name="connsiteY342" fmla="*/ 426281 h 1655180"/>
                <a:gd name="connsiteX343" fmla="*/ 5688222 w 7447982"/>
                <a:gd name="connsiteY343" fmla="*/ 324604 h 1655180"/>
                <a:gd name="connsiteX344" fmla="*/ 5586546 w 7447982"/>
                <a:gd name="connsiteY344" fmla="*/ 222927 h 1655180"/>
                <a:gd name="connsiteX345" fmla="*/ 4846806 w 7447982"/>
                <a:gd name="connsiteY345" fmla="*/ 222927 h 1655180"/>
                <a:gd name="connsiteX346" fmla="*/ 4745130 w 7447982"/>
                <a:gd name="connsiteY346" fmla="*/ 324604 h 1655180"/>
                <a:gd name="connsiteX347" fmla="*/ 4846806 w 7447982"/>
                <a:gd name="connsiteY347" fmla="*/ 426281 h 1655180"/>
                <a:gd name="connsiteX348" fmla="*/ 4948482 w 7447982"/>
                <a:gd name="connsiteY348" fmla="*/ 324604 h 1655180"/>
                <a:gd name="connsiteX349" fmla="*/ 4846806 w 7447982"/>
                <a:gd name="connsiteY349" fmla="*/ 222927 h 1655180"/>
                <a:gd name="connsiteX350" fmla="*/ 3367326 w 7447982"/>
                <a:gd name="connsiteY350" fmla="*/ 222927 h 1655180"/>
                <a:gd name="connsiteX351" fmla="*/ 3265650 w 7447982"/>
                <a:gd name="connsiteY351" fmla="*/ 324604 h 1655180"/>
                <a:gd name="connsiteX352" fmla="*/ 3367326 w 7447982"/>
                <a:gd name="connsiteY352" fmla="*/ 426281 h 1655180"/>
                <a:gd name="connsiteX353" fmla="*/ 3469002 w 7447982"/>
                <a:gd name="connsiteY353" fmla="*/ 324604 h 1655180"/>
                <a:gd name="connsiteX354" fmla="*/ 3367326 w 7447982"/>
                <a:gd name="connsiteY354" fmla="*/ 222927 h 1655180"/>
                <a:gd name="connsiteX355" fmla="*/ 2627586 w 7447982"/>
                <a:gd name="connsiteY355" fmla="*/ 222927 h 1655180"/>
                <a:gd name="connsiteX356" fmla="*/ 2525910 w 7447982"/>
                <a:gd name="connsiteY356" fmla="*/ 324604 h 1655180"/>
                <a:gd name="connsiteX357" fmla="*/ 2627586 w 7447982"/>
                <a:gd name="connsiteY357" fmla="*/ 426281 h 1655180"/>
                <a:gd name="connsiteX358" fmla="*/ 2729262 w 7447982"/>
                <a:gd name="connsiteY358" fmla="*/ 324604 h 1655180"/>
                <a:gd name="connsiteX359" fmla="*/ 2627586 w 7447982"/>
                <a:gd name="connsiteY359" fmla="*/ 222927 h 1655180"/>
                <a:gd name="connsiteX360" fmla="*/ 1887846 w 7447982"/>
                <a:gd name="connsiteY360" fmla="*/ 222927 h 1655180"/>
                <a:gd name="connsiteX361" fmla="*/ 1786170 w 7447982"/>
                <a:gd name="connsiteY361" fmla="*/ 324604 h 1655180"/>
                <a:gd name="connsiteX362" fmla="*/ 1887846 w 7447982"/>
                <a:gd name="connsiteY362" fmla="*/ 426281 h 1655180"/>
                <a:gd name="connsiteX363" fmla="*/ 1989522 w 7447982"/>
                <a:gd name="connsiteY363" fmla="*/ 324604 h 1655180"/>
                <a:gd name="connsiteX364" fmla="*/ 1887846 w 7447982"/>
                <a:gd name="connsiteY364" fmla="*/ 222927 h 1655180"/>
                <a:gd name="connsiteX365" fmla="*/ 1148106 w 7447982"/>
                <a:gd name="connsiteY365" fmla="*/ 222927 h 1655180"/>
                <a:gd name="connsiteX366" fmla="*/ 1046430 w 7447982"/>
                <a:gd name="connsiteY366" fmla="*/ 324604 h 1655180"/>
                <a:gd name="connsiteX367" fmla="*/ 1148106 w 7447982"/>
                <a:gd name="connsiteY367" fmla="*/ 426281 h 1655180"/>
                <a:gd name="connsiteX368" fmla="*/ 1249782 w 7447982"/>
                <a:gd name="connsiteY368" fmla="*/ 324604 h 1655180"/>
                <a:gd name="connsiteX369" fmla="*/ 1148106 w 7447982"/>
                <a:gd name="connsiteY369" fmla="*/ 222927 h 1655180"/>
                <a:gd name="connsiteX370" fmla="*/ 4107066 w 7447982"/>
                <a:gd name="connsiteY370" fmla="*/ 214180 h 1655180"/>
                <a:gd name="connsiteX371" fmla="*/ 4005390 w 7447982"/>
                <a:gd name="connsiteY371" fmla="*/ 315857 h 1655180"/>
                <a:gd name="connsiteX372" fmla="*/ 4107066 w 7447982"/>
                <a:gd name="connsiteY372" fmla="*/ 417534 h 1655180"/>
                <a:gd name="connsiteX373" fmla="*/ 4208742 w 7447982"/>
                <a:gd name="connsiteY373" fmla="*/ 315857 h 1655180"/>
                <a:gd name="connsiteX374" fmla="*/ 4107066 w 7447982"/>
                <a:gd name="connsiteY374" fmla="*/ 214180 h 1655180"/>
                <a:gd name="connsiteX375" fmla="*/ 408366 w 7447982"/>
                <a:gd name="connsiteY375" fmla="*/ 214180 h 1655180"/>
                <a:gd name="connsiteX376" fmla="*/ 306690 w 7447982"/>
                <a:gd name="connsiteY376" fmla="*/ 315857 h 1655180"/>
                <a:gd name="connsiteX377" fmla="*/ 408366 w 7447982"/>
                <a:gd name="connsiteY377" fmla="*/ 417534 h 1655180"/>
                <a:gd name="connsiteX378" fmla="*/ 510042 w 7447982"/>
                <a:gd name="connsiteY378" fmla="*/ 315857 h 1655180"/>
                <a:gd name="connsiteX379" fmla="*/ 408366 w 7447982"/>
                <a:gd name="connsiteY379" fmla="*/ 214180 h 1655180"/>
                <a:gd name="connsiteX380" fmla="*/ 0 w 7447982"/>
                <a:gd name="connsiteY380" fmla="*/ 0 h 1655180"/>
                <a:gd name="connsiteX381" fmla="*/ 7447982 w 7447982"/>
                <a:gd name="connsiteY381" fmla="*/ 0 h 1655180"/>
                <a:gd name="connsiteX382" fmla="*/ 7447982 w 7447982"/>
                <a:gd name="connsiteY382" fmla="*/ 1655180 h 1655180"/>
                <a:gd name="connsiteX383" fmla="*/ 0 w 7447982"/>
                <a:gd name="connsiteY383" fmla="*/ 1655180 h 165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</a:cxnLst>
              <a:rect l="l" t="t" r="r" b="b"/>
              <a:pathLst>
                <a:path w="7447982" h="1655180">
                  <a:moveTo>
                    <a:pt x="6965056" y="440601"/>
                  </a:moveTo>
                  <a:cubicBezTo>
                    <a:pt x="6897396" y="440601"/>
                    <a:pt x="6829734" y="501920"/>
                    <a:pt x="6829734" y="570051"/>
                  </a:cubicBezTo>
                  <a:cubicBezTo>
                    <a:pt x="6829734" y="835764"/>
                    <a:pt x="6829734" y="835764"/>
                    <a:pt x="6829734" y="835764"/>
                  </a:cubicBezTo>
                  <a:cubicBezTo>
                    <a:pt x="6829734" y="863017"/>
                    <a:pt x="6850034" y="876643"/>
                    <a:pt x="6877098" y="876643"/>
                  </a:cubicBezTo>
                  <a:cubicBezTo>
                    <a:pt x="6904162" y="876643"/>
                    <a:pt x="6917694" y="863017"/>
                    <a:pt x="6917694" y="835764"/>
                  </a:cubicBezTo>
                  <a:cubicBezTo>
                    <a:pt x="6917694" y="679062"/>
                    <a:pt x="6917694" y="679062"/>
                    <a:pt x="6917694" y="679062"/>
                  </a:cubicBezTo>
                  <a:cubicBezTo>
                    <a:pt x="6917694" y="590491"/>
                    <a:pt x="6917694" y="590491"/>
                    <a:pt x="6917694" y="590491"/>
                  </a:cubicBezTo>
                  <a:cubicBezTo>
                    <a:pt x="6937992" y="590491"/>
                    <a:pt x="6937992" y="590491"/>
                    <a:pt x="6937992" y="590491"/>
                  </a:cubicBezTo>
                  <a:cubicBezTo>
                    <a:pt x="6937992" y="692688"/>
                    <a:pt x="6937992" y="692688"/>
                    <a:pt x="6937992" y="692688"/>
                  </a:cubicBezTo>
                  <a:cubicBezTo>
                    <a:pt x="6937992" y="856204"/>
                    <a:pt x="6937992" y="856204"/>
                    <a:pt x="6937992" y="856204"/>
                  </a:cubicBezTo>
                  <a:cubicBezTo>
                    <a:pt x="6937992" y="876643"/>
                    <a:pt x="6937992" y="876643"/>
                    <a:pt x="6937992" y="876643"/>
                  </a:cubicBezTo>
                  <a:cubicBezTo>
                    <a:pt x="6937992" y="1285433"/>
                    <a:pt x="6937992" y="1285433"/>
                    <a:pt x="6937992" y="1285433"/>
                  </a:cubicBezTo>
                  <a:cubicBezTo>
                    <a:pt x="6937992" y="1319499"/>
                    <a:pt x="6965056" y="1339938"/>
                    <a:pt x="6998886" y="1339938"/>
                  </a:cubicBezTo>
                  <a:cubicBezTo>
                    <a:pt x="7032716" y="1339938"/>
                    <a:pt x="7053014" y="1319499"/>
                    <a:pt x="7053014" y="1285433"/>
                  </a:cubicBezTo>
                  <a:cubicBezTo>
                    <a:pt x="7053014" y="876643"/>
                    <a:pt x="7053014" y="876643"/>
                    <a:pt x="7053014" y="876643"/>
                  </a:cubicBezTo>
                  <a:cubicBezTo>
                    <a:pt x="7080078" y="876643"/>
                    <a:pt x="7080078" y="876643"/>
                    <a:pt x="7080078" y="876643"/>
                  </a:cubicBezTo>
                  <a:cubicBezTo>
                    <a:pt x="7080078" y="1285433"/>
                    <a:pt x="7080078" y="1285433"/>
                    <a:pt x="7080078" y="1285433"/>
                  </a:cubicBezTo>
                  <a:cubicBezTo>
                    <a:pt x="7080078" y="1319499"/>
                    <a:pt x="7100376" y="1339938"/>
                    <a:pt x="7134206" y="1339938"/>
                  </a:cubicBezTo>
                  <a:cubicBezTo>
                    <a:pt x="7168036" y="1339938"/>
                    <a:pt x="7188334" y="1319499"/>
                    <a:pt x="7188334" y="1285433"/>
                  </a:cubicBezTo>
                  <a:cubicBezTo>
                    <a:pt x="7188334" y="876643"/>
                    <a:pt x="7188334" y="876643"/>
                    <a:pt x="7188334" y="876643"/>
                  </a:cubicBezTo>
                  <a:cubicBezTo>
                    <a:pt x="7188334" y="856204"/>
                    <a:pt x="7188334" y="856204"/>
                    <a:pt x="7188334" y="856204"/>
                  </a:cubicBezTo>
                  <a:cubicBezTo>
                    <a:pt x="7188334" y="692688"/>
                    <a:pt x="7188334" y="692688"/>
                    <a:pt x="7188334" y="692688"/>
                  </a:cubicBezTo>
                  <a:cubicBezTo>
                    <a:pt x="7188334" y="590491"/>
                    <a:pt x="7188334" y="590491"/>
                    <a:pt x="7188334" y="590491"/>
                  </a:cubicBezTo>
                  <a:cubicBezTo>
                    <a:pt x="7215398" y="590491"/>
                    <a:pt x="7215398" y="590491"/>
                    <a:pt x="7215398" y="590491"/>
                  </a:cubicBezTo>
                  <a:cubicBezTo>
                    <a:pt x="7215398" y="679062"/>
                    <a:pt x="7215398" y="679062"/>
                    <a:pt x="7215398" y="679062"/>
                  </a:cubicBezTo>
                  <a:cubicBezTo>
                    <a:pt x="7215398" y="835764"/>
                    <a:pt x="7215398" y="835764"/>
                    <a:pt x="7215398" y="835764"/>
                  </a:cubicBezTo>
                  <a:cubicBezTo>
                    <a:pt x="7215398" y="863017"/>
                    <a:pt x="7228930" y="876643"/>
                    <a:pt x="7255994" y="876643"/>
                  </a:cubicBezTo>
                  <a:cubicBezTo>
                    <a:pt x="7276292" y="876643"/>
                    <a:pt x="7296590" y="863017"/>
                    <a:pt x="7296590" y="835764"/>
                  </a:cubicBezTo>
                  <a:cubicBezTo>
                    <a:pt x="7296590" y="570051"/>
                    <a:pt x="7296590" y="570051"/>
                    <a:pt x="7296590" y="570051"/>
                  </a:cubicBezTo>
                  <a:cubicBezTo>
                    <a:pt x="7296590" y="501920"/>
                    <a:pt x="7235696" y="440601"/>
                    <a:pt x="7168036" y="440601"/>
                  </a:cubicBezTo>
                  <a:cubicBezTo>
                    <a:pt x="7032716" y="440601"/>
                    <a:pt x="7032716" y="440601"/>
                    <a:pt x="7032716" y="440601"/>
                  </a:cubicBezTo>
                  <a:cubicBezTo>
                    <a:pt x="7019184" y="440601"/>
                    <a:pt x="7019184" y="440601"/>
                    <a:pt x="7019184" y="440601"/>
                  </a:cubicBezTo>
                  <a:cubicBezTo>
                    <a:pt x="6965056" y="440601"/>
                    <a:pt x="6965056" y="440601"/>
                    <a:pt x="6965056" y="440601"/>
                  </a:cubicBezTo>
                  <a:close/>
                  <a:moveTo>
                    <a:pt x="6225316" y="440601"/>
                  </a:moveTo>
                  <a:cubicBezTo>
                    <a:pt x="6157656" y="440601"/>
                    <a:pt x="6089994" y="501920"/>
                    <a:pt x="6089994" y="570051"/>
                  </a:cubicBezTo>
                  <a:cubicBezTo>
                    <a:pt x="6089994" y="835764"/>
                    <a:pt x="6089994" y="835764"/>
                    <a:pt x="6089994" y="835764"/>
                  </a:cubicBezTo>
                  <a:cubicBezTo>
                    <a:pt x="6089994" y="863017"/>
                    <a:pt x="6110294" y="876643"/>
                    <a:pt x="6137358" y="876643"/>
                  </a:cubicBezTo>
                  <a:cubicBezTo>
                    <a:pt x="6164422" y="876643"/>
                    <a:pt x="6177954" y="863017"/>
                    <a:pt x="6177954" y="835764"/>
                  </a:cubicBezTo>
                  <a:cubicBezTo>
                    <a:pt x="6177954" y="679062"/>
                    <a:pt x="6177954" y="679062"/>
                    <a:pt x="6177954" y="679062"/>
                  </a:cubicBezTo>
                  <a:cubicBezTo>
                    <a:pt x="6177954" y="590491"/>
                    <a:pt x="6177954" y="590491"/>
                    <a:pt x="6177954" y="590491"/>
                  </a:cubicBezTo>
                  <a:cubicBezTo>
                    <a:pt x="6198252" y="590491"/>
                    <a:pt x="6198252" y="590491"/>
                    <a:pt x="6198252" y="590491"/>
                  </a:cubicBezTo>
                  <a:cubicBezTo>
                    <a:pt x="6198252" y="692688"/>
                    <a:pt x="6198252" y="692688"/>
                    <a:pt x="6198252" y="692688"/>
                  </a:cubicBezTo>
                  <a:cubicBezTo>
                    <a:pt x="6198252" y="856204"/>
                    <a:pt x="6198252" y="856204"/>
                    <a:pt x="6198252" y="856204"/>
                  </a:cubicBezTo>
                  <a:cubicBezTo>
                    <a:pt x="6198252" y="876643"/>
                    <a:pt x="6198252" y="876643"/>
                    <a:pt x="6198252" y="876643"/>
                  </a:cubicBezTo>
                  <a:cubicBezTo>
                    <a:pt x="6198252" y="1285433"/>
                    <a:pt x="6198252" y="1285433"/>
                    <a:pt x="6198252" y="1285433"/>
                  </a:cubicBezTo>
                  <a:cubicBezTo>
                    <a:pt x="6198252" y="1319499"/>
                    <a:pt x="6225316" y="1339938"/>
                    <a:pt x="6259146" y="1339938"/>
                  </a:cubicBezTo>
                  <a:cubicBezTo>
                    <a:pt x="6292976" y="1339938"/>
                    <a:pt x="6313274" y="1319499"/>
                    <a:pt x="6313274" y="1285433"/>
                  </a:cubicBezTo>
                  <a:cubicBezTo>
                    <a:pt x="6313274" y="876643"/>
                    <a:pt x="6313274" y="876643"/>
                    <a:pt x="6313274" y="876643"/>
                  </a:cubicBezTo>
                  <a:cubicBezTo>
                    <a:pt x="6340338" y="876643"/>
                    <a:pt x="6340338" y="876643"/>
                    <a:pt x="6340338" y="876643"/>
                  </a:cubicBezTo>
                  <a:cubicBezTo>
                    <a:pt x="6340338" y="1285433"/>
                    <a:pt x="6340338" y="1285433"/>
                    <a:pt x="6340338" y="1285433"/>
                  </a:cubicBezTo>
                  <a:cubicBezTo>
                    <a:pt x="6340338" y="1319499"/>
                    <a:pt x="6360636" y="1339938"/>
                    <a:pt x="6394466" y="1339938"/>
                  </a:cubicBezTo>
                  <a:cubicBezTo>
                    <a:pt x="6428296" y="1339938"/>
                    <a:pt x="6448594" y="1319499"/>
                    <a:pt x="6448594" y="1285433"/>
                  </a:cubicBezTo>
                  <a:cubicBezTo>
                    <a:pt x="6448594" y="876643"/>
                    <a:pt x="6448594" y="876643"/>
                    <a:pt x="6448594" y="876643"/>
                  </a:cubicBezTo>
                  <a:cubicBezTo>
                    <a:pt x="6448594" y="856204"/>
                    <a:pt x="6448594" y="856204"/>
                    <a:pt x="6448594" y="856204"/>
                  </a:cubicBezTo>
                  <a:cubicBezTo>
                    <a:pt x="6448594" y="692688"/>
                    <a:pt x="6448594" y="692688"/>
                    <a:pt x="6448594" y="692688"/>
                  </a:cubicBezTo>
                  <a:cubicBezTo>
                    <a:pt x="6448594" y="590491"/>
                    <a:pt x="6448594" y="590491"/>
                    <a:pt x="6448594" y="590491"/>
                  </a:cubicBezTo>
                  <a:cubicBezTo>
                    <a:pt x="6475658" y="590491"/>
                    <a:pt x="6475658" y="590491"/>
                    <a:pt x="6475658" y="590491"/>
                  </a:cubicBezTo>
                  <a:cubicBezTo>
                    <a:pt x="6475658" y="679062"/>
                    <a:pt x="6475658" y="679062"/>
                    <a:pt x="6475658" y="679062"/>
                  </a:cubicBezTo>
                  <a:cubicBezTo>
                    <a:pt x="6475658" y="835764"/>
                    <a:pt x="6475658" y="835764"/>
                    <a:pt x="6475658" y="835764"/>
                  </a:cubicBezTo>
                  <a:cubicBezTo>
                    <a:pt x="6475658" y="863017"/>
                    <a:pt x="6489190" y="876643"/>
                    <a:pt x="6516254" y="876643"/>
                  </a:cubicBezTo>
                  <a:cubicBezTo>
                    <a:pt x="6536552" y="876643"/>
                    <a:pt x="6556850" y="863017"/>
                    <a:pt x="6556850" y="835764"/>
                  </a:cubicBezTo>
                  <a:cubicBezTo>
                    <a:pt x="6556850" y="570051"/>
                    <a:pt x="6556850" y="570051"/>
                    <a:pt x="6556850" y="570051"/>
                  </a:cubicBezTo>
                  <a:cubicBezTo>
                    <a:pt x="6556850" y="501920"/>
                    <a:pt x="6495956" y="440601"/>
                    <a:pt x="6428296" y="440601"/>
                  </a:cubicBezTo>
                  <a:cubicBezTo>
                    <a:pt x="6292976" y="440601"/>
                    <a:pt x="6292976" y="440601"/>
                    <a:pt x="6292976" y="440601"/>
                  </a:cubicBezTo>
                  <a:cubicBezTo>
                    <a:pt x="6279444" y="440601"/>
                    <a:pt x="6279444" y="440601"/>
                    <a:pt x="6279444" y="440601"/>
                  </a:cubicBezTo>
                  <a:cubicBezTo>
                    <a:pt x="6225316" y="440601"/>
                    <a:pt x="6225316" y="440601"/>
                    <a:pt x="6225316" y="440601"/>
                  </a:cubicBezTo>
                  <a:close/>
                  <a:moveTo>
                    <a:pt x="5485576" y="440601"/>
                  </a:moveTo>
                  <a:cubicBezTo>
                    <a:pt x="5417916" y="440601"/>
                    <a:pt x="5350254" y="501920"/>
                    <a:pt x="5350254" y="570051"/>
                  </a:cubicBezTo>
                  <a:cubicBezTo>
                    <a:pt x="5350254" y="835764"/>
                    <a:pt x="5350254" y="835764"/>
                    <a:pt x="5350254" y="835764"/>
                  </a:cubicBezTo>
                  <a:cubicBezTo>
                    <a:pt x="5350254" y="863017"/>
                    <a:pt x="5370554" y="876643"/>
                    <a:pt x="5397618" y="876643"/>
                  </a:cubicBezTo>
                  <a:cubicBezTo>
                    <a:pt x="5424682" y="876643"/>
                    <a:pt x="5438214" y="863017"/>
                    <a:pt x="5438214" y="835764"/>
                  </a:cubicBezTo>
                  <a:cubicBezTo>
                    <a:pt x="5438214" y="679062"/>
                    <a:pt x="5438214" y="679062"/>
                    <a:pt x="5438214" y="679062"/>
                  </a:cubicBezTo>
                  <a:cubicBezTo>
                    <a:pt x="5438214" y="590491"/>
                    <a:pt x="5438214" y="590491"/>
                    <a:pt x="5438214" y="590491"/>
                  </a:cubicBezTo>
                  <a:cubicBezTo>
                    <a:pt x="5458512" y="590491"/>
                    <a:pt x="5458512" y="590491"/>
                    <a:pt x="5458512" y="590491"/>
                  </a:cubicBezTo>
                  <a:cubicBezTo>
                    <a:pt x="5458512" y="692688"/>
                    <a:pt x="5458512" y="692688"/>
                    <a:pt x="5458512" y="692688"/>
                  </a:cubicBezTo>
                  <a:cubicBezTo>
                    <a:pt x="5458512" y="856204"/>
                    <a:pt x="5458512" y="856204"/>
                    <a:pt x="5458512" y="856204"/>
                  </a:cubicBezTo>
                  <a:cubicBezTo>
                    <a:pt x="5458512" y="876643"/>
                    <a:pt x="5458512" y="876643"/>
                    <a:pt x="5458512" y="876643"/>
                  </a:cubicBezTo>
                  <a:cubicBezTo>
                    <a:pt x="5458512" y="1285433"/>
                    <a:pt x="5458512" y="1285433"/>
                    <a:pt x="5458512" y="1285433"/>
                  </a:cubicBezTo>
                  <a:cubicBezTo>
                    <a:pt x="5458512" y="1319499"/>
                    <a:pt x="5485576" y="1339938"/>
                    <a:pt x="5519406" y="1339938"/>
                  </a:cubicBezTo>
                  <a:cubicBezTo>
                    <a:pt x="5553236" y="1339938"/>
                    <a:pt x="5573534" y="1319499"/>
                    <a:pt x="5573534" y="1285433"/>
                  </a:cubicBezTo>
                  <a:cubicBezTo>
                    <a:pt x="5573534" y="876643"/>
                    <a:pt x="5573534" y="876643"/>
                    <a:pt x="5573534" y="876643"/>
                  </a:cubicBezTo>
                  <a:cubicBezTo>
                    <a:pt x="5600598" y="876643"/>
                    <a:pt x="5600598" y="876643"/>
                    <a:pt x="5600598" y="876643"/>
                  </a:cubicBezTo>
                  <a:cubicBezTo>
                    <a:pt x="5600598" y="1285433"/>
                    <a:pt x="5600598" y="1285433"/>
                    <a:pt x="5600598" y="1285433"/>
                  </a:cubicBezTo>
                  <a:cubicBezTo>
                    <a:pt x="5600598" y="1319499"/>
                    <a:pt x="5620896" y="1339938"/>
                    <a:pt x="5654726" y="1339938"/>
                  </a:cubicBezTo>
                  <a:cubicBezTo>
                    <a:pt x="5688556" y="1339938"/>
                    <a:pt x="5708854" y="1319499"/>
                    <a:pt x="5708854" y="1285433"/>
                  </a:cubicBezTo>
                  <a:cubicBezTo>
                    <a:pt x="5708854" y="876643"/>
                    <a:pt x="5708854" y="876643"/>
                    <a:pt x="5708854" y="876643"/>
                  </a:cubicBezTo>
                  <a:cubicBezTo>
                    <a:pt x="5708854" y="856204"/>
                    <a:pt x="5708854" y="856204"/>
                    <a:pt x="5708854" y="856204"/>
                  </a:cubicBezTo>
                  <a:cubicBezTo>
                    <a:pt x="5708854" y="692688"/>
                    <a:pt x="5708854" y="692688"/>
                    <a:pt x="5708854" y="692688"/>
                  </a:cubicBezTo>
                  <a:cubicBezTo>
                    <a:pt x="5708854" y="590491"/>
                    <a:pt x="5708854" y="590491"/>
                    <a:pt x="5708854" y="590491"/>
                  </a:cubicBezTo>
                  <a:cubicBezTo>
                    <a:pt x="5735918" y="590491"/>
                    <a:pt x="5735918" y="590491"/>
                    <a:pt x="5735918" y="590491"/>
                  </a:cubicBezTo>
                  <a:cubicBezTo>
                    <a:pt x="5735918" y="679062"/>
                    <a:pt x="5735918" y="679062"/>
                    <a:pt x="5735918" y="679062"/>
                  </a:cubicBezTo>
                  <a:cubicBezTo>
                    <a:pt x="5735918" y="835764"/>
                    <a:pt x="5735918" y="835764"/>
                    <a:pt x="5735918" y="835764"/>
                  </a:cubicBezTo>
                  <a:cubicBezTo>
                    <a:pt x="5735918" y="863017"/>
                    <a:pt x="5749450" y="876643"/>
                    <a:pt x="5776514" y="876643"/>
                  </a:cubicBezTo>
                  <a:cubicBezTo>
                    <a:pt x="5796812" y="876643"/>
                    <a:pt x="5817110" y="863017"/>
                    <a:pt x="5817110" y="835764"/>
                  </a:cubicBezTo>
                  <a:cubicBezTo>
                    <a:pt x="5817110" y="570051"/>
                    <a:pt x="5817110" y="570051"/>
                    <a:pt x="5817110" y="570051"/>
                  </a:cubicBezTo>
                  <a:cubicBezTo>
                    <a:pt x="5817110" y="501920"/>
                    <a:pt x="5756216" y="440601"/>
                    <a:pt x="5688556" y="440601"/>
                  </a:cubicBezTo>
                  <a:cubicBezTo>
                    <a:pt x="5553236" y="440601"/>
                    <a:pt x="5553236" y="440601"/>
                    <a:pt x="5553236" y="440601"/>
                  </a:cubicBezTo>
                  <a:cubicBezTo>
                    <a:pt x="5539704" y="440601"/>
                    <a:pt x="5539704" y="440601"/>
                    <a:pt x="5539704" y="440601"/>
                  </a:cubicBezTo>
                  <a:cubicBezTo>
                    <a:pt x="5485576" y="440601"/>
                    <a:pt x="5485576" y="440601"/>
                    <a:pt x="5485576" y="440601"/>
                  </a:cubicBezTo>
                  <a:close/>
                  <a:moveTo>
                    <a:pt x="4745836" y="440601"/>
                  </a:moveTo>
                  <a:cubicBezTo>
                    <a:pt x="4678176" y="440601"/>
                    <a:pt x="4610514" y="501920"/>
                    <a:pt x="4610514" y="570051"/>
                  </a:cubicBezTo>
                  <a:cubicBezTo>
                    <a:pt x="4610514" y="835764"/>
                    <a:pt x="4610514" y="835764"/>
                    <a:pt x="4610514" y="835764"/>
                  </a:cubicBezTo>
                  <a:cubicBezTo>
                    <a:pt x="4610514" y="863017"/>
                    <a:pt x="4630814" y="876643"/>
                    <a:pt x="4657878" y="876643"/>
                  </a:cubicBezTo>
                  <a:cubicBezTo>
                    <a:pt x="4684942" y="876643"/>
                    <a:pt x="4698474" y="863017"/>
                    <a:pt x="4698474" y="835764"/>
                  </a:cubicBezTo>
                  <a:cubicBezTo>
                    <a:pt x="4698474" y="679062"/>
                    <a:pt x="4698474" y="679062"/>
                    <a:pt x="4698474" y="679062"/>
                  </a:cubicBezTo>
                  <a:cubicBezTo>
                    <a:pt x="4698474" y="590491"/>
                    <a:pt x="4698474" y="590491"/>
                    <a:pt x="4698474" y="590491"/>
                  </a:cubicBezTo>
                  <a:cubicBezTo>
                    <a:pt x="4718772" y="590491"/>
                    <a:pt x="4718772" y="590491"/>
                    <a:pt x="4718772" y="590491"/>
                  </a:cubicBezTo>
                  <a:cubicBezTo>
                    <a:pt x="4718772" y="692688"/>
                    <a:pt x="4718772" y="692688"/>
                    <a:pt x="4718772" y="692688"/>
                  </a:cubicBezTo>
                  <a:cubicBezTo>
                    <a:pt x="4718772" y="856204"/>
                    <a:pt x="4718772" y="856204"/>
                    <a:pt x="4718772" y="856204"/>
                  </a:cubicBezTo>
                  <a:cubicBezTo>
                    <a:pt x="4718772" y="876643"/>
                    <a:pt x="4718772" y="876643"/>
                    <a:pt x="4718772" y="876643"/>
                  </a:cubicBezTo>
                  <a:cubicBezTo>
                    <a:pt x="4718772" y="1285433"/>
                    <a:pt x="4718772" y="1285433"/>
                    <a:pt x="4718772" y="1285433"/>
                  </a:cubicBezTo>
                  <a:cubicBezTo>
                    <a:pt x="4718772" y="1319499"/>
                    <a:pt x="4745836" y="1339938"/>
                    <a:pt x="4779666" y="1339938"/>
                  </a:cubicBezTo>
                  <a:cubicBezTo>
                    <a:pt x="4813496" y="1339938"/>
                    <a:pt x="4833794" y="1319499"/>
                    <a:pt x="4833794" y="1285433"/>
                  </a:cubicBezTo>
                  <a:cubicBezTo>
                    <a:pt x="4833794" y="876643"/>
                    <a:pt x="4833794" y="876643"/>
                    <a:pt x="4833794" y="876643"/>
                  </a:cubicBezTo>
                  <a:cubicBezTo>
                    <a:pt x="4860858" y="876643"/>
                    <a:pt x="4860858" y="876643"/>
                    <a:pt x="4860858" y="876643"/>
                  </a:cubicBezTo>
                  <a:cubicBezTo>
                    <a:pt x="4860858" y="1285433"/>
                    <a:pt x="4860858" y="1285433"/>
                    <a:pt x="4860858" y="1285433"/>
                  </a:cubicBezTo>
                  <a:cubicBezTo>
                    <a:pt x="4860858" y="1319499"/>
                    <a:pt x="4881156" y="1339938"/>
                    <a:pt x="4914986" y="1339938"/>
                  </a:cubicBezTo>
                  <a:cubicBezTo>
                    <a:pt x="4948816" y="1339938"/>
                    <a:pt x="4969114" y="1319499"/>
                    <a:pt x="4969114" y="1285433"/>
                  </a:cubicBezTo>
                  <a:cubicBezTo>
                    <a:pt x="4969114" y="876643"/>
                    <a:pt x="4969114" y="876643"/>
                    <a:pt x="4969114" y="876643"/>
                  </a:cubicBezTo>
                  <a:cubicBezTo>
                    <a:pt x="4969114" y="856204"/>
                    <a:pt x="4969114" y="856204"/>
                    <a:pt x="4969114" y="856204"/>
                  </a:cubicBezTo>
                  <a:cubicBezTo>
                    <a:pt x="4969114" y="692688"/>
                    <a:pt x="4969114" y="692688"/>
                    <a:pt x="4969114" y="692688"/>
                  </a:cubicBezTo>
                  <a:cubicBezTo>
                    <a:pt x="4969114" y="590491"/>
                    <a:pt x="4969114" y="590491"/>
                    <a:pt x="4969114" y="590491"/>
                  </a:cubicBezTo>
                  <a:cubicBezTo>
                    <a:pt x="4996178" y="590491"/>
                    <a:pt x="4996178" y="590491"/>
                    <a:pt x="4996178" y="590491"/>
                  </a:cubicBezTo>
                  <a:cubicBezTo>
                    <a:pt x="4996178" y="679062"/>
                    <a:pt x="4996178" y="679062"/>
                    <a:pt x="4996178" y="679062"/>
                  </a:cubicBezTo>
                  <a:cubicBezTo>
                    <a:pt x="4996178" y="835764"/>
                    <a:pt x="4996178" y="835764"/>
                    <a:pt x="4996178" y="835764"/>
                  </a:cubicBezTo>
                  <a:cubicBezTo>
                    <a:pt x="4996178" y="863017"/>
                    <a:pt x="5009710" y="876643"/>
                    <a:pt x="5036774" y="876643"/>
                  </a:cubicBezTo>
                  <a:cubicBezTo>
                    <a:pt x="5057072" y="876643"/>
                    <a:pt x="5077370" y="863017"/>
                    <a:pt x="5077370" y="835764"/>
                  </a:cubicBezTo>
                  <a:cubicBezTo>
                    <a:pt x="5077370" y="570051"/>
                    <a:pt x="5077370" y="570051"/>
                    <a:pt x="5077370" y="570051"/>
                  </a:cubicBezTo>
                  <a:cubicBezTo>
                    <a:pt x="5077370" y="501920"/>
                    <a:pt x="5016476" y="440601"/>
                    <a:pt x="4948816" y="440601"/>
                  </a:cubicBezTo>
                  <a:cubicBezTo>
                    <a:pt x="4813496" y="440601"/>
                    <a:pt x="4813496" y="440601"/>
                    <a:pt x="4813496" y="440601"/>
                  </a:cubicBezTo>
                  <a:cubicBezTo>
                    <a:pt x="4799964" y="440601"/>
                    <a:pt x="4799964" y="440601"/>
                    <a:pt x="4799964" y="440601"/>
                  </a:cubicBezTo>
                  <a:cubicBezTo>
                    <a:pt x="4745836" y="440601"/>
                    <a:pt x="4745836" y="440601"/>
                    <a:pt x="4745836" y="440601"/>
                  </a:cubicBezTo>
                  <a:close/>
                  <a:moveTo>
                    <a:pt x="3266356" y="440601"/>
                  </a:moveTo>
                  <a:cubicBezTo>
                    <a:pt x="3198696" y="440601"/>
                    <a:pt x="3131034" y="501920"/>
                    <a:pt x="3131034" y="570051"/>
                  </a:cubicBezTo>
                  <a:cubicBezTo>
                    <a:pt x="3131034" y="835764"/>
                    <a:pt x="3131034" y="835764"/>
                    <a:pt x="3131034" y="835764"/>
                  </a:cubicBezTo>
                  <a:cubicBezTo>
                    <a:pt x="3131034" y="863017"/>
                    <a:pt x="3151334" y="876643"/>
                    <a:pt x="3178398" y="876643"/>
                  </a:cubicBezTo>
                  <a:cubicBezTo>
                    <a:pt x="3205462" y="876643"/>
                    <a:pt x="3218994" y="863017"/>
                    <a:pt x="3218994" y="835764"/>
                  </a:cubicBezTo>
                  <a:cubicBezTo>
                    <a:pt x="3218994" y="679062"/>
                    <a:pt x="3218994" y="679062"/>
                    <a:pt x="3218994" y="679062"/>
                  </a:cubicBezTo>
                  <a:cubicBezTo>
                    <a:pt x="3218994" y="590491"/>
                    <a:pt x="3218994" y="590491"/>
                    <a:pt x="3218994" y="590491"/>
                  </a:cubicBezTo>
                  <a:cubicBezTo>
                    <a:pt x="3239292" y="590491"/>
                    <a:pt x="3239292" y="590491"/>
                    <a:pt x="3239292" y="590491"/>
                  </a:cubicBezTo>
                  <a:cubicBezTo>
                    <a:pt x="3239292" y="692688"/>
                    <a:pt x="3239292" y="692688"/>
                    <a:pt x="3239292" y="692688"/>
                  </a:cubicBezTo>
                  <a:cubicBezTo>
                    <a:pt x="3239292" y="856204"/>
                    <a:pt x="3239292" y="856204"/>
                    <a:pt x="3239292" y="856204"/>
                  </a:cubicBezTo>
                  <a:cubicBezTo>
                    <a:pt x="3239292" y="876643"/>
                    <a:pt x="3239292" y="876643"/>
                    <a:pt x="3239292" y="876643"/>
                  </a:cubicBezTo>
                  <a:cubicBezTo>
                    <a:pt x="3239292" y="1285433"/>
                    <a:pt x="3239292" y="1285433"/>
                    <a:pt x="3239292" y="1285433"/>
                  </a:cubicBezTo>
                  <a:cubicBezTo>
                    <a:pt x="3239292" y="1319499"/>
                    <a:pt x="3266356" y="1339938"/>
                    <a:pt x="3300186" y="1339938"/>
                  </a:cubicBezTo>
                  <a:cubicBezTo>
                    <a:pt x="3334016" y="1339938"/>
                    <a:pt x="3354314" y="1319499"/>
                    <a:pt x="3354314" y="1285433"/>
                  </a:cubicBezTo>
                  <a:cubicBezTo>
                    <a:pt x="3354314" y="876643"/>
                    <a:pt x="3354314" y="876643"/>
                    <a:pt x="3354314" y="876643"/>
                  </a:cubicBezTo>
                  <a:cubicBezTo>
                    <a:pt x="3381378" y="876643"/>
                    <a:pt x="3381378" y="876643"/>
                    <a:pt x="3381378" y="876643"/>
                  </a:cubicBezTo>
                  <a:cubicBezTo>
                    <a:pt x="3381378" y="1285433"/>
                    <a:pt x="3381378" y="1285433"/>
                    <a:pt x="3381378" y="1285433"/>
                  </a:cubicBezTo>
                  <a:cubicBezTo>
                    <a:pt x="3381378" y="1319499"/>
                    <a:pt x="3401676" y="1339938"/>
                    <a:pt x="3435506" y="1339938"/>
                  </a:cubicBezTo>
                  <a:cubicBezTo>
                    <a:pt x="3469336" y="1339938"/>
                    <a:pt x="3489634" y="1319499"/>
                    <a:pt x="3489634" y="1285433"/>
                  </a:cubicBezTo>
                  <a:cubicBezTo>
                    <a:pt x="3489634" y="876643"/>
                    <a:pt x="3489634" y="876643"/>
                    <a:pt x="3489634" y="876643"/>
                  </a:cubicBezTo>
                  <a:cubicBezTo>
                    <a:pt x="3489634" y="856204"/>
                    <a:pt x="3489634" y="856204"/>
                    <a:pt x="3489634" y="856204"/>
                  </a:cubicBezTo>
                  <a:cubicBezTo>
                    <a:pt x="3489634" y="692688"/>
                    <a:pt x="3489634" y="692688"/>
                    <a:pt x="3489634" y="692688"/>
                  </a:cubicBezTo>
                  <a:cubicBezTo>
                    <a:pt x="3489634" y="590491"/>
                    <a:pt x="3489634" y="590491"/>
                    <a:pt x="3489634" y="590491"/>
                  </a:cubicBezTo>
                  <a:cubicBezTo>
                    <a:pt x="3516698" y="590491"/>
                    <a:pt x="3516698" y="590491"/>
                    <a:pt x="3516698" y="590491"/>
                  </a:cubicBezTo>
                  <a:cubicBezTo>
                    <a:pt x="3516698" y="679062"/>
                    <a:pt x="3516698" y="679062"/>
                    <a:pt x="3516698" y="679062"/>
                  </a:cubicBezTo>
                  <a:cubicBezTo>
                    <a:pt x="3516698" y="835764"/>
                    <a:pt x="3516698" y="835764"/>
                    <a:pt x="3516698" y="835764"/>
                  </a:cubicBezTo>
                  <a:cubicBezTo>
                    <a:pt x="3516698" y="863017"/>
                    <a:pt x="3530230" y="876643"/>
                    <a:pt x="3557294" y="876643"/>
                  </a:cubicBezTo>
                  <a:cubicBezTo>
                    <a:pt x="3577592" y="876643"/>
                    <a:pt x="3597890" y="863017"/>
                    <a:pt x="3597890" y="835764"/>
                  </a:cubicBezTo>
                  <a:cubicBezTo>
                    <a:pt x="3597890" y="570051"/>
                    <a:pt x="3597890" y="570051"/>
                    <a:pt x="3597890" y="570051"/>
                  </a:cubicBezTo>
                  <a:cubicBezTo>
                    <a:pt x="3597890" y="501920"/>
                    <a:pt x="3536996" y="440601"/>
                    <a:pt x="3469336" y="440601"/>
                  </a:cubicBezTo>
                  <a:cubicBezTo>
                    <a:pt x="3334016" y="440601"/>
                    <a:pt x="3334016" y="440601"/>
                    <a:pt x="3334016" y="440601"/>
                  </a:cubicBezTo>
                  <a:cubicBezTo>
                    <a:pt x="3320484" y="440601"/>
                    <a:pt x="3320484" y="440601"/>
                    <a:pt x="3320484" y="440601"/>
                  </a:cubicBezTo>
                  <a:cubicBezTo>
                    <a:pt x="3266356" y="440601"/>
                    <a:pt x="3266356" y="440601"/>
                    <a:pt x="3266356" y="440601"/>
                  </a:cubicBezTo>
                  <a:close/>
                  <a:moveTo>
                    <a:pt x="2526616" y="440601"/>
                  </a:moveTo>
                  <a:cubicBezTo>
                    <a:pt x="2458956" y="440601"/>
                    <a:pt x="2391294" y="501920"/>
                    <a:pt x="2391294" y="570051"/>
                  </a:cubicBezTo>
                  <a:cubicBezTo>
                    <a:pt x="2391294" y="835764"/>
                    <a:pt x="2391294" y="835764"/>
                    <a:pt x="2391294" y="835764"/>
                  </a:cubicBezTo>
                  <a:cubicBezTo>
                    <a:pt x="2391294" y="863017"/>
                    <a:pt x="2411594" y="876643"/>
                    <a:pt x="2438658" y="876643"/>
                  </a:cubicBezTo>
                  <a:cubicBezTo>
                    <a:pt x="2465722" y="876643"/>
                    <a:pt x="2479254" y="863017"/>
                    <a:pt x="2479254" y="835764"/>
                  </a:cubicBezTo>
                  <a:cubicBezTo>
                    <a:pt x="2479254" y="679062"/>
                    <a:pt x="2479254" y="679062"/>
                    <a:pt x="2479254" y="679062"/>
                  </a:cubicBezTo>
                  <a:cubicBezTo>
                    <a:pt x="2479254" y="590491"/>
                    <a:pt x="2479254" y="590491"/>
                    <a:pt x="2479254" y="590491"/>
                  </a:cubicBezTo>
                  <a:cubicBezTo>
                    <a:pt x="2499552" y="590491"/>
                    <a:pt x="2499552" y="590491"/>
                    <a:pt x="2499552" y="590491"/>
                  </a:cubicBezTo>
                  <a:cubicBezTo>
                    <a:pt x="2499552" y="692688"/>
                    <a:pt x="2499552" y="692688"/>
                    <a:pt x="2499552" y="692688"/>
                  </a:cubicBezTo>
                  <a:cubicBezTo>
                    <a:pt x="2499552" y="856204"/>
                    <a:pt x="2499552" y="856204"/>
                    <a:pt x="2499552" y="856204"/>
                  </a:cubicBezTo>
                  <a:cubicBezTo>
                    <a:pt x="2499552" y="876643"/>
                    <a:pt x="2499552" y="876643"/>
                    <a:pt x="2499552" y="876643"/>
                  </a:cubicBezTo>
                  <a:cubicBezTo>
                    <a:pt x="2499552" y="1285433"/>
                    <a:pt x="2499552" y="1285433"/>
                    <a:pt x="2499552" y="1285433"/>
                  </a:cubicBezTo>
                  <a:cubicBezTo>
                    <a:pt x="2499552" y="1319499"/>
                    <a:pt x="2526616" y="1339938"/>
                    <a:pt x="2560446" y="1339938"/>
                  </a:cubicBezTo>
                  <a:cubicBezTo>
                    <a:pt x="2594276" y="1339938"/>
                    <a:pt x="2614574" y="1319499"/>
                    <a:pt x="2614574" y="1285433"/>
                  </a:cubicBezTo>
                  <a:cubicBezTo>
                    <a:pt x="2614574" y="876643"/>
                    <a:pt x="2614574" y="876643"/>
                    <a:pt x="2614574" y="876643"/>
                  </a:cubicBezTo>
                  <a:cubicBezTo>
                    <a:pt x="2641638" y="876643"/>
                    <a:pt x="2641638" y="876643"/>
                    <a:pt x="2641638" y="876643"/>
                  </a:cubicBezTo>
                  <a:cubicBezTo>
                    <a:pt x="2641638" y="1285433"/>
                    <a:pt x="2641638" y="1285433"/>
                    <a:pt x="2641638" y="1285433"/>
                  </a:cubicBezTo>
                  <a:cubicBezTo>
                    <a:pt x="2641638" y="1319499"/>
                    <a:pt x="2661936" y="1339938"/>
                    <a:pt x="2695766" y="1339938"/>
                  </a:cubicBezTo>
                  <a:cubicBezTo>
                    <a:pt x="2729596" y="1339938"/>
                    <a:pt x="2749894" y="1319499"/>
                    <a:pt x="2749894" y="1285433"/>
                  </a:cubicBezTo>
                  <a:cubicBezTo>
                    <a:pt x="2749894" y="876643"/>
                    <a:pt x="2749894" y="876643"/>
                    <a:pt x="2749894" y="876643"/>
                  </a:cubicBezTo>
                  <a:cubicBezTo>
                    <a:pt x="2749894" y="856204"/>
                    <a:pt x="2749894" y="856204"/>
                    <a:pt x="2749894" y="856204"/>
                  </a:cubicBezTo>
                  <a:cubicBezTo>
                    <a:pt x="2749894" y="692688"/>
                    <a:pt x="2749894" y="692688"/>
                    <a:pt x="2749894" y="692688"/>
                  </a:cubicBezTo>
                  <a:cubicBezTo>
                    <a:pt x="2749894" y="590491"/>
                    <a:pt x="2749894" y="590491"/>
                    <a:pt x="2749894" y="590491"/>
                  </a:cubicBezTo>
                  <a:cubicBezTo>
                    <a:pt x="2776958" y="590491"/>
                    <a:pt x="2776958" y="590491"/>
                    <a:pt x="2776958" y="590491"/>
                  </a:cubicBezTo>
                  <a:cubicBezTo>
                    <a:pt x="2776958" y="679062"/>
                    <a:pt x="2776958" y="679062"/>
                    <a:pt x="2776958" y="679062"/>
                  </a:cubicBezTo>
                  <a:cubicBezTo>
                    <a:pt x="2776958" y="835764"/>
                    <a:pt x="2776958" y="835764"/>
                    <a:pt x="2776958" y="835764"/>
                  </a:cubicBezTo>
                  <a:cubicBezTo>
                    <a:pt x="2776958" y="863017"/>
                    <a:pt x="2790490" y="876643"/>
                    <a:pt x="2817554" y="876643"/>
                  </a:cubicBezTo>
                  <a:cubicBezTo>
                    <a:pt x="2837852" y="876643"/>
                    <a:pt x="2858150" y="863017"/>
                    <a:pt x="2858150" y="835764"/>
                  </a:cubicBezTo>
                  <a:cubicBezTo>
                    <a:pt x="2858150" y="570051"/>
                    <a:pt x="2858150" y="570051"/>
                    <a:pt x="2858150" y="570051"/>
                  </a:cubicBezTo>
                  <a:cubicBezTo>
                    <a:pt x="2858150" y="501920"/>
                    <a:pt x="2797256" y="440601"/>
                    <a:pt x="2729596" y="440601"/>
                  </a:cubicBezTo>
                  <a:cubicBezTo>
                    <a:pt x="2594276" y="440601"/>
                    <a:pt x="2594276" y="440601"/>
                    <a:pt x="2594276" y="440601"/>
                  </a:cubicBezTo>
                  <a:cubicBezTo>
                    <a:pt x="2580744" y="440601"/>
                    <a:pt x="2580744" y="440601"/>
                    <a:pt x="2580744" y="440601"/>
                  </a:cubicBezTo>
                  <a:cubicBezTo>
                    <a:pt x="2526616" y="440601"/>
                    <a:pt x="2526616" y="440601"/>
                    <a:pt x="2526616" y="440601"/>
                  </a:cubicBezTo>
                  <a:close/>
                  <a:moveTo>
                    <a:pt x="1786876" y="440601"/>
                  </a:moveTo>
                  <a:cubicBezTo>
                    <a:pt x="1719216" y="440601"/>
                    <a:pt x="1651554" y="501920"/>
                    <a:pt x="1651554" y="570051"/>
                  </a:cubicBezTo>
                  <a:cubicBezTo>
                    <a:pt x="1651554" y="835764"/>
                    <a:pt x="1651554" y="835764"/>
                    <a:pt x="1651554" y="835764"/>
                  </a:cubicBezTo>
                  <a:cubicBezTo>
                    <a:pt x="1651554" y="863017"/>
                    <a:pt x="1671854" y="876643"/>
                    <a:pt x="1698918" y="876643"/>
                  </a:cubicBezTo>
                  <a:cubicBezTo>
                    <a:pt x="1725982" y="876643"/>
                    <a:pt x="1739514" y="863017"/>
                    <a:pt x="1739514" y="835764"/>
                  </a:cubicBezTo>
                  <a:cubicBezTo>
                    <a:pt x="1739514" y="679062"/>
                    <a:pt x="1739514" y="679062"/>
                    <a:pt x="1739514" y="679062"/>
                  </a:cubicBezTo>
                  <a:cubicBezTo>
                    <a:pt x="1739514" y="590491"/>
                    <a:pt x="1739514" y="590491"/>
                    <a:pt x="1739514" y="590491"/>
                  </a:cubicBezTo>
                  <a:cubicBezTo>
                    <a:pt x="1759812" y="590491"/>
                    <a:pt x="1759812" y="590491"/>
                    <a:pt x="1759812" y="590491"/>
                  </a:cubicBezTo>
                  <a:cubicBezTo>
                    <a:pt x="1759812" y="692688"/>
                    <a:pt x="1759812" y="692688"/>
                    <a:pt x="1759812" y="692688"/>
                  </a:cubicBezTo>
                  <a:cubicBezTo>
                    <a:pt x="1759812" y="856204"/>
                    <a:pt x="1759812" y="856204"/>
                    <a:pt x="1759812" y="856204"/>
                  </a:cubicBezTo>
                  <a:cubicBezTo>
                    <a:pt x="1759812" y="876643"/>
                    <a:pt x="1759812" y="876643"/>
                    <a:pt x="1759812" y="876643"/>
                  </a:cubicBezTo>
                  <a:cubicBezTo>
                    <a:pt x="1759812" y="1285433"/>
                    <a:pt x="1759812" y="1285433"/>
                    <a:pt x="1759812" y="1285433"/>
                  </a:cubicBezTo>
                  <a:cubicBezTo>
                    <a:pt x="1759812" y="1319499"/>
                    <a:pt x="1786876" y="1339938"/>
                    <a:pt x="1820706" y="1339938"/>
                  </a:cubicBezTo>
                  <a:cubicBezTo>
                    <a:pt x="1854536" y="1339938"/>
                    <a:pt x="1874834" y="1319499"/>
                    <a:pt x="1874834" y="1285433"/>
                  </a:cubicBezTo>
                  <a:cubicBezTo>
                    <a:pt x="1874834" y="876643"/>
                    <a:pt x="1874834" y="876643"/>
                    <a:pt x="1874834" y="876643"/>
                  </a:cubicBezTo>
                  <a:cubicBezTo>
                    <a:pt x="1901898" y="876643"/>
                    <a:pt x="1901898" y="876643"/>
                    <a:pt x="1901898" y="876643"/>
                  </a:cubicBezTo>
                  <a:cubicBezTo>
                    <a:pt x="1901898" y="1285433"/>
                    <a:pt x="1901898" y="1285433"/>
                    <a:pt x="1901898" y="1285433"/>
                  </a:cubicBezTo>
                  <a:cubicBezTo>
                    <a:pt x="1901898" y="1319499"/>
                    <a:pt x="1922196" y="1339938"/>
                    <a:pt x="1956026" y="1339938"/>
                  </a:cubicBezTo>
                  <a:cubicBezTo>
                    <a:pt x="1989856" y="1339938"/>
                    <a:pt x="2010154" y="1319499"/>
                    <a:pt x="2010154" y="1285433"/>
                  </a:cubicBezTo>
                  <a:cubicBezTo>
                    <a:pt x="2010154" y="876643"/>
                    <a:pt x="2010154" y="876643"/>
                    <a:pt x="2010154" y="876643"/>
                  </a:cubicBezTo>
                  <a:cubicBezTo>
                    <a:pt x="2010154" y="856204"/>
                    <a:pt x="2010154" y="856204"/>
                    <a:pt x="2010154" y="856204"/>
                  </a:cubicBezTo>
                  <a:cubicBezTo>
                    <a:pt x="2010154" y="692688"/>
                    <a:pt x="2010154" y="692688"/>
                    <a:pt x="2010154" y="692688"/>
                  </a:cubicBezTo>
                  <a:cubicBezTo>
                    <a:pt x="2010154" y="590491"/>
                    <a:pt x="2010154" y="590491"/>
                    <a:pt x="2010154" y="590491"/>
                  </a:cubicBezTo>
                  <a:cubicBezTo>
                    <a:pt x="2037218" y="590491"/>
                    <a:pt x="2037218" y="590491"/>
                    <a:pt x="2037218" y="590491"/>
                  </a:cubicBezTo>
                  <a:cubicBezTo>
                    <a:pt x="2037218" y="679062"/>
                    <a:pt x="2037218" y="679062"/>
                    <a:pt x="2037218" y="679062"/>
                  </a:cubicBezTo>
                  <a:cubicBezTo>
                    <a:pt x="2037218" y="835764"/>
                    <a:pt x="2037218" y="835764"/>
                    <a:pt x="2037218" y="835764"/>
                  </a:cubicBezTo>
                  <a:cubicBezTo>
                    <a:pt x="2037218" y="863017"/>
                    <a:pt x="2050750" y="876643"/>
                    <a:pt x="2077814" y="876643"/>
                  </a:cubicBezTo>
                  <a:cubicBezTo>
                    <a:pt x="2098112" y="876643"/>
                    <a:pt x="2118410" y="863017"/>
                    <a:pt x="2118410" y="835764"/>
                  </a:cubicBezTo>
                  <a:cubicBezTo>
                    <a:pt x="2118410" y="570051"/>
                    <a:pt x="2118410" y="570051"/>
                    <a:pt x="2118410" y="570051"/>
                  </a:cubicBezTo>
                  <a:cubicBezTo>
                    <a:pt x="2118410" y="501920"/>
                    <a:pt x="2057516" y="440601"/>
                    <a:pt x="1989856" y="440601"/>
                  </a:cubicBezTo>
                  <a:cubicBezTo>
                    <a:pt x="1854536" y="440601"/>
                    <a:pt x="1854536" y="440601"/>
                    <a:pt x="1854536" y="440601"/>
                  </a:cubicBezTo>
                  <a:cubicBezTo>
                    <a:pt x="1841004" y="440601"/>
                    <a:pt x="1841004" y="440601"/>
                    <a:pt x="1841004" y="440601"/>
                  </a:cubicBezTo>
                  <a:cubicBezTo>
                    <a:pt x="1786876" y="440601"/>
                    <a:pt x="1786876" y="440601"/>
                    <a:pt x="1786876" y="440601"/>
                  </a:cubicBezTo>
                  <a:close/>
                  <a:moveTo>
                    <a:pt x="1047136" y="440601"/>
                  </a:moveTo>
                  <a:cubicBezTo>
                    <a:pt x="979476" y="440601"/>
                    <a:pt x="911814" y="501920"/>
                    <a:pt x="911814" y="570051"/>
                  </a:cubicBezTo>
                  <a:cubicBezTo>
                    <a:pt x="911814" y="835764"/>
                    <a:pt x="911814" y="835764"/>
                    <a:pt x="911814" y="835764"/>
                  </a:cubicBezTo>
                  <a:cubicBezTo>
                    <a:pt x="911814" y="863017"/>
                    <a:pt x="932114" y="876643"/>
                    <a:pt x="959178" y="876643"/>
                  </a:cubicBezTo>
                  <a:cubicBezTo>
                    <a:pt x="986242" y="876643"/>
                    <a:pt x="999774" y="863017"/>
                    <a:pt x="999774" y="835764"/>
                  </a:cubicBezTo>
                  <a:cubicBezTo>
                    <a:pt x="999774" y="679062"/>
                    <a:pt x="999774" y="679062"/>
                    <a:pt x="999774" y="679062"/>
                  </a:cubicBezTo>
                  <a:cubicBezTo>
                    <a:pt x="999774" y="590491"/>
                    <a:pt x="999774" y="590491"/>
                    <a:pt x="999774" y="590491"/>
                  </a:cubicBezTo>
                  <a:cubicBezTo>
                    <a:pt x="1020072" y="590491"/>
                    <a:pt x="1020072" y="590491"/>
                    <a:pt x="1020072" y="590491"/>
                  </a:cubicBezTo>
                  <a:cubicBezTo>
                    <a:pt x="1020072" y="692688"/>
                    <a:pt x="1020072" y="692688"/>
                    <a:pt x="1020072" y="692688"/>
                  </a:cubicBezTo>
                  <a:cubicBezTo>
                    <a:pt x="1020072" y="856204"/>
                    <a:pt x="1020072" y="856204"/>
                    <a:pt x="1020072" y="856204"/>
                  </a:cubicBezTo>
                  <a:cubicBezTo>
                    <a:pt x="1020072" y="876643"/>
                    <a:pt x="1020072" y="876643"/>
                    <a:pt x="1020072" y="876643"/>
                  </a:cubicBezTo>
                  <a:cubicBezTo>
                    <a:pt x="1020072" y="1285433"/>
                    <a:pt x="1020072" y="1285433"/>
                    <a:pt x="1020072" y="1285433"/>
                  </a:cubicBezTo>
                  <a:cubicBezTo>
                    <a:pt x="1020072" y="1319499"/>
                    <a:pt x="1047136" y="1339938"/>
                    <a:pt x="1080966" y="1339938"/>
                  </a:cubicBezTo>
                  <a:cubicBezTo>
                    <a:pt x="1114796" y="1339938"/>
                    <a:pt x="1135094" y="1319499"/>
                    <a:pt x="1135094" y="1285433"/>
                  </a:cubicBezTo>
                  <a:cubicBezTo>
                    <a:pt x="1135094" y="876643"/>
                    <a:pt x="1135094" y="876643"/>
                    <a:pt x="1135094" y="876643"/>
                  </a:cubicBezTo>
                  <a:cubicBezTo>
                    <a:pt x="1162158" y="876643"/>
                    <a:pt x="1162158" y="876643"/>
                    <a:pt x="1162158" y="876643"/>
                  </a:cubicBezTo>
                  <a:cubicBezTo>
                    <a:pt x="1162158" y="1285433"/>
                    <a:pt x="1162158" y="1285433"/>
                    <a:pt x="1162158" y="1285433"/>
                  </a:cubicBezTo>
                  <a:cubicBezTo>
                    <a:pt x="1162158" y="1319499"/>
                    <a:pt x="1182456" y="1339938"/>
                    <a:pt x="1216286" y="1339938"/>
                  </a:cubicBezTo>
                  <a:cubicBezTo>
                    <a:pt x="1250116" y="1339938"/>
                    <a:pt x="1270414" y="1319499"/>
                    <a:pt x="1270414" y="1285433"/>
                  </a:cubicBezTo>
                  <a:cubicBezTo>
                    <a:pt x="1270414" y="876643"/>
                    <a:pt x="1270414" y="876643"/>
                    <a:pt x="1270414" y="876643"/>
                  </a:cubicBezTo>
                  <a:cubicBezTo>
                    <a:pt x="1270414" y="856204"/>
                    <a:pt x="1270414" y="856204"/>
                    <a:pt x="1270414" y="856204"/>
                  </a:cubicBezTo>
                  <a:cubicBezTo>
                    <a:pt x="1270414" y="692688"/>
                    <a:pt x="1270414" y="692688"/>
                    <a:pt x="1270414" y="692688"/>
                  </a:cubicBezTo>
                  <a:cubicBezTo>
                    <a:pt x="1270414" y="590491"/>
                    <a:pt x="1270414" y="590491"/>
                    <a:pt x="1270414" y="590491"/>
                  </a:cubicBezTo>
                  <a:cubicBezTo>
                    <a:pt x="1297478" y="590491"/>
                    <a:pt x="1297478" y="590491"/>
                    <a:pt x="1297478" y="590491"/>
                  </a:cubicBezTo>
                  <a:cubicBezTo>
                    <a:pt x="1297478" y="679062"/>
                    <a:pt x="1297478" y="679062"/>
                    <a:pt x="1297478" y="679062"/>
                  </a:cubicBezTo>
                  <a:cubicBezTo>
                    <a:pt x="1297478" y="835764"/>
                    <a:pt x="1297478" y="835764"/>
                    <a:pt x="1297478" y="835764"/>
                  </a:cubicBezTo>
                  <a:cubicBezTo>
                    <a:pt x="1297478" y="863017"/>
                    <a:pt x="1311010" y="876643"/>
                    <a:pt x="1338074" y="876643"/>
                  </a:cubicBezTo>
                  <a:cubicBezTo>
                    <a:pt x="1358372" y="876643"/>
                    <a:pt x="1378670" y="863017"/>
                    <a:pt x="1378670" y="835764"/>
                  </a:cubicBezTo>
                  <a:cubicBezTo>
                    <a:pt x="1378670" y="570051"/>
                    <a:pt x="1378670" y="570051"/>
                    <a:pt x="1378670" y="570051"/>
                  </a:cubicBezTo>
                  <a:cubicBezTo>
                    <a:pt x="1378670" y="501920"/>
                    <a:pt x="1317776" y="440601"/>
                    <a:pt x="1250116" y="440601"/>
                  </a:cubicBezTo>
                  <a:cubicBezTo>
                    <a:pt x="1114796" y="440601"/>
                    <a:pt x="1114796" y="440601"/>
                    <a:pt x="1114796" y="440601"/>
                  </a:cubicBezTo>
                  <a:cubicBezTo>
                    <a:pt x="1101264" y="440601"/>
                    <a:pt x="1101264" y="440601"/>
                    <a:pt x="1101264" y="440601"/>
                  </a:cubicBezTo>
                  <a:cubicBezTo>
                    <a:pt x="1047136" y="440601"/>
                    <a:pt x="1047136" y="440601"/>
                    <a:pt x="1047136" y="440601"/>
                  </a:cubicBezTo>
                  <a:close/>
                  <a:moveTo>
                    <a:pt x="4006096" y="431854"/>
                  </a:moveTo>
                  <a:cubicBezTo>
                    <a:pt x="3938436" y="431854"/>
                    <a:pt x="3870774" y="493173"/>
                    <a:pt x="3870774" y="561304"/>
                  </a:cubicBezTo>
                  <a:cubicBezTo>
                    <a:pt x="3870774" y="827017"/>
                    <a:pt x="3870774" y="827017"/>
                    <a:pt x="3870774" y="827017"/>
                  </a:cubicBezTo>
                  <a:cubicBezTo>
                    <a:pt x="3870774" y="854270"/>
                    <a:pt x="3891074" y="867896"/>
                    <a:pt x="3918138" y="867896"/>
                  </a:cubicBezTo>
                  <a:cubicBezTo>
                    <a:pt x="3945202" y="867896"/>
                    <a:pt x="3958734" y="854270"/>
                    <a:pt x="3958734" y="827017"/>
                  </a:cubicBezTo>
                  <a:cubicBezTo>
                    <a:pt x="3958734" y="670315"/>
                    <a:pt x="3958734" y="670315"/>
                    <a:pt x="3958734" y="670315"/>
                  </a:cubicBezTo>
                  <a:cubicBezTo>
                    <a:pt x="3958734" y="581744"/>
                    <a:pt x="3958734" y="581744"/>
                    <a:pt x="3958734" y="581744"/>
                  </a:cubicBezTo>
                  <a:cubicBezTo>
                    <a:pt x="3979032" y="581744"/>
                    <a:pt x="3979032" y="581744"/>
                    <a:pt x="3979032" y="581744"/>
                  </a:cubicBezTo>
                  <a:cubicBezTo>
                    <a:pt x="3979032" y="683941"/>
                    <a:pt x="3979032" y="683941"/>
                    <a:pt x="3979032" y="683941"/>
                  </a:cubicBezTo>
                  <a:cubicBezTo>
                    <a:pt x="3979032" y="847457"/>
                    <a:pt x="3979032" y="847457"/>
                    <a:pt x="3979032" y="847457"/>
                  </a:cubicBezTo>
                  <a:cubicBezTo>
                    <a:pt x="3979032" y="867896"/>
                    <a:pt x="3979032" y="867896"/>
                    <a:pt x="3979032" y="867896"/>
                  </a:cubicBezTo>
                  <a:cubicBezTo>
                    <a:pt x="3979032" y="1276686"/>
                    <a:pt x="3979032" y="1276686"/>
                    <a:pt x="3979032" y="1276686"/>
                  </a:cubicBezTo>
                  <a:cubicBezTo>
                    <a:pt x="3979032" y="1310752"/>
                    <a:pt x="4006096" y="1331191"/>
                    <a:pt x="4039926" y="1331191"/>
                  </a:cubicBezTo>
                  <a:cubicBezTo>
                    <a:pt x="4073756" y="1331191"/>
                    <a:pt x="4094054" y="1310752"/>
                    <a:pt x="4094054" y="1276686"/>
                  </a:cubicBezTo>
                  <a:cubicBezTo>
                    <a:pt x="4094054" y="867896"/>
                    <a:pt x="4094054" y="867896"/>
                    <a:pt x="4094054" y="867896"/>
                  </a:cubicBezTo>
                  <a:cubicBezTo>
                    <a:pt x="4121118" y="867896"/>
                    <a:pt x="4121118" y="867896"/>
                    <a:pt x="4121118" y="867896"/>
                  </a:cubicBezTo>
                  <a:cubicBezTo>
                    <a:pt x="4121118" y="1276686"/>
                    <a:pt x="4121118" y="1276686"/>
                    <a:pt x="4121118" y="1276686"/>
                  </a:cubicBezTo>
                  <a:cubicBezTo>
                    <a:pt x="4121118" y="1310752"/>
                    <a:pt x="4141416" y="1331191"/>
                    <a:pt x="4175246" y="1331191"/>
                  </a:cubicBezTo>
                  <a:cubicBezTo>
                    <a:pt x="4209076" y="1331191"/>
                    <a:pt x="4229374" y="1310752"/>
                    <a:pt x="4229374" y="1276686"/>
                  </a:cubicBezTo>
                  <a:cubicBezTo>
                    <a:pt x="4229374" y="867896"/>
                    <a:pt x="4229374" y="867896"/>
                    <a:pt x="4229374" y="867896"/>
                  </a:cubicBezTo>
                  <a:cubicBezTo>
                    <a:pt x="4229374" y="847457"/>
                    <a:pt x="4229374" y="847457"/>
                    <a:pt x="4229374" y="847457"/>
                  </a:cubicBezTo>
                  <a:cubicBezTo>
                    <a:pt x="4229374" y="683941"/>
                    <a:pt x="4229374" y="683941"/>
                    <a:pt x="4229374" y="683941"/>
                  </a:cubicBezTo>
                  <a:cubicBezTo>
                    <a:pt x="4229374" y="581744"/>
                    <a:pt x="4229374" y="581744"/>
                    <a:pt x="4229374" y="581744"/>
                  </a:cubicBezTo>
                  <a:cubicBezTo>
                    <a:pt x="4256438" y="581744"/>
                    <a:pt x="4256438" y="581744"/>
                    <a:pt x="4256438" y="581744"/>
                  </a:cubicBezTo>
                  <a:cubicBezTo>
                    <a:pt x="4256438" y="670315"/>
                    <a:pt x="4256438" y="670315"/>
                    <a:pt x="4256438" y="670315"/>
                  </a:cubicBezTo>
                  <a:cubicBezTo>
                    <a:pt x="4256438" y="827017"/>
                    <a:pt x="4256438" y="827017"/>
                    <a:pt x="4256438" y="827017"/>
                  </a:cubicBezTo>
                  <a:cubicBezTo>
                    <a:pt x="4256438" y="854270"/>
                    <a:pt x="4269970" y="867896"/>
                    <a:pt x="4297034" y="867896"/>
                  </a:cubicBezTo>
                  <a:cubicBezTo>
                    <a:pt x="4317332" y="867896"/>
                    <a:pt x="4337630" y="854270"/>
                    <a:pt x="4337630" y="827017"/>
                  </a:cubicBezTo>
                  <a:cubicBezTo>
                    <a:pt x="4337630" y="561304"/>
                    <a:pt x="4337630" y="561304"/>
                    <a:pt x="4337630" y="561304"/>
                  </a:cubicBezTo>
                  <a:cubicBezTo>
                    <a:pt x="4337630" y="493173"/>
                    <a:pt x="4276736" y="431854"/>
                    <a:pt x="4209076" y="431854"/>
                  </a:cubicBezTo>
                  <a:cubicBezTo>
                    <a:pt x="4073756" y="431854"/>
                    <a:pt x="4073756" y="431854"/>
                    <a:pt x="4073756" y="431854"/>
                  </a:cubicBezTo>
                  <a:cubicBezTo>
                    <a:pt x="4060224" y="431854"/>
                    <a:pt x="4060224" y="431854"/>
                    <a:pt x="4060224" y="431854"/>
                  </a:cubicBezTo>
                  <a:cubicBezTo>
                    <a:pt x="4006096" y="431854"/>
                    <a:pt x="4006096" y="431854"/>
                    <a:pt x="4006096" y="431854"/>
                  </a:cubicBezTo>
                  <a:close/>
                  <a:moveTo>
                    <a:pt x="307396" y="431854"/>
                  </a:moveTo>
                  <a:cubicBezTo>
                    <a:pt x="239736" y="431854"/>
                    <a:pt x="172074" y="493173"/>
                    <a:pt x="172074" y="561304"/>
                  </a:cubicBezTo>
                  <a:cubicBezTo>
                    <a:pt x="172074" y="827017"/>
                    <a:pt x="172074" y="827017"/>
                    <a:pt x="172074" y="827017"/>
                  </a:cubicBezTo>
                  <a:cubicBezTo>
                    <a:pt x="172074" y="854270"/>
                    <a:pt x="192374" y="867896"/>
                    <a:pt x="219438" y="867896"/>
                  </a:cubicBezTo>
                  <a:cubicBezTo>
                    <a:pt x="246502" y="867896"/>
                    <a:pt x="260034" y="854270"/>
                    <a:pt x="260034" y="827017"/>
                  </a:cubicBezTo>
                  <a:cubicBezTo>
                    <a:pt x="260034" y="670315"/>
                    <a:pt x="260034" y="670315"/>
                    <a:pt x="260034" y="670315"/>
                  </a:cubicBezTo>
                  <a:cubicBezTo>
                    <a:pt x="260034" y="581744"/>
                    <a:pt x="260034" y="581744"/>
                    <a:pt x="260034" y="581744"/>
                  </a:cubicBezTo>
                  <a:cubicBezTo>
                    <a:pt x="280332" y="581744"/>
                    <a:pt x="280332" y="581744"/>
                    <a:pt x="280332" y="581744"/>
                  </a:cubicBezTo>
                  <a:cubicBezTo>
                    <a:pt x="280332" y="683941"/>
                    <a:pt x="280332" y="683941"/>
                    <a:pt x="280332" y="683941"/>
                  </a:cubicBezTo>
                  <a:cubicBezTo>
                    <a:pt x="280332" y="847457"/>
                    <a:pt x="280332" y="847457"/>
                    <a:pt x="280332" y="847457"/>
                  </a:cubicBezTo>
                  <a:cubicBezTo>
                    <a:pt x="280332" y="867896"/>
                    <a:pt x="280332" y="867896"/>
                    <a:pt x="280332" y="867896"/>
                  </a:cubicBezTo>
                  <a:cubicBezTo>
                    <a:pt x="280332" y="1276686"/>
                    <a:pt x="280332" y="1276686"/>
                    <a:pt x="280332" y="1276686"/>
                  </a:cubicBezTo>
                  <a:cubicBezTo>
                    <a:pt x="280332" y="1310752"/>
                    <a:pt x="307396" y="1331191"/>
                    <a:pt x="341226" y="1331191"/>
                  </a:cubicBezTo>
                  <a:cubicBezTo>
                    <a:pt x="375056" y="1331191"/>
                    <a:pt x="395354" y="1310752"/>
                    <a:pt x="395354" y="1276686"/>
                  </a:cubicBezTo>
                  <a:cubicBezTo>
                    <a:pt x="395354" y="867896"/>
                    <a:pt x="395354" y="867896"/>
                    <a:pt x="395354" y="867896"/>
                  </a:cubicBezTo>
                  <a:cubicBezTo>
                    <a:pt x="422418" y="867896"/>
                    <a:pt x="422418" y="867896"/>
                    <a:pt x="422418" y="867896"/>
                  </a:cubicBezTo>
                  <a:cubicBezTo>
                    <a:pt x="422418" y="1276686"/>
                    <a:pt x="422418" y="1276686"/>
                    <a:pt x="422418" y="1276686"/>
                  </a:cubicBezTo>
                  <a:cubicBezTo>
                    <a:pt x="422418" y="1310752"/>
                    <a:pt x="442716" y="1331191"/>
                    <a:pt x="476546" y="1331191"/>
                  </a:cubicBezTo>
                  <a:cubicBezTo>
                    <a:pt x="510376" y="1331191"/>
                    <a:pt x="530674" y="1310752"/>
                    <a:pt x="530674" y="1276686"/>
                  </a:cubicBezTo>
                  <a:cubicBezTo>
                    <a:pt x="530674" y="867896"/>
                    <a:pt x="530674" y="867896"/>
                    <a:pt x="530674" y="867896"/>
                  </a:cubicBezTo>
                  <a:cubicBezTo>
                    <a:pt x="530674" y="847457"/>
                    <a:pt x="530674" y="847457"/>
                    <a:pt x="530674" y="847457"/>
                  </a:cubicBezTo>
                  <a:cubicBezTo>
                    <a:pt x="530674" y="683941"/>
                    <a:pt x="530674" y="683941"/>
                    <a:pt x="530674" y="683941"/>
                  </a:cubicBezTo>
                  <a:cubicBezTo>
                    <a:pt x="530674" y="581744"/>
                    <a:pt x="530674" y="581744"/>
                    <a:pt x="530674" y="581744"/>
                  </a:cubicBezTo>
                  <a:cubicBezTo>
                    <a:pt x="557738" y="581744"/>
                    <a:pt x="557738" y="581744"/>
                    <a:pt x="557738" y="581744"/>
                  </a:cubicBezTo>
                  <a:cubicBezTo>
                    <a:pt x="557738" y="670315"/>
                    <a:pt x="557738" y="670315"/>
                    <a:pt x="557738" y="670315"/>
                  </a:cubicBezTo>
                  <a:cubicBezTo>
                    <a:pt x="557738" y="827017"/>
                    <a:pt x="557738" y="827017"/>
                    <a:pt x="557738" y="827017"/>
                  </a:cubicBezTo>
                  <a:cubicBezTo>
                    <a:pt x="557738" y="854270"/>
                    <a:pt x="571270" y="867896"/>
                    <a:pt x="598334" y="867896"/>
                  </a:cubicBezTo>
                  <a:cubicBezTo>
                    <a:pt x="618632" y="867896"/>
                    <a:pt x="638930" y="854270"/>
                    <a:pt x="638930" y="827017"/>
                  </a:cubicBezTo>
                  <a:cubicBezTo>
                    <a:pt x="638930" y="561304"/>
                    <a:pt x="638930" y="561304"/>
                    <a:pt x="638930" y="561304"/>
                  </a:cubicBezTo>
                  <a:cubicBezTo>
                    <a:pt x="638930" y="493173"/>
                    <a:pt x="578036" y="431854"/>
                    <a:pt x="510376" y="431854"/>
                  </a:cubicBezTo>
                  <a:cubicBezTo>
                    <a:pt x="375056" y="431854"/>
                    <a:pt x="375056" y="431854"/>
                    <a:pt x="375056" y="431854"/>
                  </a:cubicBezTo>
                  <a:cubicBezTo>
                    <a:pt x="361524" y="431854"/>
                    <a:pt x="361524" y="431854"/>
                    <a:pt x="361524" y="431854"/>
                  </a:cubicBezTo>
                  <a:cubicBezTo>
                    <a:pt x="307396" y="431854"/>
                    <a:pt x="307396" y="431854"/>
                    <a:pt x="307396" y="431854"/>
                  </a:cubicBezTo>
                  <a:close/>
                  <a:moveTo>
                    <a:pt x="7066026" y="222927"/>
                  </a:moveTo>
                  <a:cubicBezTo>
                    <a:pt x="7009870" y="222927"/>
                    <a:pt x="6964350" y="268449"/>
                    <a:pt x="6964350" y="324604"/>
                  </a:cubicBezTo>
                  <a:cubicBezTo>
                    <a:pt x="6964350" y="380759"/>
                    <a:pt x="7009870" y="426281"/>
                    <a:pt x="7066026" y="426281"/>
                  </a:cubicBezTo>
                  <a:cubicBezTo>
                    <a:pt x="7122182" y="426281"/>
                    <a:pt x="7167702" y="380759"/>
                    <a:pt x="7167702" y="324604"/>
                  </a:cubicBezTo>
                  <a:cubicBezTo>
                    <a:pt x="7167702" y="268449"/>
                    <a:pt x="7122182" y="222927"/>
                    <a:pt x="7066026" y="222927"/>
                  </a:cubicBezTo>
                  <a:close/>
                  <a:moveTo>
                    <a:pt x="6326286" y="222927"/>
                  </a:moveTo>
                  <a:cubicBezTo>
                    <a:pt x="6270130" y="222927"/>
                    <a:pt x="6224610" y="268449"/>
                    <a:pt x="6224610" y="324604"/>
                  </a:cubicBezTo>
                  <a:cubicBezTo>
                    <a:pt x="6224610" y="380759"/>
                    <a:pt x="6270130" y="426281"/>
                    <a:pt x="6326286" y="426281"/>
                  </a:cubicBezTo>
                  <a:cubicBezTo>
                    <a:pt x="6382442" y="426281"/>
                    <a:pt x="6427962" y="380759"/>
                    <a:pt x="6427962" y="324604"/>
                  </a:cubicBezTo>
                  <a:cubicBezTo>
                    <a:pt x="6427962" y="268449"/>
                    <a:pt x="6382442" y="222927"/>
                    <a:pt x="6326286" y="222927"/>
                  </a:cubicBezTo>
                  <a:close/>
                  <a:moveTo>
                    <a:pt x="5586546" y="222927"/>
                  </a:moveTo>
                  <a:cubicBezTo>
                    <a:pt x="5530390" y="222927"/>
                    <a:pt x="5484870" y="268449"/>
                    <a:pt x="5484870" y="324604"/>
                  </a:cubicBezTo>
                  <a:cubicBezTo>
                    <a:pt x="5484870" y="380759"/>
                    <a:pt x="5530390" y="426281"/>
                    <a:pt x="5586546" y="426281"/>
                  </a:cubicBezTo>
                  <a:cubicBezTo>
                    <a:pt x="5642702" y="426281"/>
                    <a:pt x="5688222" y="380759"/>
                    <a:pt x="5688222" y="324604"/>
                  </a:cubicBezTo>
                  <a:cubicBezTo>
                    <a:pt x="5688222" y="268449"/>
                    <a:pt x="5642702" y="222927"/>
                    <a:pt x="5586546" y="222927"/>
                  </a:cubicBezTo>
                  <a:close/>
                  <a:moveTo>
                    <a:pt x="4846806" y="222927"/>
                  </a:moveTo>
                  <a:cubicBezTo>
                    <a:pt x="4790650" y="222927"/>
                    <a:pt x="4745130" y="268449"/>
                    <a:pt x="4745130" y="324604"/>
                  </a:cubicBezTo>
                  <a:cubicBezTo>
                    <a:pt x="4745130" y="380759"/>
                    <a:pt x="4790650" y="426281"/>
                    <a:pt x="4846806" y="426281"/>
                  </a:cubicBezTo>
                  <a:cubicBezTo>
                    <a:pt x="4902962" y="426281"/>
                    <a:pt x="4948482" y="380759"/>
                    <a:pt x="4948482" y="324604"/>
                  </a:cubicBezTo>
                  <a:cubicBezTo>
                    <a:pt x="4948482" y="268449"/>
                    <a:pt x="4902962" y="222927"/>
                    <a:pt x="4846806" y="222927"/>
                  </a:cubicBezTo>
                  <a:close/>
                  <a:moveTo>
                    <a:pt x="3367326" y="222927"/>
                  </a:moveTo>
                  <a:cubicBezTo>
                    <a:pt x="3311170" y="222927"/>
                    <a:pt x="3265650" y="268449"/>
                    <a:pt x="3265650" y="324604"/>
                  </a:cubicBezTo>
                  <a:cubicBezTo>
                    <a:pt x="3265650" y="380759"/>
                    <a:pt x="3311170" y="426281"/>
                    <a:pt x="3367326" y="426281"/>
                  </a:cubicBezTo>
                  <a:cubicBezTo>
                    <a:pt x="3423482" y="426281"/>
                    <a:pt x="3469002" y="380759"/>
                    <a:pt x="3469002" y="324604"/>
                  </a:cubicBezTo>
                  <a:cubicBezTo>
                    <a:pt x="3469002" y="268449"/>
                    <a:pt x="3423482" y="222927"/>
                    <a:pt x="3367326" y="222927"/>
                  </a:cubicBezTo>
                  <a:close/>
                  <a:moveTo>
                    <a:pt x="2627586" y="222927"/>
                  </a:moveTo>
                  <a:cubicBezTo>
                    <a:pt x="2571430" y="222927"/>
                    <a:pt x="2525910" y="268449"/>
                    <a:pt x="2525910" y="324604"/>
                  </a:cubicBezTo>
                  <a:cubicBezTo>
                    <a:pt x="2525910" y="380759"/>
                    <a:pt x="2571430" y="426281"/>
                    <a:pt x="2627586" y="426281"/>
                  </a:cubicBezTo>
                  <a:cubicBezTo>
                    <a:pt x="2683742" y="426281"/>
                    <a:pt x="2729262" y="380759"/>
                    <a:pt x="2729262" y="324604"/>
                  </a:cubicBezTo>
                  <a:cubicBezTo>
                    <a:pt x="2729262" y="268449"/>
                    <a:pt x="2683742" y="222927"/>
                    <a:pt x="2627586" y="222927"/>
                  </a:cubicBezTo>
                  <a:close/>
                  <a:moveTo>
                    <a:pt x="1887846" y="222927"/>
                  </a:moveTo>
                  <a:cubicBezTo>
                    <a:pt x="1831690" y="222927"/>
                    <a:pt x="1786170" y="268449"/>
                    <a:pt x="1786170" y="324604"/>
                  </a:cubicBezTo>
                  <a:cubicBezTo>
                    <a:pt x="1786170" y="380759"/>
                    <a:pt x="1831690" y="426281"/>
                    <a:pt x="1887846" y="426281"/>
                  </a:cubicBezTo>
                  <a:cubicBezTo>
                    <a:pt x="1944002" y="426281"/>
                    <a:pt x="1989522" y="380759"/>
                    <a:pt x="1989522" y="324604"/>
                  </a:cubicBezTo>
                  <a:cubicBezTo>
                    <a:pt x="1989522" y="268449"/>
                    <a:pt x="1944002" y="222927"/>
                    <a:pt x="1887846" y="222927"/>
                  </a:cubicBezTo>
                  <a:close/>
                  <a:moveTo>
                    <a:pt x="1148106" y="222927"/>
                  </a:moveTo>
                  <a:cubicBezTo>
                    <a:pt x="1091950" y="222927"/>
                    <a:pt x="1046430" y="268449"/>
                    <a:pt x="1046430" y="324604"/>
                  </a:cubicBezTo>
                  <a:cubicBezTo>
                    <a:pt x="1046430" y="380759"/>
                    <a:pt x="1091950" y="426281"/>
                    <a:pt x="1148106" y="426281"/>
                  </a:cubicBezTo>
                  <a:cubicBezTo>
                    <a:pt x="1204262" y="426281"/>
                    <a:pt x="1249782" y="380759"/>
                    <a:pt x="1249782" y="324604"/>
                  </a:cubicBezTo>
                  <a:cubicBezTo>
                    <a:pt x="1249782" y="268449"/>
                    <a:pt x="1204262" y="222927"/>
                    <a:pt x="1148106" y="222927"/>
                  </a:cubicBezTo>
                  <a:close/>
                  <a:moveTo>
                    <a:pt x="4107066" y="214180"/>
                  </a:moveTo>
                  <a:cubicBezTo>
                    <a:pt x="4050910" y="214180"/>
                    <a:pt x="4005390" y="259702"/>
                    <a:pt x="4005390" y="315857"/>
                  </a:cubicBezTo>
                  <a:cubicBezTo>
                    <a:pt x="4005390" y="372012"/>
                    <a:pt x="4050910" y="417534"/>
                    <a:pt x="4107066" y="417534"/>
                  </a:cubicBezTo>
                  <a:cubicBezTo>
                    <a:pt x="4163222" y="417534"/>
                    <a:pt x="4208742" y="372012"/>
                    <a:pt x="4208742" y="315857"/>
                  </a:cubicBezTo>
                  <a:cubicBezTo>
                    <a:pt x="4208742" y="259702"/>
                    <a:pt x="4163222" y="214180"/>
                    <a:pt x="4107066" y="214180"/>
                  </a:cubicBezTo>
                  <a:close/>
                  <a:moveTo>
                    <a:pt x="408366" y="214180"/>
                  </a:moveTo>
                  <a:cubicBezTo>
                    <a:pt x="352210" y="214180"/>
                    <a:pt x="306690" y="259702"/>
                    <a:pt x="306690" y="315857"/>
                  </a:cubicBezTo>
                  <a:cubicBezTo>
                    <a:pt x="306690" y="372012"/>
                    <a:pt x="352210" y="417534"/>
                    <a:pt x="408366" y="417534"/>
                  </a:cubicBezTo>
                  <a:cubicBezTo>
                    <a:pt x="464522" y="417534"/>
                    <a:pt x="510042" y="372012"/>
                    <a:pt x="510042" y="315857"/>
                  </a:cubicBezTo>
                  <a:cubicBezTo>
                    <a:pt x="510042" y="259702"/>
                    <a:pt x="464522" y="214180"/>
                    <a:pt x="408366" y="214180"/>
                  </a:cubicBezTo>
                  <a:close/>
                  <a:moveTo>
                    <a:pt x="0" y="0"/>
                  </a:moveTo>
                  <a:lnTo>
                    <a:pt x="7447982" y="0"/>
                  </a:lnTo>
                  <a:lnTo>
                    <a:pt x="7447982" y="1655180"/>
                  </a:lnTo>
                  <a:lnTo>
                    <a:pt x="0" y="16551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D1C35C2-2FE9-B647-A153-0121A712B1F4}"/>
              </a:ext>
            </a:extLst>
          </p:cNvPr>
          <p:cNvSpPr txBox="1"/>
          <p:nvPr/>
        </p:nvSpPr>
        <p:spPr>
          <a:xfrm>
            <a:off x="20400707" y="7295325"/>
            <a:ext cx="2217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accent1"/>
                </a:solidFill>
                <a:latin typeface="Oswald" panose="02000503000000000000" pitchFamily="2" charset="77"/>
              </a:rPr>
              <a:t>80%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28EA5E-6FA4-4043-BE88-CCEDE9FACB43}"/>
              </a:ext>
            </a:extLst>
          </p:cNvPr>
          <p:cNvSpPr txBox="1"/>
          <p:nvPr/>
        </p:nvSpPr>
        <p:spPr>
          <a:xfrm>
            <a:off x="20399104" y="10218413"/>
            <a:ext cx="22204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accent4"/>
                </a:solidFill>
                <a:latin typeface="Oswald" panose="02000503000000000000" pitchFamily="2" charset="77"/>
              </a:rPr>
              <a:t>60%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A9B04B6-503E-0048-829E-15CD18A683EC}"/>
              </a:ext>
            </a:extLst>
          </p:cNvPr>
          <p:cNvSpPr txBox="1"/>
          <p:nvPr/>
        </p:nvSpPr>
        <p:spPr>
          <a:xfrm>
            <a:off x="12541496" y="6383077"/>
            <a:ext cx="224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Oswald" panose="02000503000000000000" pitchFamily="2" charset="77"/>
              </a:rPr>
              <a:t>Male Users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F837AD-8EAE-6743-B409-C276650E6589}"/>
              </a:ext>
            </a:extLst>
          </p:cNvPr>
          <p:cNvSpPr txBox="1"/>
          <p:nvPr/>
        </p:nvSpPr>
        <p:spPr>
          <a:xfrm>
            <a:off x="12541496" y="9345651"/>
            <a:ext cx="268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Oswald" panose="02000503000000000000" pitchFamily="2" charset="77"/>
              </a:rPr>
              <a:t>Female Users</a:t>
            </a:r>
          </a:p>
        </p:txBody>
      </p:sp>
    </p:spTree>
    <p:extLst>
      <p:ext uri="{BB962C8B-B14F-4D97-AF65-F5344CB8AC3E}">
        <p14:creationId xmlns:p14="http://schemas.microsoft.com/office/powerpoint/2010/main" val="356058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EB1DCC0D-959C-E640-B277-3EE415D4A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8998" y="6858000"/>
            <a:ext cx="4379653" cy="3008363"/>
          </a:xfrm>
          <a:custGeom>
            <a:avLst/>
            <a:gdLst>
              <a:gd name="T0" fmla="*/ 1880 w 5013"/>
              <a:gd name="T1" fmla="*/ 2663 h 3446"/>
              <a:gd name="T2" fmla="*/ 1880 w 5013"/>
              <a:gd name="T3" fmla="*/ 783 h 3446"/>
              <a:gd name="T4" fmla="*/ 3446 w 5013"/>
              <a:gd name="T5" fmla="*/ 1723 h 3446"/>
              <a:gd name="T6" fmla="*/ 1880 w 5013"/>
              <a:gd name="T7" fmla="*/ 2663 h 3446"/>
              <a:gd name="T8" fmla="*/ 4799 w 5013"/>
              <a:gd name="T9" fmla="*/ 332 h 3446"/>
              <a:gd name="T10" fmla="*/ 4799 w 5013"/>
              <a:gd name="T11" fmla="*/ 332 h 3446"/>
              <a:gd name="T12" fmla="*/ 4215 w 5013"/>
              <a:gd name="T13" fmla="*/ 28 h 3446"/>
              <a:gd name="T14" fmla="*/ 4215 w 5013"/>
              <a:gd name="T15" fmla="*/ 28 h 3446"/>
              <a:gd name="T16" fmla="*/ 2507 w 5013"/>
              <a:gd name="T17" fmla="*/ 0 h 3446"/>
              <a:gd name="T18" fmla="*/ 2507 w 5013"/>
              <a:gd name="T19" fmla="*/ 0 h 3446"/>
              <a:gd name="T20" fmla="*/ 797 w 5013"/>
              <a:gd name="T21" fmla="*/ 28 h 3446"/>
              <a:gd name="T22" fmla="*/ 797 w 5013"/>
              <a:gd name="T23" fmla="*/ 28 h 3446"/>
              <a:gd name="T24" fmla="*/ 212 w 5013"/>
              <a:gd name="T25" fmla="*/ 332 h 3446"/>
              <a:gd name="T26" fmla="*/ 212 w 5013"/>
              <a:gd name="T27" fmla="*/ 332 h 3446"/>
              <a:gd name="T28" fmla="*/ 0 w 5013"/>
              <a:gd name="T29" fmla="*/ 1722 h 3446"/>
              <a:gd name="T30" fmla="*/ 0 w 5013"/>
              <a:gd name="T31" fmla="*/ 1723 h 3446"/>
              <a:gd name="T32" fmla="*/ 0 w 5013"/>
              <a:gd name="T33" fmla="*/ 1723 h 3446"/>
              <a:gd name="T34" fmla="*/ 0 w 5013"/>
              <a:gd name="T35" fmla="*/ 1724 h 3446"/>
              <a:gd name="T36" fmla="*/ 0 w 5013"/>
              <a:gd name="T37" fmla="*/ 1724 h 3446"/>
              <a:gd name="T38" fmla="*/ 212 w 5013"/>
              <a:gd name="T39" fmla="*/ 3111 h 3446"/>
              <a:gd name="T40" fmla="*/ 212 w 5013"/>
              <a:gd name="T41" fmla="*/ 3111 h 3446"/>
              <a:gd name="T42" fmla="*/ 797 w 5013"/>
              <a:gd name="T43" fmla="*/ 3418 h 3446"/>
              <a:gd name="T44" fmla="*/ 797 w 5013"/>
              <a:gd name="T45" fmla="*/ 3418 h 3446"/>
              <a:gd name="T46" fmla="*/ 2507 w 5013"/>
              <a:gd name="T47" fmla="*/ 3445 h 3446"/>
              <a:gd name="T48" fmla="*/ 2507 w 5013"/>
              <a:gd name="T49" fmla="*/ 3445 h 3446"/>
              <a:gd name="T50" fmla="*/ 4215 w 5013"/>
              <a:gd name="T51" fmla="*/ 3418 h 3446"/>
              <a:gd name="T52" fmla="*/ 4215 w 5013"/>
              <a:gd name="T53" fmla="*/ 3418 h 3446"/>
              <a:gd name="T54" fmla="*/ 4799 w 5013"/>
              <a:gd name="T55" fmla="*/ 3112 h 3446"/>
              <a:gd name="T56" fmla="*/ 4799 w 5013"/>
              <a:gd name="T57" fmla="*/ 3112 h 3446"/>
              <a:gd name="T58" fmla="*/ 5012 w 5013"/>
              <a:gd name="T59" fmla="*/ 1725 h 3446"/>
              <a:gd name="T60" fmla="*/ 5012 w 5013"/>
              <a:gd name="T61" fmla="*/ 1723 h 3446"/>
              <a:gd name="T62" fmla="*/ 5012 w 5013"/>
              <a:gd name="T63" fmla="*/ 1722 h 3446"/>
              <a:gd name="T64" fmla="*/ 5012 w 5013"/>
              <a:gd name="T65" fmla="*/ 1722 h 3446"/>
              <a:gd name="T66" fmla="*/ 4799 w 5013"/>
              <a:gd name="T67" fmla="*/ 332 h 3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13" h="3446">
                <a:moveTo>
                  <a:pt x="1880" y="2663"/>
                </a:moveTo>
                <a:lnTo>
                  <a:pt x="1880" y="783"/>
                </a:lnTo>
                <a:lnTo>
                  <a:pt x="3446" y="1723"/>
                </a:lnTo>
                <a:lnTo>
                  <a:pt x="1880" y="2663"/>
                </a:lnTo>
                <a:close/>
                <a:moveTo>
                  <a:pt x="4799" y="332"/>
                </a:moveTo>
                <a:lnTo>
                  <a:pt x="4799" y="332"/>
                </a:lnTo>
                <a:cubicBezTo>
                  <a:pt x="4663" y="90"/>
                  <a:pt x="4515" y="45"/>
                  <a:pt x="4215" y="28"/>
                </a:cubicBezTo>
                <a:lnTo>
                  <a:pt x="4215" y="28"/>
                </a:lnTo>
                <a:cubicBezTo>
                  <a:pt x="3915" y="8"/>
                  <a:pt x="3160" y="0"/>
                  <a:pt x="2507" y="0"/>
                </a:cubicBezTo>
                <a:lnTo>
                  <a:pt x="2507" y="0"/>
                </a:lnTo>
                <a:cubicBezTo>
                  <a:pt x="1852" y="0"/>
                  <a:pt x="1097" y="8"/>
                  <a:pt x="797" y="28"/>
                </a:cubicBezTo>
                <a:lnTo>
                  <a:pt x="797" y="28"/>
                </a:lnTo>
                <a:cubicBezTo>
                  <a:pt x="497" y="45"/>
                  <a:pt x="350" y="89"/>
                  <a:pt x="212" y="332"/>
                </a:cubicBezTo>
                <a:lnTo>
                  <a:pt x="212" y="332"/>
                </a:lnTo>
                <a:cubicBezTo>
                  <a:pt x="72" y="573"/>
                  <a:pt x="0" y="989"/>
                  <a:pt x="0" y="1722"/>
                </a:cubicBezTo>
                <a:lnTo>
                  <a:pt x="0" y="1723"/>
                </a:lnTo>
                <a:lnTo>
                  <a:pt x="0" y="1723"/>
                </a:lnTo>
                <a:lnTo>
                  <a:pt x="0" y="1724"/>
                </a:lnTo>
                <a:lnTo>
                  <a:pt x="0" y="1724"/>
                </a:lnTo>
                <a:cubicBezTo>
                  <a:pt x="0" y="2453"/>
                  <a:pt x="72" y="2873"/>
                  <a:pt x="212" y="3111"/>
                </a:cubicBezTo>
                <a:lnTo>
                  <a:pt x="212" y="3111"/>
                </a:lnTo>
                <a:cubicBezTo>
                  <a:pt x="350" y="3353"/>
                  <a:pt x="497" y="3397"/>
                  <a:pt x="797" y="3418"/>
                </a:cubicBezTo>
                <a:lnTo>
                  <a:pt x="797" y="3418"/>
                </a:lnTo>
                <a:cubicBezTo>
                  <a:pt x="1097" y="3435"/>
                  <a:pt x="1852" y="3445"/>
                  <a:pt x="2507" y="3445"/>
                </a:cubicBezTo>
                <a:lnTo>
                  <a:pt x="2507" y="3445"/>
                </a:lnTo>
                <a:cubicBezTo>
                  <a:pt x="3160" y="3445"/>
                  <a:pt x="3915" y="3435"/>
                  <a:pt x="4215" y="3418"/>
                </a:cubicBezTo>
                <a:lnTo>
                  <a:pt x="4215" y="3418"/>
                </a:lnTo>
                <a:cubicBezTo>
                  <a:pt x="4516" y="3397"/>
                  <a:pt x="4664" y="3354"/>
                  <a:pt x="4799" y="3112"/>
                </a:cubicBezTo>
                <a:lnTo>
                  <a:pt x="4799" y="3112"/>
                </a:lnTo>
                <a:cubicBezTo>
                  <a:pt x="4941" y="2873"/>
                  <a:pt x="5012" y="2453"/>
                  <a:pt x="5012" y="1725"/>
                </a:cubicBezTo>
                <a:lnTo>
                  <a:pt x="5012" y="1723"/>
                </a:lnTo>
                <a:lnTo>
                  <a:pt x="5012" y="1722"/>
                </a:lnTo>
                <a:lnTo>
                  <a:pt x="5012" y="1722"/>
                </a:lnTo>
                <a:cubicBezTo>
                  <a:pt x="5012" y="989"/>
                  <a:pt x="4941" y="573"/>
                  <a:pt x="4799" y="332"/>
                </a:cubicBezTo>
                <a:close/>
              </a:path>
            </a:pathLst>
          </a:custGeom>
          <a:solidFill>
            <a:srgbClr val="FC0D1B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58345105-DDD8-2243-85E9-141FF5106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9871" y="9866363"/>
            <a:ext cx="4074480" cy="2606146"/>
          </a:xfrm>
          <a:custGeom>
            <a:avLst/>
            <a:gdLst>
              <a:gd name="T0" fmla="*/ 6141 w 6142"/>
              <a:gd name="T1" fmla="*/ 3708 h 3930"/>
              <a:gd name="T2" fmla="*/ 6141 w 6142"/>
              <a:gd name="T3" fmla="*/ 3856 h 3930"/>
              <a:gd name="T4" fmla="*/ 6141 w 6142"/>
              <a:gd name="T5" fmla="*/ 3856 h 3930"/>
              <a:gd name="T6" fmla="*/ 6070 w 6142"/>
              <a:gd name="T7" fmla="*/ 3929 h 3930"/>
              <a:gd name="T8" fmla="*/ 72 w 6142"/>
              <a:gd name="T9" fmla="*/ 3929 h 3930"/>
              <a:gd name="T10" fmla="*/ 72 w 6142"/>
              <a:gd name="T11" fmla="*/ 3929 h 3930"/>
              <a:gd name="T12" fmla="*/ 0 w 6142"/>
              <a:gd name="T13" fmla="*/ 3856 h 3930"/>
              <a:gd name="T14" fmla="*/ 0 w 6142"/>
              <a:gd name="T15" fmla="*/ 3708 h 3930"/>
              <a:gd name="T16" fmla="*/ 2524 w 6142"/>
              <a:gd name="T17" fmla="*/ 3708 h 3930"/>
              <a:gd name="T18" fmla="*/ 2524 w 6142"/>
              <a:gd name="T19" fmla="*/ 3708 h 3930"/>
              <a:gd name="T20" fmla="*/ 2619 w 6142"/>
              <a:gd name="T21" fmla="*/ 3780 h 3930"/>
              <a:gd name="T22" fmla="*/ 3524 w 6142"/>
              <a:gd name="T23" fmla="*/ 3780 h 3930"/>
              <a:gd name="T24" fmla="*/ 3524 w 6142"/>
              <a:gd name="T25" fmla="*/ 3780 h 3930"/>
              <a:gd name="T26" fmla="*/ 3620 w 6142"/>
              <a:gd name="T27" fmla="*/ 3708 h 3930"/>
              <a:gd name="T28" fmla="*/ 6141 w 6142"/>
              <a:gd name="T29" fmla="*/ 3708 h 3930"/>
              <a:gd name="T30" fmla="*/ 561 w 6142"/>
              <a:gd name="T31" fmla="*/ 186 h 3930"/>
              <a:gd name="T32" fmla="*/ 561 w 6142"/>
              <a:gd name="T33" fmla="*/ 186 h 3930"/>
              <a:gd name="T34" fmla="*/ 587 w 6142"/>
              <a:gd name="T35" fmla="*/ 159 h 3930"/>
              <a:gd name="T36" fmla="*/ 5556 w 6142"/>
              <a:gd name="T37" fmla="*/ 159 h 3930"/>
              <a:gd name="T38" fmla="*/ 5556 w 6142"/>
              <a:gd name="T39" fmla="*/ 159 h 3930"/>
              <a:gd name="T40" fmla="*/ 5582 w 6142"/>
              <a:gd name="T41" fmla="*/ 186 h 3930"/>
              <a:gd name="T42" fmla="*/ 5582 w 6142"/>
              <a:gd name="T43" fmla="*/ 3380 h 3930"/>
              <a:gd name="T44" fmla="*/ 5582 w 6142"/>
              <a:gd name="T45" fmla="*/ 3380 h 3930"/>
              <a:gd name="T46" fmla="*/ 5556 w 6142"/>
              <a:gd name="T47" fmla="*/ 3406 h 3930"/>
              <a:gd name="T48" fmla="*/ 587 w 6142"/>
              <a:gd name="T49" fmla="*/ 3406 h 3930"/>
              <a:gd name="T50" fmla="*/ 587 w 6142"/>
              <a:gd name="T51" fmla="*/ 3406 h 3930"/>
              <a:gd name="T52" fmla="*/ 561 w 6142"/>
              <a:gd name="T53" fmla="*/ 3380 h 3930"/>
              <a:gd name="T54" fmla="*/ 561 w 6142"/>
              <a:gd name="T55" fmla="*/ 186 h 3930"/>
              <a:gd name="T56" fmla="*/ 587 w 6142"/>
              <a:gd name="T57" fmla="*/ 3565 h 3930"/>
              <a:gd name="T58" fmla="*/ 5556 w 6142"/>
              <a:gd name="T59" fmla="*/ 3565 h 3930"/>
              <a:gd name="T60" fmla="*/ 5556 w 6142"/>
              <a:gd name="T61" fmla="*/ 3565 h 3930"/>
              <a:gd name="T62" fmla="*/ 5741 w 6142"/>
              <a:gd name="T63" fmla="*/ 3380 h 3930"/>
              <a:gd name="T64" fmla="*/ 5741 w 6142"/>
              <a:gd name="T65" fmla="*/ 186 h 3930"/>
              <a:gd name="T66" fmla="*/ 5741 w 6142"/>
              <a:gd name="T67" fmla="*/ 186 h 3930"/>
              <a:gd name="T68" fmla="*/ 5556 w 6142"/>
              <a:gd name="T69" fmla="*/ 0 h 3930"/>
              <a:gd name="T70" fmla="*/ 587 w 6142"/>
              <a:gd name="T71" fmla="*/ 0 h 3930"/>
              <a:gd name="T72" fmla="*/ 587 w 6142"/>
              <a:gd name="T73" fmla="*/ 0 h 3930"/>
              <a:gd name="T74" fmla="*/ 402 w 6142"/>
              <a:gd name="T75" fmla="*/ 186 h 3930"/>
              <a:gd name="T76" fmla="*/ 402 w 6142"/>
              <a:gd name="T77" fmla="*/ 3380 h 3930"/>
              <a:gd name="T78" fmla="*/ 402 w 6142"/>
              <a:gd name="T79" fmla="*/ 3380 h 3930"/>
              <a:gd name="T80" fmla="*/ 587 w 6142"/>
              <a:gd name="T81" fmla="*/ 3565 h 3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142" h="3930">
                <a:moveTo>
                  <a:pt x="6141" y="3708"/>
                </a:moveTo>
                <a:lnTo>
                  <a:pt x="6141" y="3856"/>
                </a:lnTo>
                <a:lnTo>
                  <a:pt x="6141" y="3856"/>
                </a:lnTo>
                <a:cubicBezTo>
                  <a:pt x="6141" y="3896"/>
                  <a:pt x="6110" y="3929"/>
                  <a:pt x="6070" y="3929"/>
                </a:cubicBezTo>
                <a:lnTo>
                  <a:pt x="72" y="3929"/>
                </a:lnTo>
                <a:lnTo>
                  <a:pt x="72" y="3929"/>
                </a:lnTo>
                <a:cubicBezTo>
                  <a:pt x="33" y="3929"/>
                  <a:pt x="0" y="3896"/>
                  <a:pt x="0" y="3856"/>
                </a:cubicBezTo>
                <a:lnTo>
                  <a:pt x="0" y="3708"/>
                </a:lnTo>
                <a:lnTo>
                  <a:pt x="2524" y="3708"/>
                </a:lnTo>
                <a:lnTo>
                  <a:pt x="2524" y="3708"/>
                </a:lnTo>
                <a:cubicBezTo>
                  <a:pt x="2536" y="3750"/>
                  <a:pt x="2574" y="3780"/>
                  <a:pt x="2619" y="3780"/>
                </a:cubicBezTo>
                <a:lnTo>
                  <a:pt x="3524" y="3780"/>
                </a:lnTo>
                <a:lnTo>
                  <a:pt x="3524" y="3780"/>
                </a:lnTo>
                <a:cubicBezTo>
                  <a:pt x="3569" y="3780"/>
                  <a:pt x="3607" y="3750"/>
                  <a:pt x="3620" y="3708"/>
                </a:cubicBezTo>
                <a:lnTo>
                  <a:pt x="6141" y="3708"/>
                </a:lnTo>
                <a:close/>
                <a:moveTo>
                  <a:pt x="561" y="186"/>
                </a:moveTo>
                <a:lnTo>
                  <a:pt x="561" y="186"/>
                </a:lnTo>
                <a:cubicBezTo>
                  <a:pt x="561" y="171"/>
                  <a:pt x="574" y="159"/>
                  <a:pt x="587" y="159"/>
                </a:cubicBezTo>
                <a:lnTo>
                  <a:pt x="5556" y="159"/>
                </a:lnTo>
                <a:lnTo>
                  <a:pt x="5556" y="159"/>
                </a:lnTo>
                <a:cubicBezTo>
                  <a:pt x="5570" y="159"/>
                  <a:pt x="5582" y="171"/>
                  <a:pt x="5582" y="186"/>
                </a:cubicBezTo>
                <a:lnTo>
                  <a:pt x="5582" y="3380"/>
                </a:lnTo>
                <a:lnTo>
                  <a:pt x="5582" y="3380"/>
                </a:lnTo>
                <a:cubicBezTo>
                  <a:pt x="5582" y="3395"/>
                  <a:pt x="5570" y="3406"/>
                  <a:pt x="5556" y="3406"/>
                </a:cubicBezTo>
                <a:lnTo>
                  <a:pt x="587" y="3406"/>
                </a:lnTo>
                <a:lnTo>
                  <a:pt x="587" y="3406"/>
                </a:lnTo>
                <a:cubicBezTo>
                  <a:pt x="574" y="3406"/>
                  <a:pt x="561" y="3395"/>
                  <a:pt x="561" y="3380"/>
                </a:cubicBezTo>
                <a:lnTo>
                  <a:pt x="561" y="186"/>
                </a:lnTo>
                <a:close/>
                <a:moveTo>
                  <a:pt x="587" y="3565"/>
                </a:moveTo>
                <a:lnTo>
                  <a:pt x="5556" y="3565"/>
                </a:lnTo>
                <a:lnTo>
                  <a:pt x="5556" y="3565"/>
                </a:lnTo>
                <a:cubicBezTo>
                  <a:pt x="5657" y="3565"/>
                  <a:pt x="5741" y="3482"/>
                  <a:pt x="5741" y="3380"/>
                </a:cubicBezTo>
                <a:lnTo>
                  <a:pt x="5741" y="186"/>
                </a:lnTo>
                <a:lnTo>
                  <a:pt x="5741" y="186"/>
                </a:lnTo>
                <a:cubicBezTo>
                  <a:pt x="5741" y="84"/>
                  <a:pt x="5657" y="0"/>
                  <a:pt x="5556" y="0"/>
                </a:cubicBezTo>
                <a:lnTo>
                  <a:pt x="587" y="0"/>
                </a:lnTo>
                <a:lnTo>
                  <a:pt x="587" y="0"/>
                </a:lnTo>
                <a:cubicBezTo>
                  <a:pt x="486" y="0"/>
                  <a:pt x="402" y="84"/>
                  <a:pt x="402" y="186"/>
                </a:cubicBezTo>
                <a:lnTo>
                  <a:pt x="402" y="3380"/>
                </a:lnTo>
                <a:lnTo>
                  <a:pt x="402" y="3380"/>
                </a:lnTo>
                <a:cubicBezTo>
                  <a:pt x="402" y="3482"/>
                  <a:pt x="486" y="3565"/>
                  <a:pt x="587" y="3565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4C97000-568A-E24A-B596-253F5B5EBC8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999505" y="9802189"/>
            <a:ext cx="2222056" cy="2734495"/>
          </a:xfrm>
          <a:custGeom>
            <a:avLst/>
            <a:gdLst>
              <a:gd name="connsiteX0" fmla="*/ 919163 w 1837965"/>
              <a:gd name="connsiteY0" fmla="*/ 2036762 h 2261827"/>
              <a:gd name="connsiteX1" fmla="*/ 983889 w 1837965"/>
              <a:gd name="connsiteY1" fmla="*/ 2101850 h 2261827"/>
              <a:gd name="connsiteX2" fmla="*/ 919163 w 1837965"/>
              <a:gd name="connsiteY2" fmla="*/ 2166576 h 2261827"/>
              <a:gd name="connsiteX3" fmla="*/ 854075 w 1837965"/>
              <a:gd name="connsiteY3" fmla="*/ 2101850 h 2261827"/>
              <a:gd name="connsiteX4" fmla="*/ 919163 w 1837965"/>
              <a:gd name="connsiteY4" fmla="*/ 2036762 h 2261827"/>
              <a:gd name="connsiteX5" fmla="*/ 324114 w 1837965"/>
              <a:gd name="connsiteY5" fmla="*/ 322524 h 2261827"/>
              <a:gd name="connsiteX6" fmla="*/ 324114 w 1837965"/>
              <a:gd name="connsiteY6" fmla="*/ 1937716 h 2261827"/>
              <a:gd name="connsiteX7" fmla="*/ 1514212 w 1837965"/>
              <a:gd name="connsiteY7" fmla="*/ 1937716 h 2261827"/>
              <a:gd name="connsiteX8" fmla="*/ 1514212 w 1837965"/>
              <a:gd name="connsiteY8" fmla="*/ 322524 h 2261827"/>
              <a:gd name="connsiteX9" fmla="*/ 286676 w 1837965"/>
              <a:gd name="connsiteY9" fmla="*/ 247650 h 2261827"/>
              <a:gd name="connsiteX10" fmla="*/ 1551650 w 1837965"/>
              <a:gd name="connsiteY10" fmla="*/ 247650 h 2261827"/>
              <a:gd name="connsiteX11" fmla="*/ 1588728 w 1837965"/>
              <a:gd name="connsiteY11" fmla="*/ 285087 h 2261827"/>
              <a:gd name="connsiteX12" fmla="*/ 1588728 w 1837965"/>
              <a:gd name="connsiteY12" fmla="*/ 1975153 h 2261827"/>
              <a:gd name="connsiteX13" fmla="*/ 1551650 w 1837965"/>
              <a:gd name="connsiteY13" fmla="*/ 2012590 h 2261827"/>
              <a:gd name="connsiteX14" fmla="*/ 286676 w 1837965"/>
              <a:gd name="connsiteY14" fmla="*/ 2012590 h 2261827"/>
              <a:gd name="connsiteX15" fmla="*/ 249238 w 1837965"/>
              <a:gd name="connsiteY15" fmla="*/ 1975153 h 2261827"/>
              <a:gd name="connsiteX16" fmla="*/ 249238 w 1837965"/>
              <a:gd name="connsiteY16" fmla="*/ 285087 h 2261827"/>
              <a:gd name="connsiteX17" fmla="*/ 286676 w 1837965"/>
              <a:gd name="connsiteY17" fmla="*/ 247650 h 2261827"/>
              <a:gd name="connsiteX18" fmla="*/ 918191 w 1837965"/>
              <a:gd name="connsiteY18" fmla="*/ 127000 h 2261827"/>
              <a:gd name="connsiteX19" fmla="*/ 955318 w 1837965"/>
              <a:gd name="connsiteY19" fmla="*/ 163589 h 2261827"/>
              <a:gd name="connsiteX20" fmla="*/ 918191 w 1837965"/>
              <a:gd name="connsiteY20" fmla="*/ 201253 h 2261827"/>
              <a:gd name="connsiteX21" fmla="*/ 881063 w 1837965"/>
              <a:gd name="connsiteY21" fmla="*/ 163589 h 2261827"/>
              <a:gd name="connsiteX22" fmla="*/ 918191 w 1837965"/>
              <a:gd name="connsiteY22" fmla="*/ 127000 h 2261827"/>
              <a:gd name="connsiteX23" fmla="*/ 190134 w 1837965"/>
              <a:gd name="connsiteY23" fmla="*/ 74495 h 2261827"/>
              <a:gd name="connsiteX24" fmla="*/ 74541 w 1837965"/>
              <a:gd name="connsiteY24" fmla="*/ 190015 h 2261827"/>
              <a:gd name="connsiteX25" fmla="*/ 74541 w 1837965"/>
              <a:gd name="connsiteY25" fmla="*/ 2071812 h 2261827"/>
              <a:gd name="connsiteX26" fmla="*/ 190134 w 1837965"/>
              <a:gd name="connsiteY26" fmla="*/ 2186973 h 2261827"/>
              <a:gd name="connsiteX27" fmla="*/ 1647831 w 1837965"/>
              <a:gd name="connsiteY27" fmla="*/ 2186973 h 2261827"/>
              <a:gd name="connsiteX28" fmla="*/ 1763064 w 1837965"/>
              <a:gd name="connsiteY28" fmla="*/ 2071812 h 2261827"/>
              <a:gd name="connsiteX29" fmla="*/ 1763064 w 1837965"/>
              <a:gd name="connsiteY29" fmla="*/ 190015 h 2261827"/>
              <a:gd name="connsiteX30" fmla="*/ 1647831 w 1837965"/>
              <a:gd name="connsiteY30" fmla="*/ 74495 h 2261827"/>
              <a:gd name="connsiteX31" fmla="*/ 190134 w 1837965"/>
              <a:gd name="connsiteY31" fmla="*/ 0 h 2261827"/>
              <a:gd name="connsiteX32" fmla="*/ 1647831 w 1837965"/>
              <a:gd name="connsiteY32" fmla="*/ 0 h 2261827"/>
              <a:gd name="connsiteX33" fmla="*/ 1837965 w 1837965"/>
              <a:gd name="connsiteY33" fmla="*/ 190015 h 2261827"/>
              <a:gd name="connsiteX34" fmla="*/ 1837965 w 1837965"/>
              <a:gd name="connsiteY34" fmla="*/ 2071812 h 2261827"/>
              <a:gd name="connsiteX35" fmla="*/ 1647831 w 1837965"/>
              <a:gd name="connsiteY35" fmla="*/ 2261827 h 2261827"/>
              <a:gd name="connsiteX36" fmla="*/ 190134 w 1837965"/>
              <a:gd name="connsiteY36" fmla="*/ 2261827 h 2261827"/>
              <a:gd name="connsiteX37" fmla="*/ 0 w 1837965"/>
              <a:gd name="connsiteY37" fmla="*/ 2071812 h 2261827"/>
              <a:gd name="connsiteX38" fmla="*/ 0 w 1837965"/>
              <a:gd name="connsiteY38" fmla="*/ 190015 h 2261827"/>
              <a:gd name="connsiteX39" fmla="*/ 190134 w 1837965"/>
              <a:gd name="connsiteY39" fmla="*/ 0 h 22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37965" h="2261827">
                <a:moveTo>
                  <a:pt x="919163" y="2036762"/>
                </a:moveTo>
                <a:cubicBezTo>
                  <a:pt x="954599" y="2036762"/>
                  <a:pt x="983889" y="2066052"/>
                  <a:pt x="983889" y="2101850"/>
                </a:cubicBezTo>
                <a:cubicBezTo>
                  <a:pt x="983889" y="2137648"/>
                  <a:pt x="954599" y="2166576"/>
                  <a:pt x="919163" y="2166576"/>
                </a:cubicBezTo>
                <a:cubicBezTo>
                  <a:pt x="883365" y="2166576"/>
                  <a:pt x="854075" y="2137648"/>
                  <a:pt x="854075" y="2101850"/>
                </a:cubicBezTo>
                <a:cubicBezTo>
                  <a:pt x="854075" y="2066052"/>
                  <a:pt x="883365" y="2036762"/>
                  <a:pt x="919163" y="2036762"/>
                </a:cubicBezTo>
                <a:close/>
                <a:moveTo>
                  <a:pt x="324114" y="322524"/>
                </a:moveTo>
                <a:lnTo>
                  <a:pt x="324114" y="1937716"/>
                </a:lnTo>
                <a:lnTo>
                  <a:pt x="1514212" y="1937716"/>
                </a:lnTo>
                <a:lnTo>
                  <a:pt x="1514212" y="322524"/>
                </a:lnTo>
                <a:close/>
                <a:moveTo>
                  <a:pt x="286676" y="247650"/>
                </a:moveTo>
                <a:lnTo>
                  <a:pt x="1551650" y="247650"/>
                </a:lnTo>
                <a:cubicBezTo>
                  <a:pt x="1571809" y="247650"/>
                  <a:pt x="1588728" y="264569"/>
                  <a:pt x="1588728" y="285087"/>
                </a:cubicBezTo>
                <a:lnTo>
                  <a:pt x="1588728" y="1975153"/>
                </a:lnTo>
                <a:cubicBezTo>
                  <a:pt x="1588728" y="1996031"/>
                  <a:pt x="1571809" y="2012590"/>
                  <a:pt x="1551650" y="2012590"/>
                </a:cubicBezTo>
                <a:lnTo>
                  <a:pt x="286676" y="2012590"/>
                </a:lnTo>
                <a:cubicBezTo>
                  <a:pt x="265797" y="2012590"/>
                  <a:pt x="249238" y="1996031"/>
                  <a:pt x="249238" y="1975153"/>
                </a:cubicBezTo>
                <a:lnTo>
                  <a:pt x="249238" y="285087"/>
                </a:lnTo>
                <a:cubicBezTo>
                  <a:pt x="249238" y="264569"/>
                  <a:pt x="265797" y="247650"/>
                  <a:pt x="286676" y="247650"/>
                </a:cubicBezTo>
                <a:close/>
                <a:moveTo>
                  <a:pt x="918191" y="127000"/>
                </a:moveTo>
                <a:cubicBezTo>
                  <a:pt x="938539" y="127000"/>
                  <a:pt x="955318" y="143142"/>
                  <a:pt x="955318" y="163589"/>
                </a:cubicBezTo>
                <a:cubicBezTo>
                  <a:pt x="955318" y="184394"/>
                  <a:pt x="938539" y="201253"/>
                  <a:pt x="918191" y="201253"/>
                </a:cubicBezTo>
                <a:cubicBezTo>
                  <a:pt x="897485" y="201253"/>
                  <a:pt x="881063" y="184394"/>
                  <a:pt x="881063" y="163589"/>
                </a:cubicBezTo>
                <a:cubicBezTo>
                  <a:pt x="881063" y="143142"/>
                  <a:pt x="897485" y="127000"/>
                  <a:pt x="918191" y="127000"/>
                </a:cubicBezTo>
                <a:close/>
                <a:moveTo>
                  <a:pt x="190134" y="74495"/>
                </a:moveTo>
                <a:cubicBezTo>
                  <a:pt x="126396" y="74495"/>
                  <a:pt x="74541" y="126317"/>
                  <a:pt x="74541" y="190015"/>
                </a:cubicBezTo>
                <a:lnTo>
                  <a:pt x="74541" y="2071812"/>
                </a:lnTo>
                <a:cubicBezTo>
                  <a:pt x="74541" y="2135510"/>
                  <a:pt x="126396" y="2186973"/>
                  <a:pt x="190134" y="2186973"/>
                </a:cubicBezTo>
                <a:lnTo>
                  <a:pt x="1647831" y="2186973"/>
                </a:lnTo>
                <a:cubicBezTo>
                  <a:pt x="1711569" y="2186973"/>
                  <a:pt x="1763064" y="2135510"/>
                  <a:pt x="1763064" y="2071812"/>
                </a:cubicBezTo>
                <a:lnTo>
                  <a:pt x="1763064" y="190015"/>
                </a:lnTo>
                <a:cubicBezTo>
                  <a:pt x="1763064" y="126317"/>
                  <a:pt x="1711569" y="74495"/>
                  <a:pt x="1647831" y="74495"/>
                </a:cubicBezTo>
                <a:close/>
                <a:moveTo>
                  <a:pt x="190134" y="0"/>
                </a:moveTo>
                <a:lnTo>
                  <a:pt x="1647831" y="0"/>
                </a:lnTo>
                <a:cubicBezTo>
                  <a:pt x="1752621" y="0"/>
                  <a:pt x="1837965" y="85291"/>
                  <a:pt x="1837965" y="190015"/>
                </a:cubicBezTo>
                <a:lnTo>
                  <a:pt x="1837965" y="2071812"/>
                </a:lnTo>
                <a:cubicBezTo>
                  <a:pt x="1837965" y="2176536"/>
                  <a:pt x="1752621" y="2261827"/>
                  <a:pt x="1647831" y="2261827"/>
                </a:cubicBezTo>
                <a:lnTo>
                  <a:pt x="190134" y="2261827"/>
                </a:lnTo>
                <a:cubicBezTo>
                  <a:pt x="85344" y="2261827"/>
                  <a:pt x="0" y="2176536"/>
                  <a:pt x="0" y="2071812"/>
                </a:cubicBezTo>
                <a:lnTo>
                  <a:pt x="0" y="190015"/>
                </a:lnTo>
                <a:cubicBezTo>
                  <a:pt x="0" y="85291"/>
                  <a:pt x="85344" y="0"/>
                  <a:pt x="19013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217E27F4-2114-7C45-9B78-DA0057445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161" y="3502316"/>
            <a:ext cx="3747617" cy="3163640"/>
          </a:xfrm>
          <a:custGeom>
            <a:avLst/>
            <a:gdLst>
              <a:gd name="T0" fmla="*/ 126 w 3254"/>
              <a:gd name="T1" fmla="*/ 1788 h 2747"/>
              <a:gd name="T2" fmla="*/ 126 w 3254"/>
              <a:gd name="T3" fmla="*/ 243 h 2747"/>
              <a:gd name="T4" fmla="*/ 126 w 3254"/>
              <a:gd name="T5" fmla="*/ 243 h 2747"/>
              <a:gd name="T6" fmla="*/ 242 w 3254"/>
              <a:gd name="T7" fmla="*/ 127 h 2747"/>
              <a:gd name="T8" fmla="*/ 3011 w 3254"/>
              <a:gd name="T9" fmla="*/ 127 h 2747"/>
              <a:gd name="T10" fmla="*/ 3011 w 3254"/>
              <a:gd name="T11" fmla="*/ 127 h 2747"/>
              <a:gd name="T12" fmla="*/ 3128 w 3254"/>
              <a:gd name="T13" fmla="*/ 243 h 2747"/>
              <a:gd name="T14" fmla="*/ 3128 w 3254"/>
              <a:gd name="T15" fmla="*/ 1788 h 2747"/>
              <a:gd name="T16" fmla="*/ 126 w 3254"/>
              <a:gd name="T17" fmla="*/ 1788 h 2747"/>
              <a:gd name="T18" fmla="*/ 3128 w 3254"/>
              <a:gd name="T19" fmla="*/ 2073 h 2747"/>
              <a:gd name="T20" fmla="*/ 3128 w 3254"/>
              <a:gd name="T21" fmla="*/ 2073 h 2747"/>
              <a:gd name="T22" fmla="*/ 3011 w 3254"/>
              <a:gd name="T23" fmla="*/ 2190 h 2747"/>
              <a:gd name="T24" fmla="*/ 242 w 3254"/>
              <a:gd name="T25" fmla="*/ 2190 h 2747"/>
              <a:gd name="T26" fmla="*/ 242 w 3254"/>
              <a:gd name="T27" fmla="*/ 2190 h 2747"/>
              <a:gd name="T28" fmla="*/ 126 w 3254"/>
              <a:gd name="T29" fmla="*/ 2073 h 2747"/>
              <a:gd name="T30" fmla="*/ 126 w 3254"/>
              <a:gd name="T31" fmla="*/ 1914 h 2747"/>
              <a:gd name="T32" fmla="*/ 3128 w 3254"/>
              <a:gd name="T33" fmla="*/ 1914 h 2747"/>
              <a:gd name="T34" fmla="*/ 3128 w 3254"/>
              <a:gd name="T35" fmla="*/ 2073 h 2747"/>
              <a:gd name="T36" fmla="*/ 3011 w 3254"/>
              <a:gd name="T37" fmla="*/ 0 h 2747"/>
              <a:gd name="T38" fmla="*/ 242 w 3254"/>
              <a:gd name="T39" fmla="*/ 0 h 2747"/>
              <a:gd name="T40" fmla="*/ 242 w 3254"/>
              <a:gd name="T41" fmla="*/ 0 h 2747"/>
              <a:gd name="T42" fmla="*/ 0 w 3254"/>
              <a:gd name="T43" fmla="*/ 243 h 2747"/>
              <a:gd name="T44" fmla="*/ 0 w 3254"/>
              <a:gd name="T45" fmla="*/ 2073 h 2747"/>
              <a:gd name="T46" fmla="*/ 0 w 3254"/>
              <a:gd name="T47" fmla="*/ 2073 h 2747"/>
              <a:gd name="T48" fmla="*/ 242 w 3254"/>
              <a:gd name="T49" fmla="*/ 2316 h 2747"/>
              <a:gd name="T50" fmla="*/ 1337 w 3254"/>
              <a:gd name="T51" fmla="*/ 2316 h 2747"/>
              <a:gd name="T52" fmla="*/ 1337 w 3254"/>
              <a:gd name="T53" fmla="*/ 2316 h 2747"/>
              <a:gd name="T54" fmla="*/ 1292 w 3254"/>
              <a:gd name="T55" fmla="*/ 2586 h 2747"/>
              <a:gd name="T56" fmla="*/ 1104 w 3254"/>
              <a:gd name="T57" fmla="*/ 2586 h 2747"/>
              <a:gd name="T58" fmla="*/ 1104 w 3254"/>
              <a:gd name="T59" fmla="*/ 2586 h 2747"/>
              <a:gd name="T60" fmla="*/ 1023 w 3254"/>
              <a:gd name="T61" fmla="*/ 2666 h 2747"/>
              <a:gd name="T62" fmla="*/ 1023 w 3254"/>
              <a:gd name="T63" fmla="*/ 2666 h 2747"/>
              <a:gd name="T64" fmla="*/ 1104 w 3254"/>
              <a:gd name="T65" fmla="*/ 2746 h 2747"/>
              <a:gd name="T66" fmla="*/ 2150 w 3254"/>
              <a:gd name="T67" fmla="*/ 2746 h 2747"/>
              <a:gd name="T68" fmla="*/ 2150 w 3254"/>
              <a:gd name="T69" fmla="*/ 2746 h 2747"/>
              <a:gd name="T70" fmla="*/ 2230 w 3254"/>
              <a:gd name="T71" fmla="*/ 2666 h 2747"/>
              <a:gd name="T72" fmla="*/ 2230 w 3254"/>
              <a:gd name="T73" fmla="*/ 2666 h 2747"/>
              <a:gd name="T74" fmla="*/ 2150 w 3254"/>
              <a:gd name="T75" fmla="*/ 2586 h 2747"/>
              <a:gd name="T76" fmla="*/ 1960 w 3254"/>
              <a:gd name="T77" fmla="*/ 2586 h 2747"/>
              <a:gd name="T78" fmla="*/ 1960 w 3254"/>
              <a:gd name="T79" fmla="*/ 2586 h 2747"/>
              <a:gd name="T80" fmla="*/ 1916 w 3254"/>
              <a:gd name="T81" fmla="*/ 2316 h 2747"/>
              <a:gd name="T82" fmla="*/ 3011 w 3254"/>
              <a:gd name="T83" fmla="*/ 2316 h 2747"/>
              <a:gd name="T84" fmla="*/ 3011 w 3254"/>
              <a:gd name="T85" fmla="*/ 2316 h 2747"/>
              <a:gd name="T86" fmla="*/ 3253 w 3254"/>
              <a:gd name="T87" fmla="*/ 2073 h 2747"/>
              <a:gd name="T88" fmla="*/ 3253 w 3254"/>
              <a:gd name="T89" fmla="*/ 243 h 2747"/>
              <a:gd name="T90" fmla="*/ 3253 w 3254"/>
              <a:gd name="T91" fmla="*/ 243 h 2747"/>
              <a:gd name="T92" fmla="*/ 3011 w 3254"/>
              <a:gd name="T93" fmla="*/ 0 h 2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254" h="2747">
                <a:moveTo>
                  <a:pt x="126" y="1788"/>
                </a:moveTo>
                <a:lnTo>
                  <a:pt x="126" y="243"/>
                </a:lnTo>
                <a:lnTo>
                  <a:pt x="126" y="243"/>
                </a:lnTo>
                <a:cubicBezTo>
                  <a:pt x="126" y="179"/>
                  <a:pt x="178" y="127"/>
                  <a:pt x="242" y="127"/>
                </a:cubicBezTo>
                <a:lnTo>
                  <a:pt x="3011" y="127"/>
                </a:lnTo>
                <a:lnTo>
                  <a:pt x="3011" y="127"/>
                </a:lnTo>
                <a:cubicBezTo>
                  <a:pt x="3075" y="127"/>
                  <a:pt x="3128" y="179"/>
                  <a:pt x="3128" y="243"/>
                </a:cubicBezTo>
                <a:lnTo>
                  <a:pt x="3128" y="1788"/>
                </a:lnTo>
                <a:lnTo>
                  <a:pt x="126" y="1788"/>
                </a:lnTo>
                <a:close/>
                <a:moveTo>
                  <a:pt x="3128" y="2073"/>
                </a:moveTo>
                <a:lnTo>
                  <a:pt x="3128" y="2073"/>
                </a:lnTo>
                <a:cubicBezTo>
                  <a:pt x="3128" y="2137"/>
                  <a:pt x="3075" y="2190"/>
                  <a:pt x="3011" y="2190"/>
                </a:cubicBezTo>
                <a:lnTo>
                  <a:pt x="242" y="2190"/>
                </a:lnTo>
                <a:lnTo>
                  <a:pt x="242" y="2190"/>
                </a:lnTo>
                <a:cubicBezTo>
                  <a:pt x="178" y="2190"/>
                  <a:pt x="126" y="2137"/>
                  <a:pt x="126" y="2073"/>
                </a:cubicBezTo>
                <a:lnTo>
                  <a:pt x="126" y="1914"/>
                </a:lnTo>
                <a:lnTo>
                  <a:pt x="3128" y="1914"/>
                </a:lnTo>
                <a:lnTo>
                  <a:pt x="3128" y="2073"/>
                </a:lnTo>
                <a:close/>
                <a:moveTo>
                  <a:pt x="3011" y="0"/>
                </a:moveTo>
                <a:lnTo>
                  <a:pt x="242" y="0"/>
                </a:lnTo>
                <a:lnTo>
                  <a:pt x="242" y="0"/>
                </a:lnTo>
                <a:cubicBezTo>
                  <a:pt x="108" y="0"/>
                  <a:pt x="0" y="109"/>
                  <a:pt x="0" y="243"/>
                </a:cubicBezTo>
                <a:lnTo>
                  <a:pt x="0" y="2073"/>
                </a:lnTo>
                <a:lnTo>
                  <a:pt x="0" y="2073"/>
                </a:lnTo>
                <a:cubicBezTo>
                  <a:pt x="0" y="2207"/>
                  <a:pt x="108" y="2316"/>
                  <a:pt x="242" y="2316"/>
                </a:cubicBezTo>
                <a:lnTo>
                  <a:pt x="1337" y="2316"/>
                </a:lnTo>
                <a:lnTo>
                  <a:pt x="1337" y="2316"/>
                </a:lnTo>
                <a:cubicBezTo>
                  <a:pt x="1336" y="2397"/>
                  <a:pt x="1327" y="2508"/>
                  <a:pt x="1292" y="2586"/>
                </a:cubicBezTo>
                <a:lnTo>
                  <a:pt x="1104" y="2586"/>
                </a:lnTo>
                <a:lnTo>
                  <a:pt x="1104" y="2586"/>
                </a:lnTo>
                <a:cubicBezTo>
                  <a:pt x="1060" y="2586"/>
                  <a:pt x="1023" y="2622"/>
                  <a:pt x="1023" y="2666"/>
                </a:cubicBezTo>
                <a:lnTo>
                  <a:pt x="1023" y="2666"/>
                </a:lnTo>
                <a:cubicBezTo>
                  <a:pt x="1023" y="2711"/>
                  <a:pt x="1060" y="2746"/>
                  <a:pt x="1104" y="2746"/>
                </a:cubicBezTo>
                <a:lnTo>
                  <a:pt x="2150" y="2746"/>
                </a:lnTo>
                <a:lnTo>
                  <a:pt x="2150" y="2746"/>
                </a:lnTo>
                <a:cubicBezTo>
                  <a:pt x="2193" y="2746"/>
                  <a:pt x="2230" y="2711"/>
                  <a:pt x="2230" y="2666"/>
                </a:cubicBezTo>
                <a:lnTo>
                  <a:pt x="2230" y="2666"/>
                </a:lnTo>
                <a:cubicBezTo>
                  <a:pt x="2230" y="2622"/>
                  <a:pt x="2193" y="2586"/>
                  <a:pt x="2150" y="2586"/>
                </a:cubicBezTo>
                <a:lnTo>
                  <a:pt x="1960" y="2586"/>
                </a:lnTo>
                <a:lnTo>
                  <a:pt x="1960" y="2586"/>
                </a:lnTo>
                <a:cubicBezTo>
                  <a:pt x="1926" y="2508"/>
                  <a:pt x="1918" y="2397"/>
                  <a:pt x="1916" y="2316"/>
                </a:cubicBezTo>
                <a:lnTo>
                  <a:pt x="3011" y="2316"/>
                </a:lnTo>
                <a:lnTo>
                  <a:pt x="3011" y="2316"/>
                </a:lnTo>
                <a:cubicBezTo>
                  <a:pt x="3144" y="2316"/>
                  <a:pt x="3253" y="2207"/>
                  <a:pt x="3253" y="2073"/>
                </a:cubicBezTo>
                <a:lnTo>
                  <a:pt x="3253" y="243"/>
                </a:lnTo>
                <a:lnTo>
                  <a:pt x="3253" y="243"/>
                </a:lnTo>
                <a:cubicBezTo>
                  <a:pt x="3253" y="109"/>
                  <a:pt x="3144" y="0"/>
                  <a:pt x="301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8981F0D-E81E-EC45-B7B9-1CD7B0A6F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9871" y="4415589"/>
            <a:ext cx="1354861" cy="2250367"/>
          </a:xfrm>
          <a:custGeom>
            <a:avLst/>
            <a:gdLst>
              <a:gd name="connsiteX0" fmla="*/ 537620 w 1075965"/>
              <a:gd name="connsiteY0" fmla="*/ 1465408 h 1671278"/>
              <a:gd name="connsiteX1" fmla="*/ 485920 w 1075965"/>
              <a:gd name="connsiteY1" fmla="*/ 1517831 h 1671278"/>
              <a:gd name="connsiteX2" fmla="*/ 537620 w 1075965"/>
              <a:gd name="connsiteY2" fmla="*/ 1568809 h 1671278"/>
              <a:gd name="connsiteX3" fmla="*/ 589321 w 1075965"/>
              <a:gd name="connsiteY3" fmla="*/ 1517831 h 1671278"/>
              <a:gd name="connsiteX4" fmla="*/ 537620 w 1075965"/>
              <a:gd name="connsiteY4" fmla="*/ 1465408 h 1671278"/>
              <a:gd name="connsiteX5" fmla="*/ 537620 w 1075965"/>
              <a:gd name="connsiteY5" fmla="*/ 1430338 h 1671278"/>
              <a:gd name="connsiteX6" fmla="*/ 625114 w 1075965"/>
              <a:gd name="connsiteY6" fmla="*/ 1517831 h 1671278"/>
              <a:gd name="connsiteX7" fmla="*/ 537620 w 1075965"/>
              <a:gd name="connsiteY7" fmla="*/ 1604602 h 1671278"/>
              <a:gd name="connsiteX8" fmla="*/ 450850 w 1075965"/>
              <a:gd name="connsiteY8" fmla="*/ 1517831 h 1671278"/>
              <a:gd name="connsiteX9" fmla="*/ 537620 w 1075965"/>
              <a:gd name="connsiteY9" fmla="*/ 1430338 h 1671278"/>
              <a:gd name="connsiteX10" fmla="*/ 52539 w 1075965"/>
              <a:gd name="connsiteY10" fmla="*/ 1406047 h 1671278"/>
              <a:gd name="connsiteX11" fmla="*/ 52539 w 1075965"/>
              <a:gd name="connsiteY11" fmla="*/ 1565114 h 1671278"/>
              <a:gd name="connsiteX12" fmla="*/ 105437 w 1075965"/>
              <a:gd name="connsiteY12" fmla="*/ 1618016 h 1671278"/>
              <a:gd name="connsiteX13" fmla="*/ 970528 w 1075965"/>
              <a:gd name="connsiteY13" fmla="*/ 1618016 h 1671278"/>
              <a:gd name="connsiteX14" fmla="*/ 1022707 w 1075965"/>
              <a:gd name="connsiteY14" fmla="*/ 1565114 h 1671278"/>
              <a:gd name="connsiteX15" fmla="*/ 1022707 w 1075965"/>
              <a:gd name="connsiteY15" fmla="*/ 1406047 h 1671278"/>
              <a:gd name="connsiteX16" fmla="*/ 52539 w 1075965"/>
              <a:gd name="connsiteY16" fmla="*/ 265951 h 1671278"/>
              <a:gd name="connsiteX17" fmla="*/ 52539 w 1075965"/>
              <a:gd name="connsiteY17" fmla="*/ 1371139 h 1671278"/>
              <a:gd name="connsiteX18" fmla="*/ 1022707 w 1075965"/>
              <a:gd name="connsiteY18" fmla="*/ 1371139 h 1671278"/>
              <a:gd name="connsiteX19" fmla="*/ 1022707 w 1075965"/>
              <a:gd name="connsiteY19" fmla="*/ 265951 h 1671278"/>
              <a:gd name="connsiteX20" fmla="*/ 417720 w 1075965"/>
              <a:gd name="connsiteY20" fmla="*/ 133350 h 1671278"/>
              <a:gd name="connsiteX21" fmla="*/ 658605 w 1075965"/>
              <a:gd name="connsiteY21" fmla="*/ 133350 h 1671278"/>
              <a:gd name="connsiteX22" fmla="*/ 675915 w 1075965"/>
              <a:gd name="connsiteY22" fmla="*/ 150636 h 1671278"/>
              <a:gd name="connsiteX23" fmla="*/ 658605 w 1075965"/>
              <a:gd name="connsiteY23" fmla="*/ 167922 h 1671278"/>
              <a:gd name="connsiteX24" fmla="*/ 417720 w 1075965"/>
              <a:gd name="connsiteY24" fmla="*/ 167922 h 1671278"/>
              <a:gd name="connsiteX25" fmla="*/ 400050 w 1075965"/>
              <a:gd name="connsiteY25" fmla="*/ 150636 h 1671278"/>
              <a:gd name="connsiteX26" fmla="*/ 417720 w 1075965"/>
              <a:gd name="connsiteY26" fmla="*/ 133350 h 1671278"/>
              <a:gd name="connsiteX27" fmla="*/ 353836 w 1075965"/>
              <a:gd name="connsiteY27" fmla="*/ 133350 h 1671278"/>
              <a:gd name="connsiteX28" fmla="*/ 366184 w 1075965"/>
              <a:gd name="connsiteY28" fmla="*/ 138289 h 1671278"/>
              <a:gd name="connsiteX29" fmla="*/ 371122 w 1075965"/>
              <a:gd name="connsiteY29" fmla="*/ 150636 h 1671278"/>
              <a:gd name="connsiteX30" fmla="*/ 366184 w 1075965"/>
              <a:gd name="connsiteY30" fmla="*/ 162983 h 1671278"/>
              <a:gd name="connsiteX31" fmla="*/ 353836 w 1075965"/>
              <a:gd name="connsiteY31" fmla="*/ 167922 h 1671278"/>
              <a:gd name="connsiteX32" fmla="*/ 341489 w 1075965"/>
              <a:gd name="connsiteY32" fmla="*/ 162983 h 1671278"/>
              <a:gd name="connsiteX33" fmla="*/ 336550 w 1075965"/>
              <a:gd name="connsiteY33" fmla="*/ 150636 h 1671278"/>
              <a:gd name="connsiteX34" fmla="*/ 341489 w 1075965"/>
              <a:gd name="connsiteY34" fmla="*/ 138289 h 1671278"/>
              <a:gd name="connsiteX35" fmla="*/ 353836 w 1075965"/>
              <a:gd name="connsiteY35" fmla="*/ 133350 h 1671278"/>
              <a:gd name="connsiteX36" fmla="*/ 105437 w 1075965"/>
              <a:gd name="connsiteY36" fmla="*/ 52902 h 1671278"/>
              <a:gd name="connsiteX37" fmla="*/ 52539 w 1075965"/>
              <a:gd name="connsiteY37" fmla="*/ 105445 h 1671278"/>
              <a:gd name="connsiteX38" fmla="*/ 52539 w 1075965"/>
              <a:gd name="connsiteY38" fmla="*/ 230683 h 1671278"/>
              <a:gd name="connsiteX39" fmla="*/ 1022707 w 1075965"/>
              <a:gd name="connsiteY39" fmla="*/ 230683 h 1671278"/>
              <a:gd name="connsiteX40" fmla="*/ 1022707 w 1075965"/>
              <a:gd name="connsiteY40" fmla="*/ 105445 h 1671278"/>
              <a:gd name="connsiteX41" fmla="*/ 970528 w 1075965"/>
              <a:gd name="connsiteY41" fmla="*/ 52902 h 1671278"/>
              <a:gd name="connsiteX42" fmla="*/ 105437 w 1075965"/>
              <a:gd name="connsiteY42" fmla="*/ 0 h 1671278"/>
              <a:gd name="connsiteX43" fmla="*/ 970528 w 1075965"/>
              <a:gd name="connsiteY43" fmla="*/ 0 h 1671278"/>
              <a:gd name="connsiteX44" fmla="*/ 1075965 w 1075965"/>
              <a:gd name="connsiteY44" fmla="*/ 105445 h 1671278"/>
              <a:gd name="connsiteX45" fmla="*/ 1075965 w 1075965"/>
              <a:gd name="connsiteY45" fmla="*/ 1565114 h 1671278"/>
              <a:gd name="connsiteX46" fmla="*/ 970528 w 1075965"/>
              <a:gd name="connsiteY46" fmla="*/ 1671278 h 1671278"/>
              <a:gd name="connsiteX47" fmla="*/ 105437 w 1075965"/>
              <a:gd name="connsiteY47" fmla="*/ 1671278 h 1671278"/>
              <a:gd name="connsiteX48" fmla="*/ 0 w 1075965"/>
              <a:gd name="connsiteY48" fmla="*/ 1565114 h 1671278"/>
              <a:gd name="connsiteX49" fmla="*/ 0 w 1075965"/>
              <a:gd name="connsiteY49" fmla="*/ 105445 h 1671278"/>
              <a:gd name="connsiteX50" fmla="*/ 105437 w 1075965"/>
              <a:gd name="connsiteY50" fmla="*/ 0 h 167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75965" h="1671278">
                <a:moveTo>
                  <a:pt x="537620" y="1465408"/>
                </a:moveTo>
                <a:cubicBezTo>
                  <a:pt x="509059" y="1465408"/>
                  <a:pt x="485920" y="1488546"/>
                  <a:pt x="485920" y="1517831"/>
                </a:cubicBezTo>
                <a:cubicBezTo>
                  <a:pt x="485920" y="1545670"/>
                  <a:pt x="509059" y="1568809"/>
                  <a:pt x="537620" y="1568809"/>
                </a:cubicBezTo>
                <a:cubicBezTo>
                  <a:pt x="566182" y="1568809"/>
                  <a:pt x="589321" y="1545670"/>
                  <a:pt x="589321" y="1517831"/>
                </a:cubicBezTo>
                <a:cubicBezTo>
                  <a:pt x="589321" y="1488546"/>
                  <a:pt x="566182" y="1465408"/>
                  <a:pt x="537620" y="1465408"/>
                </a:cubicBezTo>
                <a:close/>
                <a:moveTo>
                  <a:pt x="537620" y="1430338"/>
                </a:moveTo>
                <a:cubicBezTo>
                  <a:pt x="585706" y="1430338"/>
                  <a:pt x="625114" y="1469385"/>
                  <a:pt x="625114" y="1517831"/>
                </a:cubicBezTo>
                <a:cubicBezTo>
                  <a:pt x="625114" y="1565193"/>
                  <a:pt x="585706" y="1604602"/>
                  <a:pt x="537620" y="1604602"/>
                </a:cubicBezTo>
                <a:cubicBezTo>
                  <a:pt x="489535" y="1604602"/>
                  <a:pt x="450850" y="1565193"/>
                  <a:pt x="450850" y="1517831"/>
                </a:cubicBezTo>
                <a:cubicBezTo>
                  <a:pt x="450850" y="1469385"/>
                  <a:pt x="489535" y="1430338"/>
                  <a:pt x="537620" y="1430338"/>
                </a:cubicBezTo>
                <a:close/>
                <a:moveTo>
                  <a:pt x="52539" y="1406047"/>
                </a:moveTo>
                <a:lnTo>
                  <a:pt x="52539" y="1565114"/>
                </a:lnTo>
                <a:cubicBezTo>
                  <a:pt x="52539" y="1594264"/>
                  <a:pt x="76649" y="1618016"/>
                  <a:pt x="105437" y="1618016"/>
                </a:cubicBezTo>
                <a:lnTo>
                  <a:pt x="970528" y="1618016"/>
                </a:lnTo>
                <a:cubicBezTo>
                  <a:pt x="999316" y="1618016"/>
                  <a:pt x="1022707" y="1594264"/>
                  <a:pt x="1022707" y="1565114"/>
                </a:cubicBezTo>
                <a:lnTo>
                  <a:pt x="1022707" y="1406047"/>
                </a:lnTo>
                <a:close/>
                <a:moveTo>
                  <a:pt x="52539" y="265951"/>
                </a:moveTo>
                <a:lnTo>
                  <a:pt x="52539" y="1371139"/>
                </a:lnTo>
                <a:lnTo>
                  <a:pt x="1022707" y="1371139"/>
                </a:lnTo>
                <a:lnTo>
                  <a:pt x="1022707" y="265951"/>
                </a:lnTo>
                <a:close/>
                <a:moveTo>
                  <a:pt x="417720" y="133350"/>
                </a:moveTo>
                <a:lnTo>
                  <a:pt x="658605" y="133350"/>
                </a:lnTo>
                <a:cubicBezTo>
                  <a:pt x="667981" y="133350"/>
                  <a:pt x="675915" y="140758"/>
                  <a:pt x="675915" y="150636"/>
                </a:cubicBezTo>
                <a:cubicBezTo>
                  <a:pt x="675915" y="159808"/>
                  <a:pt x="667981" y="167922"/>
                  <a:pt x="658605" y="167922"/>
                </a:cubicBezTo>
                <a:lnTo>
                  <a:pt x="417720" y="167922"/>
                </a:lnTo>
                <a:cubicBezTo>
                  <a:pt x="407623" y="167922"/>
                  <a:pt x="400050" y="159808"/>
                  <a:pt x="400050" y="150636"/>
                </a:cubicBezTo>
                <a:cubicBezTo>
                  <a:pt x="400050" y="140758"/>
                  <a:pt x="407623" y="133350"/>
                  <a:pt x="417720" y="133350"/>
                </a:cubicBezTo>
                <a:close/>
                <a:moveTo>
                  <a:pt x="353836" y="133350"/>
                </a:moveTo>
                <a:cubicBezTo>
                  <a:pt x="358070" y="133350"/>
                  <a:pt x="363009" y="135114"/>
                  <a:pt x="366184" y="138289"/>
                </a:cubicBezTo>
                <a:cubicBezTo>
                  <a:pt x="369359" y="141111"/>
                  <a:pt x="371122" y="145697"/>
                  <a:pt x="371122" y="150636"/>
                </a:cubicBezTo>
                <a:cubicBezTo>
                  <a:pt x="371122" y="154870"/>
                  <a:pt x="369359" y="159456"/>
                  <a:pt x="366184" y="162983"/>
                </a:cubicBezTo>
                <a:cubicBezTo>
                  <a:pt x="363009" y="166158"/>
                  <a:pt x="358070" y="167922"/>
                  <a:pt x="353836" y="167922"/>
                </a:cubicBezTo>
                <a:cubicBezTo>
                  <a:pt x="349250" y="167922"/>
                  <a:pt x="345017" y="166158"/>
                  <a:pt x="341489" y="162983"/>
                </a:cubicBezTo>
                <a:cubicBezTo>
                  <a:pt x="338314" y="159456"/>
                  <a:pt x="336550" y="154870"/>
                  <a:pt x="336550" y="150636"/>
                </a:cubicBezTo>
                <a:cubicBezTo>
                  <a:pt x="336550" y="145697"/>
                  <a:pt x="338314" y="141111"/>
                  <a:pt x="341489" y="138289"/>
                </a:cubicBezTo>
                <a:cubicBezTo>
                  <a:pt x="345017" y="135114"/>
                  <a:pt x="349250" y="133350"/>
                  <a:pt x="353836" y="133350"/>
                </a:cubicBezTo>
                <a:close/>
                <a:moveTo>
                  <a:pt x="105437" y="52902"/>
                </a:moveTo>
                <a:cubicBezTo>
                  <a:pt x="76649" y="52902"/>
                  <a:pt x="52539" y="76654"/>
                  <a:pt x="52539" y="105445"/>
                </a:cubicBezTo>
                <a:lnTo>
                  <a:pt x="52539" y="230683"/>
                </a:lnTo>
                <a:lnTo>
                  <a:pt x="1022707" y="230683"/>
                </a:lnTo>
                <a:lnTo>
                  <a:pt x="1022707" y="105445"/>
                </a:lnTo>
                <a:cubicBezTo>
                  <a:pt x="1022707" y="76654"/>
                  <a:pt x="999316" y="52902"/>
                  <a:pt x="970528" y="52902"/>
                </a:cubicBezTo>
                <a:close/>
                <a:moveTo>
                  <a:pt x="105437" y="0"/>
                </a:moveTo>
                <a:lnTo>
                  <a:pt x="970528" y="0"/>
                </a:lnTo>
                <a:cubicBezTo>
                  <a:pt x="1028824" y="0"/>
                  <a:pt x="1075965" y="47504"/>
                  <a:pt x="1075965" y="105445"/>
                </a:cubicBezTo>
                <a:lnTo>
                  <a:pt x="1075965" y="1565114"/>
                </a:lnTo>
                <a:cubicBezTo>
                  <a:pt x="1075965" y="1623414"/>
                  <a:pt x="1028824" y="1671278"/>
                  <a:pt x="970528" y="1671278"/>
                </a:cubicBezTo>
                <a:lnTo>
                  <a:pt x="105437" y="1671278"/>
                </a:lnTo>
                <a:cubicBezTo>
                  <a:pt x="47141" y="1671278"/>
                  <a:pt x="0" y="1623414"/>
                  <a:pt x="0" y="1565114"/>
                </a:cubicBezTo>
                <a:lnTo>
                  <a:pt x="0" y="105445"/>
                </a:lnTo>
                <a:cubicBezTo>
                  <a:pt x="0" y="47504"/>
                  <a:pt x="47141" y="0"/>
                  <a:pt x="10543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7" name="Bent-Up Arrow 6">
            <a:extLst>
              <a:ext uri="{FF2B5EF4-FFF2-40B4-BE49-F238E27FC236}">
                <a16:creationId xmlns:a16="http://schemas.microsoft.com/office/drawing/2014/main" id="{AD3339AB-0874-C042-BAB4-D1E496884B91}"/>
              </a:ext>
            </a:extLst>
          </p:cNvPr>
          <p:cNvSpPr/>
          <p:nvPr/>
        </p:nvSpPr>
        <p:spPr>
          <a:xfrm rot="16200000">
            <a:off x="8313786" y="4143326"/>
            <a:ext cx="2878666" cy="2550682"/>
          </a:xfrm>
          <a:prstGeom prst="bentUpArrow">
            <a:avLst>
              <a:gd name="adj1" fmla="val 1569"/>
              <a:gd name="adj2" fmla="val 2958"/>
              <a:gd name="adj3" fmla="val 47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8" name="Bent-Up Arrow 7">
            <a:extLst>
              <a:ext uri="{FF2B5EF4-FFF2-40B4-BE49-F238E27FC236}">
                <a16:creationId xmlns:a16="http://schemas.microsoft.com/office/drawing/2014/main" id="{27B22C62-83A9-2B4B-A57A-58AC168C7F2B}"/>
              </a:ext>
            </a:extLst>
          </p:cNvPr>
          <p:cNvSpPr/>
          <p:nvPr/>
        </p:nvSpPr>
        <p:spPr>
          <a:xfrm rot="5400000" flipV="1">
            <a:off x="9033455" y="9310690"/>
            <a:ext cx="1439332" cy="2550681"/>
          </a:xfrm>
          <a:prstGeom prst="bentUpArrow">
            <a:avLst>
              <a:gd name="adj1" fmla="val 3324"/>
              <a:gd name="adj2" fmla="val 5036"/>
              <a:gd name="adj3" fmla="val 589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AAC7FD45-414C-5F47-8AF1-3DC7AFC2982D}"/>
              </a:ext>
            </a:extLst>
          </p:cNvPr>
          <p:cNvSpPr/>
          <p:nvPr/>
        </p:nvSpPr>
        <p:spPr>
          <a:xfrm rot="5400000" flipH="1">
            <a:off x="13745942" y="4713112"/>
            <a:ext cx="1511295" cy="2796561"/>
          </a:xfrm>
          <a:prstGeom prst="bentUpArrow">
            <a:avLst>
              <a:gd name="adj1" fmla="val 2843"/>
              <a:gd name="adj2" fmla="val 5285"/>
              <a:gd name="adj3" fmla="val 669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0" name="Bent-Up Arrow 9">
            <a:extLst>
              <a:ext uri="{FF2B5EF4-FFF2-40B4-BE49-F238E27FC236}">
                <a16:creationId xmlns:a16="http://schemas.microsoft.com/office/drawing/2014/main" id="{7D915A2C-CD25-5044-B49F-1635C25276DE}"/>
              </a:ext>
            </a:extLst>
          </p:cNvPr>
          <p:cNvSpPr/>
          <p:nvPr/>
        </p:nvSpPr>
        <p:spPr>
          <a:xfrm rot="5400000">
            <a:off x="13880134" y="9080499"/>
            <a:ext cx="1511294" cy="3064946"/>
          </a:xfrm>
          <a:prstGeom prst="bentUpArrow">
            <a:avLst>
              <a:gd name="adj1" fmla="val 2843"/>
              <a:gd name="adj2" fmla="val 5285"/>
              <a:gd name="adj3" fmla="val 669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F28146-48B1-6A48-9B48-7C7AB1E1D530}"/>
              </a:ext>
            </a:extLst>
          </p:cNvPr>
          <p:cNvSpPr txBox="1"/>
          <p:nvPr/>
        </p:nvSpPr>
        <p:spPr>
          <a:xfrm>
            <a:off x="17602549" y="4740987"/>
            <a:ext cx="2850460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Smartphone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40CBCCE-4489-204E-8288-618E1D6DFC05}"/>
              </a:ext>
            </a:extLst>
          </p:cNvPr>
          <p:cNvSpPr txBox="1">
            <a:spLocks/>
          </p:cNvSpPr>
          <p:nvPr/>
        </p:nvSpPr>
        <p:spPr>
          <a:xfrm>
            <a:off x="17492003" y="5391951"/>
            <a:ext cx="5041426" cy="108530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EEA549-688C-1049-8890-25A8CDD3D796}"/>
              </a:ext>
            </a:extLst>
          </p:cNvPr>
          <p:cNvSpPr txBox="1"/>
          <p:nvPr/>
        </p:nvSpPr>
        <p:spPr>
          <a:xfrm>
            <a:off x="16010415" y="7881556"/>
            <a:ext cx="1689886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spc="300" dirty="0">
                <a:solidFill>
                  <a:schemeClr val="tx2"/>
                </a:solidFill>
                <a:latin typeface="Oswald" panose="02000503000000000000" pitchFamily="2" charset="77"/>
              </a:rPr>
              <a:t>Laptop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4BC5856-8765-5C42-9F05-43AB11688670}"/>
              </a:ext>
            </a:extLst>
          </p:cNvPr>
          <p:cNvSpPr txBox="1">
            <a:spLocks/>
          </p:cNvSpPr>
          <p:nvPr/>
        </p:nvSpPr>
        <p:spPr>
          <a:xfrm>
            <a:off x="15899869" y="8532520"/>
            <a:ext cx="5041426" cy="108530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BE5D8C-5622-2840-ADDD-8E211EB86AC8}"/>
              </a:ext>
            </a:extLst>
          </p:cNvPr>
          <p:cNvSpPr txBox="1"/>
          <p:nvPr/>
        </p:nvSpPr>
        <p:spPr>
          <a:xfrm>
            <a:off x="3878718" y="10081455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b="1">
                <a:solidFill>
                  <a:schemeClr val="tx2"/>
                </a:solidFill>
                <a:latin typeface="Oswald" panose="02000503000000000000" pitchFamily="2" charset="77"/>
              </a:defRPr>
            </a:lvl1pPr>
          </a:lstStyle>
          <a:p>
            <a:r>
              <a:rPr lang="en-US" spc="300" dirty="0"/>
              <a:t>Tablet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811073B7-DEC3-3149-B8D5-EE8E32B3EC06}"/>
              </a:ext>
            </a:extLst>
          </p:cNvPr>
          <p:cNvSpPr txBox="1">
            <a:spLocks/>
          </p:cNvSpPr>
          <p:nvPr/>
        </p:nvSpPr>
        <p:spPr>
          <a:xfrm>
            <a:off x="1520824" y="10732419"/>
            <a:ext cx="4063145" cy="153414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defTabSz="1828434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rgbClr val="484848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Rubik" panose="02000604000000020004" pitchFamily="2" charset="-79"/>
              </a:rPr>
              <a:t>A good business plan starts with an executive summary of the business.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042E6F-9F8C-C441-9690-20691B8396E2}"/>
              </a:ext>
            </a:extLst>
          </p:cNvPr>
          <p:cNvSpPr txBox="1"/>
          <p:nvPr/>
        </p:nvSpPr>
        <p:spPr>
          <a:xfrm>
            <a:off x="6475307" y="7003879"/>
            <a:ext cx="2002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/>
                </a:solidFill>
                <a:latin typeface="Oswald" panose="02000503000000000000" pitchFamily="2" charset="77"/>
              </a:defRPr>
            </a:lvl1pPr>
          </a:lstStyle>
          <a:p>
            <a:pPr algn="r"/>
            <a:r>
              <a:rPr lang="en-US" spc="300" dirty="0"/>
              <a:t>Desktop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0C689D04-67AC-FB44-90BC-CE20DC9C6408}"/>
              </a:ext>
            </a:extLst>
          </p:cNvPr>
          <p:cNvSpPr txBox="1">
            <a:spLocks/>
          </p:cNvSpPr>
          <p:nvPr/>
        </p:nvSpPr>
        <p:spPr>
          <a:xfrm>
            <a:off x="3599640" y="7654843"/>
            <a:ext cx="5041426" cy="108530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Rubik" panose="02000604000000020004" pitchFamily="2" charset="-79"/>
              </a:rPr>
              <a:t>A good business plan starts with an executive summary of the business.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86EFF9-88D4-0A48-AD52-9584B4F4C76D}"/>
              </a:ext>
            </a:extLst>
          </p:cNvPr>
          <p:cNvSpPr txBox="1"/>
          <p:nvPr/>
        </p:nvSpPr>
        <p:spPr>
          <a:xfrm>
            <a:off x="5696086" y="4127132"/>
            <a:ext cx="2097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rgbClr val="FC0D1B"/>
                </a:solidFill>
                <a:latin typeface="Oswald" panose="02000503000000000000" pitchFamily="2" charset="77"/>
              </a:rPr>
              <a:t>15%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19599C-633C-9046-B639-B5BCA03FF3B0}"/>
              </a:ext>
            </a:extLst>
          </p:cNvPr>
          <p:cNvSpPr txBox="1"/>
          <p:nvPr/>
        </p:nvSpPr>
        <p:spPr>
          <a:xfrm>
            <a:off x="6428562" y="10784715"/>
            <a:ext cx="1353256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C0D1B"/>
                </a:solidFill>
                <a:latin typeface="Oswald" panose="02000503000000000000" pitchFamily="2" charset="77"/>
              </a:rPr>
              <a:t>15%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62337B-FE2F-474D-A42C-AE75DD9482B7}"/>
              </a:ext>
            </a:extLst>
          </p:cNvPr>
          <p:cNvSpPr txBox="1"/>
          <p:nvPr/>
        </p:nvSpPr>
        <p:spPr>
          <a:xfrm>
            <a:off x="16888587" y="10448936"/>
            <a:ext cx="2097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rgbClr val="FC0D1B"/>
                </a:solidFill>
                <a:latin typeface="Oswald" panose="02000503000000000000" pitchFamily="2" charset="77"/>
              </a:rPr>
              <a:t>25%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F202AF-565B-464D-9B9C-962F1651A355}"/>
              </a:ext>
            </a:extLst>
          </p:cNvPr>
          <p:cNvSpPr txBox="1"/>
          <p:nvPr/>
        </p:nvSpPr>
        <p:spPr>
          <a:xfrm>
            <a:off x="16059370" y="5291490"/>
            <a:ext cx="10358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FC0D1B"/>
                </a:solidFill>
                <a:latin typeface="Oswald" panose="02000503000000000000" pitchFamily="2" charset="77"/>
              </a:rPr>
              <a:t>30%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B379B8-BE9D-6F42-91C6-B59E4127BF1F}"/>
              </a:ext>
            </a:extLst>
          </p:cNvPr>
          <p:cNvSpPr txBox="1"/>
          <p:nvPr/>
        </p:nvSpPr>
        <p:spPr>
          <a:xfrm>
            <a:off x="5699716" y="598595"/>
            <a:ext cx="12978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SOURCE TRAFFIC INFOGRAPHIC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60281A-04A9-714A-886A-D8495E4FE905}"/>
              </a:ext>
            </a:extLst>
          </p:cNvPr>
          <p:cNvCxnSpPr/>
          <p:nvPr/>
        </p:nvCxnSpPr>
        <p:spPr>
          <a:xfrm>
            <a:off x="10686475" y="374754"/>
            <a:ext cx="2743200" cy="0"/>
          </a:xfrm>
          <a:prstGeom prst="line">
            <a:avLst/>
          </a:prstGeom>
          <a:ln w="508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23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FD4087-E8A6-BE42-9A04-976B264A5273}"/>
              </a:ext>
            </a:extLst>
          </p:cNvPr>
          <p:cNvSpPr txBox="1"/>
          <p:nvPr/>
        </p:nvSpPr>
        <p:spPr>
          <a:xfrm>
            <a:off x="8153918" y="598595"/>
            <a:ext cx="80698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SOCIAL MEDIA MAP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AFE89E-DB31-5A41-AED6-9EEE0708166C}"/>
              </a:ext>
            </a:extLst>
          </p:cNvPr>
          <p:cNvCxnSpPr/>
          <p:nvPr/>
        </p:nvCxnSpPr>
        <p:spPr>
          <a:xfrm>
            <a:off x="10686475" y="374754"/>
            <a:ext cx="2743200" cy="0"/>
          </a:xfrm>
          <a:prstGeom prst="line">
            <a:avLst/>
          </a:prstGeom>
          <a:ln w="508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E5B9E32-84BF-ED45-89D1-CBAEBF00293D}"/>
              </a:ext>
            </a:extLst>
          </p:cNvPr>
          <p:cNvGrpSpPr/>
          <p:nvPr/>
        </p:nvGrpSpPr>
        <p:grpSpPr>
          <a:xfrm>
            <a:off x="1063503" y="5883118"/>
            <a:ext cx="7090415" cy="3528253"/>
            <a:chOff x="425207" y="2941432"/>
            <a:chExt cx="3546131" cy="1764586"/>
          </a:xfrm>
          <a:solidFill>
            <a:schemeClr val="bg1">
              <a:lumMod val="85000"/>
            </a:schemeClr>
          </a:solidFill>
        </p:grpSpPr>
        <p:sp>
          <p:nvSpPr>
            <p:cNvPr id="5" name="Freeform 30">
              <a:extLst>
                <a:ext uri="{FF2B5EF4-FFF2-40B4-BE49-F238E27FC236}">
                  <a16:creationId xmlns:a16="http://schemas.microsoft.com/office/drawing/2014/main" id="{635EF6A6-D129-EF43-8A9C-3EB43E650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211" y="3671432"/>
              <a:ext cx="5132" cy="641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0" y="2"/>
                    <a:pt x="0" y="3"/>
                    <a:pt x="0" y="6"/>
                  </a:cubicBezTo>
                  <a:cubicBezTo>
                    <a:pt x="2" y="6"/>
                    <a:pt x="4" y="6"/>
                    <a:pt x="4" y="6"/>
                  </a:cubicBezTo>
                  <a:cubicBezTo>
                    <a:pt x="4" y="3"/>
                    <a:pt x="5" y="2"/>
                    <a:pt x="5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6" name="Freeform 163">
              <a:extLst>
                <a:ext uri="{FF2B5EF4-FFF2-40B4-BE49-F238E27FC236}">
                  <a16:creationId xmlns:a16="http://schemas.microsoft.com/office/drawing/2014/main" id="{47C90F07-3681-CA43-9D67-056997C98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7787" y="3096668"/>
              <a:ext cx="23093" cy="2052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2" y="19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7" y="0"/>
                </a:cxn>
              </a:cxnLst>
              <a:rect l="0" t="0" r="r" b="b"/>
              <a:pathLst>
                <a:path w="22" h="19">
                  <a:moveTo>
                    <a:pt x="7" y="0"/>
                  </a:moveTo>
                  <a:cubicBezTo>
                    <a:pt x="13" y="7"/>
                    <a:pt x="19" y="9"/>
                    <a:pt x="22" y="19"/>
                  </a:cubicBezTo>
                  <a:cubicBezTo>
                    <a:pt x="13" y="17"/>
                    <a:pt x="0" y="3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grpSp>
          <p:nvGrpSpPr>
            <p:cNvPr id="7" name="Group 341">
              <a:extLst>
                <a:ext uri="{FF2B5EF4-FFF2-40B4-BE49-F238E27FC236}">
                  <a16:creationId xmlns:a16="http://schemas.microsoft.com/office/drawing/2014/main" id="{6E408354-4B42-A64C-AE12-EEA486073D42}"/>
                </a:ext>
              </a:extLst>
            </p:cNvPr>
            <p:cNvGrpSpPr/>
            <p:nvPr/>
          </p:nvGrpSpPr>
          <p:grpSpPr>
            <a:xfrm>
              <a:off x="1915637" y="3687590"/>
              <a:ext cx="676440" cy="756521"/>
              <a:chOff x="4097338" y="2217738"/>
              <a:chExt cx="1139825" cy="1274763"/>
            </a:xfrm>
            <a:grpFill/>
          </p:grpSpPr>
          <p:sp>
            <p:nvSpPr>
              <p:cNvPr id="173" name="Freeform 5">
                <a:extLst>
                  <a:ext uri="{FF2B5EF4-FFF2-40B4-BE49-F238E27FC236}">
                    <a16:creationId xmlns:a16="http://schemas.microsoft.com/office/drawing/2014/main" id="{61BA0EF4-CC11-CE40-8928-54B1E83CE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225" y="3086100"/>
                <a:ext cx="120650" cy="233363"/>
              </a:xfrm>
              <a:custGeom>
                <a:avLst/>
                <a:gdLst/>
                <a:ahLst/>
                <a:cxnLst>
                  <a:cxn ang="0">
                    <a:pos x="9" y="114"/>
                  </a:cxn>
                  <a:cxn ang="0">
                    <a:pos x="18" y="94"/>
                  </a:cxn>
                  <a:cxn ang="0">
                    <a:pos x="11" y="71"/>
                  </a:cxn>
                  <a:cxn ang="0">
                    <a:pos x="40" y="43"/>
                  </a:cxn>
                  <a:cxn ang="0">
                    <a:pos x="71" y="13"/>
                  </a:cxn>
                  <a:cxn ang="0">
                    <a:pos x="73" y="0"/>
                  </a:cxn>
                  <a:cxn ang="0">
                    <a:pos x="91" y="42"/>
                  </a:cxn>
                  <a:cxn ang="0">
                    <a:pos x="91" y="49"/>
                  </a:cxn>
                  <a:cxn ang="0">
                    <a:pos x="84" y="47"/>
                  </a:cxn>
                  <a:cxn ang="0">
                    <a:pos x="64" y="126"/>
                  </a:cxn>
                  <a:cxn ang="0">
                    <a:pos x="25" y="175"/>
                  </a:cxn>
                  <a:cxn ang="0">
                    <a:pos x="5" y="151"/>
                  </a:cxn>
                  <a:cxn ang="0">
                    <a:pos x="5" y="140"/>
                  </a:cxn>
                  <a:cxn ang="0">
                    <a:pos x="0" y="122"/>
                  </a:cxn>
                  <a:cxn ang="0">
                    <a:pos x="9" y="114"/>
                  </a:cxn>
                </a:cxnLst>
                <a:rect l="0" t="0" r="r" b="b"/>
                <a:pathLst>
                  <a:path w="91" h="175">
                    <a:moveTo>
                      <a:pt x="9" y="114"/>
                    </a:moveTo>
                    <a:cubicBezTo>
                      <a:pt x="9" y="114"/>
                      <a:pt x="18" y="95"/>
                      <a:pt x="18" y="94"/>
                    </a:cubicBezTo>
                    <a:cubicBezTo>
                      <a:pt x="18" y="89"/>
                      <a:pt x="11" y="78"/>
                      <a:pt x="11" y="71"/>
                    </a:cubicBezTo>
                    <a:cubicBezTo>
                      <a:pt x="11" y="49"/>
                      <a:pt x="27" y="50"/>
                      <a:pt x="40" y="43"/>
                    </a:cubicBezTo>
                    <a:cubicBezTo>
                      <a:pt x="50" y="37"/>
                      <a:pt x="64" y="20"/>
                      <a:pt x="71" y="13"/>
                    </a:cubicBezTo>
                    <a:cubicBezTo>
                      <a:pt x="73" y="11"/>
                      <a:pt x="72" y="4"/>
                      <a:pt x="73" y="0"/>
                    </a:cubicBezTo>
                    <a:cubicBezTo>
                      <a:pt x="88" y="2"/>
                      <a:pt x="87" y="31"/>
                      <a:pt x="91" y="42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89" y="48"/>
                      <a:pt x="85" y="47"/>
                      <a:pt x="84" y="47"/>
                    </a:cubicBezTo>
                    <a:cubicBezTo>
                      <a:pt x="84" y="79"/>
                      <a:pt x="74" y="101"/>
                      <a:pt x="64" y="126"/>
                    </a:cubicBezTo>
                    <a:cubicBezTo>
                      <a:pt x="56" y="146"/>
                      <a:pt x="52" y="175"/>
                      <a:pt x="25" y="175"/>
                    </a:cubicBezTo>
                    <a:cubicBezTo>
                      <a:pt x="14" y="175"/>
                      <a:pt x="5" y="163"/>
                      <a:pt x="5" y="151"/>
                    </a:cubicBezTo>
                    <a:cubicBezTo>
                      <a:pt x="5" y="145"/>
                      <a:pt x="6" y="143"/>
                      <a:pt x="5" y="140"/>
                    </a:cubicBezTo>
                    <a:cubicBezTo>
                      <a:pt x="0" y="136"/>
                      <a:pt x="0" y="129"/>
                      <a:pt x="0" y="122"/>
                    </a:cubicBezTo>
                    <a:cubicBezTo>
                      <a:pt x="0" y="121"/>
                      <a:pt x="8" y="114"/>
                      <a:pt x="9" y="11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74" name="Freeform 6">
                <a:extLst>
                  <a:ext uri="{FF2B5EF4-FFF2-40B4-BE49-F238E27FC236}">
                    <a16:creationId xmlns:a16="http://schemas.microsoft.com/office/drawing/2014/main" id="{579F5F84-3F3E-9C46-ACE1-92E23B2EC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7338" y="2217738"/>
                <a:ext cx="1139825" cy="1274763"/>
              </a:xfrm>
              <a:custGeom>
                <a:avLst/>
                <a:gdLst/>
                <a:ahLst/>
                <a:cxnLst>
                  <a:cxn ang="0">
                    <a:pos x="499" y="66"/>
                  </a:cxn>
                  <a:cxn ang="0">
                    <a:pos x="527" y="81"/>
                  </a:cxn>
                  <a:cxn ang="0">
                    <a:pos x="609" y="86"/>
                  </a:cxn>
                  <a:cxn ang="0">
                    <a:pos x="644" y="89"/>
                  </a:cxn>
                  <a:cxn ang="0">
                    <a:pos x="644" y="136"/>
                  </a:cxn>
                  <a:cxn ang="0">
                    <a:pos x="620" y="115"/>
                  </a:cxn>
                  <a:cxn ang="0">
                    <a:pos x="679" y="223"/>
                  </a:cxn>
                  <a:cxn ang="0">
                    <a:pos x="699" y="267"/>
                  </a:cxn>
                  <a:cxn ang="0">
                    <a:pos x="730" y="310"/>
                  </a:cxn>
                  <a:cxn ang="0">
                    <a:pos x="755" y="348"/>
                  </a:cxn>
                  <a:cxn ang="0">
                    <a:pos x="787" y="359"/>
                  </a:cxn>
                  <a:cxn ang="0">
                    <a:pos x="853" y="346"/>
                  </a:cxn>
                  <a:cxn ang="0">
                    <a:pos x="826" y="425"/>
                  </a:cxn>
                  <a:cxn ang="0">
                    <a:pos x="719" y="541"/>
                  </a:cxn>
                  <a:cxn ang="0">
                    <a:pos x="708" y="600"/>
                  </a:cxn>
                  <a:cxn ang="0">
                    <a:pos x="721" y="638"/>
                  </a:cxn>
                  <a:cxn ang="0">
                    <a:pos x="720" y="676"/>
                  </a:cxn>
                  <a:cxn ang="0">
                    <a:pos x="660" y="745"/>
                  </a:cxn>
                  <a:cxn ang="0">
                    <a:pos x="659" y="788"/>
                  </a:cxn>
                  <a:cxn ang="0">
                    <a:pos x="643" y="816"/>
                  </a:cxn>
                  <a:cxn ang="0">
                    <a:pos x="627" y="846"/>
                  </a:cxn>
                  <a:cxn ang="0">
                    <a:pos x="592" y="902"/>
                  </a:cxn>
                  <a:cxn ang="0">
                    <a:pos x="538" y="946"/>
                  </a:cxn>
                  <a:cxn ang="0">
                    <a:pos x="512" y="944"/>
                  </a:cxn>
                  <a:cxn ang="0">
                    <a:pos x="452" y="949"/>
                  </a:cxn>
                  <a:cxn ang="0">
                    <a:pos x="440" y="929"/>
                  </a:cxn>
                  <a:cxn ang="0">
                    <a:pos x="431" y="893"/>
                  </a:cxn>
                  <a:cxn ang="0">
                    <a:pos x="395" y="789"/>
                  </a:cxn>
                  <a:cxn ang="0">
                    <a:pos x="360" y="708"/>
                  </a:cxn>
                  <a:cxn ang="0">
                    <a:pos x="382" y="621"/>
                  </a:cxn>
                  <a:cxn ang="0">
                    <a:pos x="364" y="558"/>
                  </a:cxn>
                  <a:cxn ang="0">
                    <a:pos x="337" y="490"/>
                  </a:cxn>
                  <a:cxn ang="0">
                    <a:pos x="342" y="461"/>
                  </a:cxn>
                  <a:cxn ang="0">
                    <a:pos x="295" y="443"/>
                  </a:cxn>
                  <a:cxn ang="0">
                    <a:pos x="206" y="433"/>
                  </a:cxn>
                  <a:cxn ang="0">
                    <a:pos x="164" y="434"/>
                  </a:cxn>
                  <a:cxn ang="0">
                    <a:pos x="109" y="439"/>
                  </a:cxn>
                  <a:cxn ang="0">
                    <a:pos x="40" y="369"/>
                  </a:cxn>
                  <a:cxn ang="0">
                    <a:pos x="7" y="338"/>
                  </a:cxn>
                  <a:cxn ang="0">
                    <a:pos x="7" y="324"/>
                  </a:cxn>
                  <a:cxn ang="0">
                    <a:pos x="18" y="269"/>
                  </a:cxn>
                  <a:cxn ang="0">
                    <a:pos x="22" y="199"/>
                  </a:cxn>
                  <a:cxn ang="0">
                    <a:pos x="77" y="132"/>
                  </a:cxn>
                  <a:cxn ang="0">
                    <a:pos x="104" y="77"/>
                  </a:cxn>
                  <a:cxn ang="0">
                    <a:pos x="141" y="36"/>
                  </a:cxn>
                  <a:cxn ang="0">
                    <a:pos x="187" y="35"/>
                  </a:cxn>
                  <a:cxn ang="0">
                    <a:pos x="273" y="6"/>
                  </a:cxn>
                  <a:cxn ang="0">
                    <a:pos x="307" y="4"/>
                  </a:cxn>
                  <a:cxn ang="0">
                    <a:pos x="338" y="0"/>
                  </a:cxn>
                  <a:cxn ang="0">
                    <a:pos x="358" y="6"/>
                  </a:cxn>
                  <a:cxn ang="0">
                    <a:pos x="357" y="27"/>
                  </a:cxn>
                  <a:cxn ang="0">
                    <a:pos x="371" y="64"/>
                  </a:cxn>
                  <a:cxn ang="0">
                    <a:pos x="455" y="100"/>
                  </a:cxn>
                  <a:cxn ang="0">
                    <a:pos x="464" y="84"/>
                  </a:cxn>
                  <a:cxn ang="0">
                    <a:pos x="490" y="66"/>
                  </a:cxn>
                </a:cxnLst>
                <a:rect l="0" t="0" r="r" b="b"/>
                <a:pathLst>
                  <a:path w="856" h="957">
                    <a:moveTo>
                      <a:pt x="490" y="66"/>
                    </a:moveTo>
                    <a:cubicBezTo>
                      <a:pt x="499" y="66"/>
                      <a:pt x="499" y="66"/>
                      <a:pt x="499" y="66"/>
                    </a:cubicBezTo>
                    <a:cubicBezTo>
                      <a:pt x="499" y="73"/>
                      <a:pt x="504" y="74"/>
                      <a:pt x="506" y="77"/>
                    </a:cubicBezTo>
                    <a:cubicBezTo>
                      <a:pt x="510" y="82"/>
                      <a:pt x="520" y="78"/>
                      <a:pt x="527" y="81"/>
                    </a:cubicBezTo>
                    <a:cubicBezTo>
                      <a:pt x="541" y="86"/>
                      <a:pt x="561" y="93"/>
                      <a:pt x="576" y="93"/>
                    </a:cubicBezTo>
                    <a:cubicBezTo>
                      <a:pt x="591" y="93"/>
                      <a:pt x="595" y="86"/>
                      <a:pt x="609" y="86"/>
                    </a:cubicBezTo>
                    <a:cubicBezTo>
                      <a:pt x="617" y="86"/>
                      <a:pt x="622" y="92"/>
                      <a:pt x="632" y="92"/>
                    </a:cubicBezTo>
                    <a:cubicBezTo>
                      <a:pt x="638" y="92"/>
                      <a:pt x="638" y="90"/>
                      <a:pt x="644" y="89"/>
                    </a:cubicBezTo>
                    <a:cubicBezTo>
                      <a:pt x="647" y="96"/>
                      <a:pt x="653" y="102"/>
                      <a:pt x="653" y="111"/>
                    </a:cubicBezTo>
                    <a:cubicBezTo>
                      <a:pt x="653" y="115"/>
                      <a:pt x="646" y="131"/>
                      <a:pt x="644" y="136"/>
                    </a:cubicBezTo>
                    <a:cubicBezTo>
                      <a:pt x="635" y="135"/>
                      <a:pt x="627" y="115"/>
                      <a:pt x="620" y="107"/>
                    </a:cubicBezTo>
                    <a:cubicBezTo>
                      <a:pt x="620" y="115"/>
                      <a:pt x="620" y="115"/>
                      <a:pt x="620" y="115"/>
                    </a:cubicBezTo>
                    <a:cubicBezTo>
                      <a:pt x="662" y="189"/>
                      <a:pt x="662" y="189"/>
                      <a:pt x="662" y="189"/>
                    </a:cubicBezTo>
                    <a:cubicBezTo>
                      <a:pt x="659" y="198"/>
                      <a:pt x="673" y="218"/>
                      <a:pt x="679" y="223"/>
                    </a:cubicBezTo>
                    <a:cubicBezTo>
                      <a:pt x="679" y="246"/>
                      <a:pt x="679" y="246"/>
                      <a:pt x="679" y="246"/>
                    </a:cubicBezTo>
                    <a:cubicBezTo>
                      <a:pt x="684" y="258"/>
                      <a:pt x="692" y="258"/>
                      <a:pt x="699" y="267"/>
                    </a:cubicBezTo>
                    <a:cubicBezTo>
                      <a:pt x="707" y="278"/>
                      <a:pt x="702" y="289"/>
                      <a:pt x="710" y="297"/>
                    </a:cubicBezTo>
                    <a:cubicBezTo>
                      <a:pt x="717" y="304"/>
                      <a:pt x="722" y="305"/>
                      <a:pt x="730" y="310"/>
                    </a:cubicBezTo>
                    <a:cubicBezTo>
                      <a:pt x="737" y="316"/>
                      <a:pt x="741" y="334"/>
                      <a:pt x="755" y="334"/>
                    </a:cubicBezTo>
                    <a:cubicBezTo>
                      <a:pt x="755" y="341"/>
                      <a:pt x="759" y="343"/>
                      <a:pt x="755" y="348"/>
                    </a:cubicBezTo>
                    <a:cubicBezTo>
                      <a:pt x="761" y="352"/>
                      <a:pt x="767" y="366"/>
                      <a:pt x="774" y="366"/>
                    </a:cubicBezTo>
                    <a:cubicBezTo>
                      <a:pt x="781" y="366"/>
                      <a:pt x="782" y="361"/>
                      <a:pt x="787" y="359"/>
                    </a:cubicBezTo>
                    <a:cubicBezTo>
                      <a:pt x="794" y="357"/>
                      <a:pt x="798" y="360"/>
                      <a:pt x="805" y="359"/>
                    </a:cubicBezTo>
                    <a:cubicBezTo>
                      <a:pt x="822" y="356"/>
                      <a:pt x="838" y="350"/>
                      <a:pt x="853" y="346"/>
                    </a:cubicBezTo>
                    <a:cubicBezTo>
                      <a:pt x="855" y="348"/>
                      <a:pt x="856" y="350"/>
                      <a:pt x="856" y="352"/>
                    </a:cubicBezTo>
                    <a:cubicBezTo>
                      <a:pt x="856" y="377"/>
                      <a:pt x="837" y="410"/>
                      <a:pt x="826" y="425"/>
                    </a:cubicBezTo>
                    <a:cubicBezTo>
                      <a:pt x="812" y="443"/>
                      <a:pt x="807" y="459"/>
                      <a:pt x="790" y="471"/>
                    </a:cubicBezTo>
                    <a:cubicBezTo>
                      <a:pt x="761" y="494"/>
                      <a:pt x="730" y="501"/>
                      <a:pt x="719" y="541"/>
                    </a:cubicBezTo>
                    <a:cubicBezTo>
                      <a:pt x="716" y="552"/>
                      <a:pt x="704" y="555"/>
                      <a:pt x="704" y="567"/>
                    </a:cubicBezTo>
                    <a:cubicBezTo>
                      <a:pt x="704" y="581"/>
                      <a:pt x="708" y="587"/>
                      <a:pt x="708" y="600"/>
                    </a:cubicBezTo>
                    <a:cubicBezTo>
                      <a:pt x="708" y="615"/>
                      <a:pt x="724" y="623"/>
                      <a:pt x="724" y="631"/>
                    </a:cubicBezTo>
                    <a:cubicBezTo>
                      <a:pt x="724" y="634"/>
                      <a:pt x="722" y="637"/>
                      <a:pt x="721" y="638"/>
                    </a:cubicBezTo>
                    <a:cubicBezTo>
                      <a:pt x="721" y="649"/>
                      <a:pt x="721" y="649"/>
                      <a:pt x="721" y="649"/>
                    </a:cubicBezTo>
                    <a:cubicBezTo>
                      <a:pt x="721" y="656"/>
                      <a:pt x="720" y="664"/>
                      <a:pt x="720" y="676"/>
                    </a:cubicBezTo>
                    <a:cubicBezTo>
                      <a:pt x="722" y="679"/>
                      <a:pt x="723" y="682"/>
                      <a:pt x="723" y="685"/>
                    </a:cubicBezTo>
                    <a:cubicBezTo>
                      <a:pt x="723" y="720"/>
                      <a:pt x="665" y="716"/>
                      <a:pt x="660" y="745"/>
                    </a:cubicBezTo>
                    <a:cubicBezTo>
                      <a:pt x="654" y="746"/>
                      <a:pt x="647" y="753"/>
                      <a:pt x="647" y="758"/>
                    </a:cubicBezTo>
                    <a:cubicBezTo>
                      <a:pt x="647" y="768"/>
                      <a:pt x="659" y="774"/>
                      <a:pt x="659" y="788"/>
                    </a:cubicBezTo>
                    <a:cubicBezTo>
                      <a:pt x="659" y="795"/>
                      <a:pt x="658" y="809"/>
                      <a:pt x="656" y="813"/>
                    </a:cubicBezTo>
                    <a:cubicBezTo>
                      <a:pt x="653" y="817"/>
                      <a:pt x="646" y="815"/>
                      <a:pt x="643" y="816"/>
                    </a:cubicBezTo>
                    <a:cubicBezTo>
                      <a:pt x="632" y="822"/>
                      <a:pt x="626" y="826"/>
                      <a:pt x="621" y="837"/>
                    </a:cubicBezTo>
                    <a:cubicBezTo>
                      <a:pt x="624" y="839"/>
                      <a:pt x="627" y="842"/>
                      <a:pt x="627" y="846"/>
                    </a:cubicBezTo>
                    <a:cubicBezTo>
                      <a:pt x="627" y="859"/>
                      <a:pt x="615" y="868"/>
                      <a:pt x="610" y="874"/>
                    </a:cubicBezTo>
                    <a:cubicBezTo>
                      <a:pt x="600" y="883"/>
                      <a:pt x="599" y="893"/>
                      <a:pt x="592" y="902"/>
                    </a:cubicBezTo>
                    <a:cubicBezTo>
                      <a:pt x="581" y="916"/>
                      <a:pt x="576" y="929"/>
                      <a:pt x="558" y="938"/>
                    </a:cubicBezTo>
                    <a:cubicBezTo>
                      <a:pt x="550" y="941"/>
                      <a:pt x="539" y="938"/>
                      <a:pt x="538" y="946"/>
                    </a:cubicBezTo>
                    <a:cubicBezTo>
                      <a:pt x="532" y="946"/>
                      <a:pt x="529" y="949"/>
                      <a:pt x="525" y="949"/>
                    </a:cubicBezTo>
                    <a:cubicBezTo>
                      <a:pt x="520" y="949"/>
                      <a:pt x="517" y="944"/>
                      <a:pt x="512" y="944"/>
                    </a:cubicBezTo>
                    <a:cubicBezTo>
                      <a:pt x="494" y="944"/>
                      <a:pt x="483" y="957"/>
                      <a:pt x="466" y="957"/>
                    </a:cubicBezTo>
                    <a:cubicBezTo>
                      <a:pt x="459" y="957"/>
                      <a:pt x="455" y="953"/>
                      <a:pt x="452" y="949"/>
                    </a:cubicBezTo>
                    <a:cubicBezTo>
                      <a:pt x="449" y="949"/>
                      <a:pt x="449" y="950"/>
                      <a:pt x="448" y="951"/>
                    </a:cubicBezTo>
                    <a:cubicBezTo>
                      <a:pt x="448" y="942"/>
                      <a:pt x="443" y="932"/>
                      <a:pt x="440" y="929"/>
                    </a:cubicBezTo>
                    <a:cubicBezTo>
                      <a:pt x="443" y="925"/>
                      <a:pt x="445" y="922"/>
                      <a:pt x="445" y="917"/>
                    </a:cubicBezTo>
                    <a:cubicBezTo>
                      <a:pt x="445" y="910"/>
                      <a:pt x="433" y="897"/>
                      <a:pt x="431" y="893"/>
                    </a:cubicBezTo>
                    <a:cubicBezTo>
                      <a:pt x="415" y="866"/>
                      <a:pt x="395" y="840"/>
                      <a:pt x="395" y="801"/>
                    </a:cubicBezTo>
                    <a:cubicBezTo>
                      <a:pt x="395" y="794"/>
                      <a:pt x="395" y="792"/>
                      <a:pt x="395" y="789"/>
                    </a:cubicBezTo>
                    <a:cubicBezTo>
                      <a:pt x="395" y="783"/>
                      <a:pt x="389" y="781"/>
                      <a:pt x="386" y="774"/>
                    </a:cubicBezTo>
                    <a:cubicBezTo>
                      <a:pt x="374" y="754"/>
                      <a:pt x="360" y="737"/>
                      <a:pt x="360" y="708"/>
                    </a:cubicBezTo>
                    <a:cubicBezTo>
                      <a:pt x="360" y="677"/>
                      <a:pt x="388" y="670"/>
                      <a:pt x="388" y="646"/>
                    </a:cubicBezTo>
                    <a:cubicBezTo>
                      <a:pt x="388" y="635"/>
                      <a:pt x="384" y="631"/>
                      <a:pt x="382" y="621"/>
                    </a:cubicBezTo>
                    <a:cubicBezTo>
                      <a:pt x="379" y="602"/>
                      <a:pt x="376" y="596"/>
                      <a:pt x="371" y="585"/>
                    </a:cubicBezTo>
                    <a:cubicBezTo>
                      <a:pt x="368" y="576"/>
                      <a:pt x="370" y="566"/>
                      <a:pt x="364" y="558"/>
                    </a:cubicBezTo>
                    <a:cubicBezTo>
                      <a:pt x="352" y="544"/>
                      <a:pt x="327" y="528"/>
                      <a:pt x="327" y="508"/>
                    </a:cubicBezTo>
                    <a:cubicBezTo>
                      <a:pt x="327" y="503"/>
                      <a:pt x="334" y="492"/>
                      <a:pt x="337" y="490"/>
                    </a:cubicBezTo>
                    <a:cubicBezTo>
                      <a:pt x="336" y="486"/>
                      <a:pt x="337" y="485"/>
                      <a:pt x="337" y="483"/>
                    </a:cubicBezTo>
                    <a:cubicBezTo>
                      <a:pt x="337" y="478"/>
                      <a:pt x="337" y="465"/>
                      <a:pt x="342" y="461"/>
                    </a:cubicBezTo>
                    <a:cubicBezTo>
                      <a:pt x="337" y="451"/>
                      <a:pt x="329" y="443"/>
                      <a:pt x="314" y="443"/>
                    </a:cubicBezTo>
                    <a:cubicBezTo>
                      <a:pt x="306" y="443"/>
                      <a:pt x="299" y="443"/>
                      <a:pt x="295" y="443"/>
                    </a:cubicBezTo>
                    <a:cubicBezTo>
                      <a:pt x="282" y="443"/>
                      <a:pt x="279" y="417"/>
                      <a:pt x="261" y="417"/>
                    </a:cubicBezTo>
                    <a:cubicBezTo>
                      <a:pt x="239" y="417"/>
                      <a:pt x="223" y="427"/>
                      <a:pt x="206" y="433"/>
                    </a:cubicBezTo>
                    <a:cubicBezTo>
                      <a:pt x="199" y="435"/>
                      <a:pt x="197" y="440"/>
                      <a:pt x="191" y="440"/>
                    </a:cubicBezTo>
                    <a:cubicBezTo>
                      <a:pt x="184" y="440"/>
                      <a:pt x="173" y="434"/>
                      <a:pt x="164" y="434"/>
                    </a:cubicBezTo>
                    <a:cubicBezTo>
                      <a:pt x="147" y="434"/>
                      <a:pt x="139" y="443"/>
                      <a:pt x="122" y="443"/>
                    </a:cubicBezTo>
                    <a:cubicBezTo>
                      <a:pt x="117" y="443"/>
                      <a:pt x="111" y="440"/>
                      <a:pt x="109" y="439"/>
                    </a:cubicBezTo>
                    <a:cubicBezTo>
                      <a:pt x="97" y="430"/>
                      <a:pt x="71" y="415"/>
                      <a:pt x="62" y="401"/>
                    </a:cubicBezTo>
                    <a:cubicBezTo>
                      <a:pt x="53" y="388"/>
                      <a:pt x="51" y="377"/>
                      <a:pt x="40" y="369"/>
                    </a:cubicBezTo>
                    <a:cubicBezTo>
                      <a:pt x="37" y="366"/>
                      <a:pt x="13" y="346"/>
                      <a:pt x="13" y="344"/>
                    </a:cubicBezTo>
                    <a:cubicBezTo>
                      <a:pt x="11" y="341"/>
                      <a:pt x="10" y="340"/>
                      <a:pt x="7" y="338"/>
                    </a:cubicBezTo>
                    <a:cubicBezTo>
                      <a:pt x="9" y="338"/>
                      <a:pt x="9" y="338"/>
                      <a:pt x="9" y="338"/>
                    </a:cubicBezTo>
                    <a:cubicBezTo>
                      <a:pt x="9" y="331"/>
                      <a:pt x="7" y="328"/>
                      <a:pt x="7" y="324"/>
                    </a:cubicBezTo>
                    <a:cubicBezTo>
                      <a:pt x="7" y="317"/>
                      <a:pt x="3" y="315"/>
                      <a:pt x="0" y="309"/>
                    </a:cubicBezTo>
                    <a:cubicBezTo>
                      <a:pt x="10" y="304"/>
                      <a:pt x="18" y="280"/>
                      <a:pt x="18" y="269"/>
                    </a:cubicBezTo>
                    <a:cubicBezTo>
                      <a:pt x="18" y="250"/>
                      <a:pt x="10" y="238"/>
                      <a:pt x="10" y="220"/>
                    </a:cubicBezTo>
                    <a:cubicBezTo>
                      <a:pt x="10" y="211"/>
                      <a:pt x="20" y="206"/>
                      <a:pt x="22" y="199"/>
                    </a:cubicBezTo>
                    <a:cubicBezTo>
                      <a:pt x="28" y="182"/>
                      <a:pt x="41" y="158"/>
                      <a:pt x="52" y="144"/>
                    </a:cubicBezTo>
                    <a:cubicBezTo>
                      <a:pt x="58" y="135"/>
                      <a:pt x="69" y="136"/>
                      <a:pt x="77" y="132"/>
                    </a:cubicBezTo>
                    <a:cubicBezTo>
                      <a:pt x="84" y="128"/>
                      <a:pt x="95" y="119"/>
                      <a:pt x="97" y="112"/>
                    </a:cubicBezTo>
                    <a:cubicBezTo>
                      <a:pt x="102" y="96"/>
                      <a:pt x="96" y="89"/>
                      <a:pt x="104" y="77"/>
                    </a:cubicBezTo>
                    <a:cubicBezTo>
                      <a:pt x="116" y="63"/>
                      <a:pt x="131" y="49"/>
                      <a:pt x="142" y="36"/>
                    </a:cubicBezTo>
                    <a:cubicBezTo>
                      <a:pt x="141" y="36"/>
                      <a:pt x="141" y="36"/>
                      <a:pt x="141" y="36"/>
                    </a:cubicBezTo>
                    <a:cubicBezTo>
                      <a:pt x="145" y="31"/>
                      <a:pt x="146" y="27"/>
                      <a:pt x="150" y="24"/>
                    </a:cubicBezTo>
                    <a:cubicBezTo>
                      <a:pt x="161" y="32"/>
                      <a:pt x="172" y="35"/>
                      <a:pt x="187" y="35"/>
                    </a:cubicBezTo>
                    <a:cubicBezTo>
                      <a:pt x="197" y="35"/>
                      <a:pt x="198" y="29"/>
                      <a:pt x="204" y="27"/>
                    </a:cubicBezTo>
                    <a:cubicBezTo>
                      <a:pt x="221" y="18"/>
                      <a:pt x="254" y="6"/>
                      <a:pt x="273" y="6"/>
                    </a:cubicBezTo>
                    <a:cubicBezTo>
                      <a:pt x="280" y="6"/>
                      <a:pt x="285" y="10"/>
                      <a:pt x="289" y="10"/>
                    </a:cubicBezTo>
                    <a:cubicBezTo>
                      <a:pt x="294" y="10"/>
                      <a:pt x="301" y="4"/>
                      <a:pt x="307" y="4"/>
                    </a:cubicBezTo>
                    <a:cubicBezTo>
                      <a:pt x="313" y="4"/>
                      <a:pt x="316" y="7"/>
                      <a:pt x="321" y="7"/>
                    </a:cubicBezTo>
                    <a:cubicBezTo>
                      <a:pt x="329" y="7"/>
                      <a:pt x="330" y="0"/>
                      <a:pt x="338" y="0"/>
                    </a:cubicBezTo>
                    <a:cubicBezTo>
                      <a:pt x="347" y="0"/>
                      <a:pt x="344" y="8"/>
                      <a:pt x="351" y="8"/>
                    </a:cubicBezTo>
                    <a:cubicBezTo>
                      <a:pt x="354" y="8"/>
                      <a:pt x="355" y="6"/>
                      <a:pt x="358" y="6"/>
                    </a:cubicBezTo>
                    <a:cubicBezTo>
                      <a:pt x="358" y="12"/>
                      <a:pt x="351" y="11"/>
                      <a:pt x="351" y="17"/>
                    </a:cubicBezTo>
                    <a:cubicBezTo>
                      <a:pt x="351" y="21"/>
                      <a:pt x="357" y="23"/>
                      <a:pt x="357" y="27"/>
                    </a:cubicBezTo>
                    <a:cubicBezTo>
                      <a:pt x="357" y="33"/>
                      <a:pt x="351" y="37"/>
                      <a:pt x="351" y="44"/>
                    </a:cubicBezTo>
                    <a:cubicBezTo>
                      <a:pt x="351" y="55"/>
                      <a:pt x="363" y="64"/>
                      <a:pt x="371" y="64"/>
                    </a:cubicBezTo>
                    <a:cubicBezTo>
                      <a:pt x="377" y="64"/>
                      <a:pt x="380" y="64"/>
                      <a:pt x="384" y="64"/>
                    </a:cubicBezTo>
                    <a:cubicBezTo>
                      <a:pt x="412" y="64"/>
                      <a:pt x="423" y="100"/>
                      <a:pt x="455" y="100"/>
                    </a:cubicBezTo>
                    <a:cubicBezTo>
                      <a:pt x="459" y="100"/>
                      <a:pt x="464" y="95"/>
                      <a:pt x="464" y="93"/>
                    </a:cubicBezTo>
                    <a:cubicBezTo>
                      <a:pt x="464" y="90"/>
                      <a:pt x="464" y="87"/>
                      <a:pt x="464" y="84"/>
                    </a:cubicBezTo>
                    <a:cubicBezTo>
                      <a:pt x="464" y="70"/>
                      <a:pt x="475" y="70"/>
                      <a:pt x="488" y="66"/>
                    </a:cubicBezTo>
                    <a:lnTo>
                      <a:pt x="490" y="6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BAA399CA-10A4-8546-8B0E-A792C5463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896" y="4081394"/>
              <a:ext cx="23553" cy="18842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0" y="4"/>
                </a:cxn>
                <a:cxn ang="0">
                  <a:pos x="27" y="5"/>
                </a:cxn>
                <a:cxn ang="0">
                  <a:pos x="30" y="9"/>
                </a:cxn>
                <a:cxn ang="0">
                  <a:pos x="18" y="23"/>
                </a:cxn>
                <a:cxn ang="0">
                  <a:pos x="0" y="11"/>
                </a:cxn>
                <a:cxn ang="0">
                  <a:pos x="9" y="0"/>
                </a:cxn>
                <a:cxn ang="0">
                  <a:pos x="10" y="0"/>
                </a:cxn>
              </a:cxnLst>
              <a:rect l="0" t="0" r="r" b="b"/>
              <a:pathLst>
                <a:path w="30" h="23">
                  <a:moveTo>
                    <a:pt x="10" y="0"/>
                  </a:moveTo>
                  <a:cubicBezTo>
                    <a:pt x="13" y="1"/>
                    <a:pt x="16" y="4"/>
                    <a:pt x="20" y="4"/>
                  </a:cubicBezTo>
                  <a:cubicBezTo>
                    <a:pt x="21" y="9"/>
                    <a:pt x="25" y="5"/>
                    <a:pt x="27" y="5"/>
                  </a:cubicBezTo>
                  <a:cubicBezTo>
                    <a:pt x="29" y="5"/>
                    <a:pt x="30" y="8"/>
                    <a:pt x="30" y="9"/>
                  </a:cubicBezTo>
                  <a:cubicBezTo>
                    <a:pt x="30" y="12"/>
                    <a:pt x="23" y="23"/>
                    <a:pt x="18" y="23"/>
                  </a:cubicBezTo>
                  <a:cubicBezTo>
                    <a:pt x="11" y="23"/>
                    <a:pt x="0" y="15"/>
                    <a:pt x="0" y="11"/>
                  </a:cubicBezTo>
                  <a:cubicBezTo>
                    <a:pt x="0" y="4"/>
                    <a:pt x="3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9" name="Freeform 23">
              <a:extLst>
                <a:ext uri="{FF2B5EF4-FFF2-40B4-BE49-F238E27FC236}">
                  <a16:creationId xmlns:a16="http://schemas.microsoft.com/office/drawing/2014/main" id="{B248090B-7671-A34C-A03D-B96C7C1DB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534" y="3958919"/>
              <a:ext cx="462580" cy="747099"/>
            </a:xfrm>
            <a:custGeom>
              <a:avLst/>
              <a:gdLst/>
              <a:ahLst/>
              <a:cxnLst>
                <a:cxn ang="0">
                  <a:pos x="46" y="91"/>
                </a:cxn>
                <a:cxn ang="0">
                  <a:pos x="51" y="51"/>
                </a:cxn>
                <a:cxn ang="0">
                  <a:pos x="59" y="46"/>
                </a:cxn>
                <a:cxn ang="0">
                  <a:pos x="82" y="18"/>
                </a:cxn>
                <a:cxn ang="0">
                  <a:pos x="128" y="6"/>
                </a:cxn>
                <a:cxn ang="0">
                  <a:pos x="126" y="42"/>
                </a:cxn>
                <a:cxn ang="0">
                  <a:pos x="136" y="13"/>
                </a:cxn>
                <a:cxn ang="0">
                  <a:pos x="146" y="5"/>
                </a:cxn>
                <a:cxn ang="0">
                  <a:pos x="194" y="24"/>
                </a:cxn>
                <a:cxn ang="0">
                  <a:pos x="227" y="20"/>
                </a:cxn>
                <a:cxn ang="0">
                  <a:pos x="233" y="26"/>
                </a:cxn>
                <a:cxn ang="0">
                  <a:pos x="270" y="50"/>
                </a:cxn>
                <a:cxn ang="0">
                  <a:pos x="328" y="84"/>
                </a:cxn>
                <a:cxn ang="0">
                  <a:pos x="354" y="89"/>
                </a:cxn>
                <a:cxn ang="0">
                  <a:pos x="389" y="130"/>
                </a:cxn>
                <a:cxn ang="0">
                  <a:pos x="383" y="170"/>
                </a:cxn>
                <a:cxn ang="0">
                  <a:pos x="403" y="185"/>
                </a:cxn>
                <a:cxn ang="0">
                  <a:pos x="454" y="175"/>
                </a:cxn>
                <a:cxn ang="0">
                  <a:pos x="467" y="191"/>
                </a:cxn>
                <a:cxn ang="0">
                  <a:pos x="513" y="191"/>
                </a:cxn>
                <a:cxn ang="0">
                  <a:pos x="575" y="220"/>
                </a:cxn>
                <a:cxn ang="0">
                  <a:pos x="549" y="310"/>
                </a:cxn>
                <a:cxn ang="0">
                  <a:pos x="532" y="374"/>
                </a:cxn>
                <a:cxn ang="0">
                  <a:pos x="522" y="405"/>
                </a:cxn>
                <a:cxn ang="0">
                  <a:pos x="485" y="449"/>
                </a:cxn>
                <a:cxn ang="0">
                  <a:pos x="429" y="474"/>
                </a:cxn>
                <a:cxn ang="0">
                  <a:pos x="412" y="524"/>
                </a:cxn>
                <a:cxn ang="0">
                  <a:pos x="388" y="559"/>
                </a:cxn>
                <a:cxn ang="0">
                  <a:pos x="311" y="614"/>
                </a:cxn>
                <a:cxn ang="0">
                  <a:pos x="297" y="619"/>
                </a:cxn>
                <a:cxn ang="0">
                  <a:pos x="308" y="654"/>
                </a:cxn>
                <a:cxn ang="0">
                  <a:pos x="244" y="677"/>
                </a:cxn>
                <a:cxn ang="0">
                  <a:pos x="240" y="707"/>
                </a:cxn>
                <a:cxn ang="0">
                  <a:pos x="205" y="711"/>
                </a:cxn>
                <a:cxn ang="0">
                  <a:pos x="225" y="730"/>
                </a:cxn>
                <a:cxn ang="0">
                  <a:pos x="214" y="739"/>
                </a:cxn>
                <a:cxn ang="0">
                  <a:pos x="178" y="787"/>
                </a:cxn>
                <a:cxn ang="0">
                  <a:pos x="176" y="846"/>
                </a:cxn>
                <a:cxn ang="0">
                  <a:pos x="161" y="884"/>
                </a:cxn>
                <a:cxn ang="0">
                  <a:pos x="200" y="935"/>
                </a:cxn>
                <a:cxn ang="0">
                  <a:pos x="169" y="945"/>
                </a:cxn>
                <a:cxn ang="0">
                  <a:pos x="127" y="921"/>
                </a:cxn>
                <a:cxn ang="0">
                  <a:pos x="92" y="903"/>
                </a:cxn>
                <a:cxn ang="0">
                  <a:pos x="93" y="889"/>
                </a:cxn>
                <a:cxn ang="0">
                  <a:pos x="84" y="857"/>
                </a:cxn>
                <a:cxn ang="0">
                  <a:pos x="82" y="791"/>
                </a:cxn>
                <a:cxn ang="0">
                  <a:pos x="86" y="782"/>
                </a:cxn>
                <a:cxn ang="0">
                  <a:pos x="112" y="718"/>
                </a:cxn>
                <a:cxn ang="0">
                  <a:pos x="95" y="708"/>
                </a:cxn>
                <a:cxn ang="0">
                  <a:pos x="102" y="680"/>
                </a:cxn>
                <a:cxn ang="0">
                  <a:pos x="114" y="626"/>
                </a:cxn>
                <a:cxn ang="0">
                  <a:pos x="124" y="562"/>
                </a:cxn>
                <a:cxn ang="0">
                  <a:pos x="136" y="494"/>
                </a:cxn>
                <a:cxn ang="0">
                  <a:pos x="143" y="434"/>
                </a:cxn>
                <a:cxn ang="0">
                  <a:pos x="104" y="370"/>
                </a:cxn>
                <a:cxn ang="0">
                  <a:pos x="62" y="330"/>
                </a:cxn>
                <a:cxn ang="0">
                  <a:pos x="28" y="261"/>
                </a:cxn>
                <a:cxn ang="0">
                  <a:pos x="11" y="242"/>
                </a:cxn>
                <a:cxn ang="0">
                  <a:pos x="18" y="191"/>
                </a:cxn>
                <a:cxn ang="0">
                  <a:pos x="14" y="148"/>
                </a:cxn>
                <a:cxn ang="0">
                  <a:pos x="47" y="106"/>
                </a:cxn>
              </a:cxnLst>
              <a:rect l="0" t="0" r="r" b="b"/>
              <a:pathLst>
                <a:path w="586" h="945">
                  <a:moveTo>
                    <a:pt x="49" y="103"/>
                  </a:moveTo>
                  <a:cubicBezTo>
                    <a:pt x="49" y="102"/>
                    <a:pt x="49" y="101"/>
                    <a:pt x="49" y="100"/>
                  </a:cubicBezTo>
                  <a:cubicBezTo>
                    <a:pt x="49" y="97"/>
                    <a:pt x="46" y="94"/>
                    <a:pt x="46" y="91"/>
                  </a:cubicBezTo>
                  <a:cubicBezTo>
                    <a:pt x="46" y="85"/>
                    <a:pt x="48" y="84"/>
                    <a:pt x="48" y="79"/>
                  </a:cubicBezTo>
                  <a:cubicBezTo>
                    <a:pt x="48" y="70"/>
                    <a:pt x="40" y="71"/>
                    <a:pt x="40" y="63"/>
                  </a:cubicBezTo>
                  <a:cubicBezTo>
                    <a:pt x="40" y="57"/>
                    <a:pt x="49" y="55"/>
                    <a:pt x="51" y="51"/>
                  </a:cubicBezTo>
                  <a:cubicBezTo>
                    <a:pt x="55" y="52"/>
                    <a:pt x="53" y="52"/>
                    <a:pt x="57" y="51"/>
                  </a:cubicBezTo>
                  <a:cubicBezTo>
                    <a:pt x="57" y="50"/>
                    <a:pt x="57" y="49"/>
                    <a:pt x="57" y="48"/>
                  </a:cubicBezTo>
                  <a:cubicBezTo>
                    <a:pt x="57" y="48"/>
                    <a:pt x="58" y="46"/>
                    <a:pt x="59" y="46"/>
                  </a:cubicBezTo>
                  <a:cubicBezTo>
                    <a:pt x="59" y="42"/>
                    <a:pt x="64" y="40"/>
                    <a:pt x="66" y="39"/>
                  </a:cubicBezTo>
                  <a:cubicBezTo>
                    <a:pt x="69" y="37"/>
                    <a:pt x="69" y="31"/>
                    <a:pt x="70" y="28"/>
                  </a:cubicBezTo>
                  <a:cubicBezTo>
                    <a:pt x="72" y="21"/>
                    <a:pt x="76" y="19"/>
                    <a:pt x="82" y="18"/>
                  </a:cubicBezTo>
                  <a:cubicBezTo>
                    <a:pt x="93" y="14"/>
                    <a:pt x="100" y="12"/>
                    <a:pt x="111" y="9"/>
                  </a:cubicBezTo>
                  <a:cubicBezTo>
                    <a:pt x="117" y="7"/>
                    <a:pt x="118" y="0"/>
                    <a:pt x="124" y="0"/>
                  </a:cubicBezTo>
                  <a:cubicBezTo>
                    <a:pt x="126" y="0"/>
                    <a:pt x="128" y="5"/>
                    <a:pt x="128" y="6"/>
                  </a:cubicBezTo>
                  <a:cubicBezTo>
                    <a:pt x="128" y="9"/>
                    <a:pt x="125" y="11"/>
                    <a:pt x="123" y="11"/>
                  </a:cubicBezTo>
                  <a:cubicBezTo>
                    <a:pt x="122" y="18"/>
                    <a:pt x="119" y="25"/>
                    <a:pt x="119" y="29"/>
                  </a:cubicBezTo>
                  <a:cubicBezTo>
                    <a:pt x="119" y="34"/>
                    <a:pt x="122" y="42"/>
                    <a:pt x="126" y="42"/>
                  </a:cubicBezTo>
                  <a:cubicBezTo>
                    <a:pt x="128" y="42"/>
                    <a:pt x="131" y="37"/>
                    <a:pt x="131" y="35"/>
                  </a:cubicBezTo>
                  <a:cubicBezTo>
                    <a:pt x="131" y="30"/>
                    <a:pt x="125" y="27"/>
                    <a:pt x="125" y="21"/>
                  </a:cubicBezTo>
                  <a:cubicBezTo>
                    <a:pt x="125" y="15"/>
                    <a:pt x="132" y="16"/>
                    <a:pt x="136" y="13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5" y="8"/>
                    <a:pt x="139" y="10"/>
                    <a:pt x="139" y="5"/>
                  </a:cubicBezTo>
                  <a:cubicBezTo>
                    <a:pt x="146" y="5"/>
                    <a:pt x="146" y="5"/>
                    <a:pt x="146" y="5"/>
                  </a:cubicBezTo>
                  <a:cubicBezTo>
                    <a:pt x="148" y="12"/>
                    <a:pt x="158" y="14"/>
                    <a:pt x="165" y="16"/>
                  </a:cubicBezTo>
                  <a:cubicBezTo>
                    <a:pt x="165" y="20"/>
                    <a:pt x="167" y="23"/>
                    <a:pt x="170" y="24"/>
                  </a:cubicBezTo>
                  <a:cubicBezTo>
                    <a:pt x="177" y="24"/>
                    <a:pt x="190" y="24"/>
                    <a:pt x="194" y="24"/>
                  </a:cubicBezTo>
                  <a:cubicBezTo>
                    <a:pt x="194" y="28"/>
                    <a:pt x="199" y="29"/>
                    <a:pt x="203" y="29"/>
                  </a:cubicBezTo>
                  <a:cubicBezTo>
                    <a:pt x="209" y="28"/>
                    <a:pt x="214" y="28"/>
                    <a:pt x="216" y="22"/>
                  </a:cubicBezTo>
                  <a:cubicBezTo>
                    <a:pt x="217" y="21"/>
                    <a:pt x="226" y="21"/>
                    <a:pt x="227" y="20"/>
                  </a:cubicBezTo>
                  <a:cubicBezTo>
                    <a:pt x="232" y="20"/>
                    <a:pt x="240" y="21"/>
                    <a:pt x="240" y="21"/>
                  </a:cubicBezTo>
                  <a:cubicBezTo>
                    <a:pt x="238" y="23"/>
                    <a:pt x="234" y="23"/>
                    <a:pt x="233" y="22"/>
                  </a:cubicBezTo>
                  <a:cubicBezTo>
                    <a:pt x="233" y="26"/>
                    <a:pt x="233" y="26"/>
                    <a:pt x="233" y="26"/>
                  </a:cubicBezTo>
                  <a:cubicBezTo>
                    <a:pt x="236" y="32"/>
                    <a:pt x="245" y="33"/>
                    <a:pt x="252" y="36"/>
                  </a:cubicBezTo>
                  <a:cubicBezTo>
                    <a:pt x="258" y="37"/>
                    <a:pt x="256" y="44"/>
                    <a:pt x="258" y="50"/>
                  </a:cubicBezTo>
                  <a:cubicBezTo>
                    <a:pt x="270" y="50"/>
                    <a:pt x="270" y="50"/>
                    <a:pt x="270" y="50"/>
                  </a:cubicBezTo>
                  <a:cubicBezTo>
                    <a:pt x="279" y="58"/>
                    <a:pt x="283" y="57"/>
                    <a:pt x="288" y="68"/>
                  </a:cubicBezTo>
                  <a:cubicBezTo>
                    <a:pt x="289" y="70"/>
                    <a:pt x="293" y="70"/>
                    <a:pt x="295" y="70"/>
                  </a:cubicBezTo>
                  <a:cubicBezTo>
                    <a:pt x="298" y="83"/>
                    <a:pt x="316" y="81"/>
                    <a:pt x="328" y="84"/>
                  </a:cubicBezTo>
                  <a:cubicBezTo>
                    <a:pt x="340" y="84"/>
                    <a:pt x="340" y="84"/>
                    <a:pt x="340" y="84"/>
                  </a:cubicBezTo>
                  <a:cubicBezTo>
                    <a:pt x="343" y="85"/>
                    <a:pt x="350" y="89"/>
                    <a:pt x="354" y="89"/>
                  </a:cubicBezTo>
                  <a:cubicBezTo>
                    <a:pt x="354" y="89"/>
                    <a:pt x="354" y="89"/>
                    <a:pt x="354" y="89"/>
                  </a:cubicBezTo>
                  <a:cubicBezTo>
                    <a:pt x="355" y="89"/>
                    <a:pt x="356" y="89"/>
                    <a:pt x="357" y="89"/>
                  </a:cubicBezTo>
                  <a:cubicBezTo>
                    <a:pt x="364" y="89"/>
                    <a:pt x="373" y="104"/>
                    <a:pt x="381" y="106"/>
                  </a:cubicBezTo>
                  <a:cubicBezTo>
                    <a:pt x="381" y="111"/>
                    <a:pt x="386" y="125"/>
                    <a:pt x="389" y="130"/>
                  </a:cubicBezTo>
                  <a:cubicBezTo>
                    <a:pt x="391" y="134"/>
                    <a:pt x="397" y="134"/>
                    <a:pt x="397" y="139"/>
                  </a:cubicBezTo>
                  <a:cubicBezTo>
                    <a:pt x="390" y="148"/>
                    <a:pt x="377" y="152"/>
                    <a:pt x="377" y="165"/>
                  </a:cubicBezTo>
                  <a:cubicBezTo>
                    <a:pt x="377" y="170"/>
                    <a:pt x="381" y="169"/>
                    <a:pt x="383" y="170"/>
                  </a:cubicBezTo>
                  <a:cubicBezTo>
                    <a:pt x="387" y="172"/>
                    <a:pt x="390" y="176"/>
                    <a:pt x="390" y="180"/>
                  </a:cubicBezTo>
                  <a:cubicBezTo>
                    <a:pt x="401" y="180"/>
                    <a:pt x="401" y="180"/>
                    <a:pt x="401" y="180"/>
                  </a:cubicBezTo>
                  <a:cubicBezTo>
                    <a:pt x="401" y="182"/>
                    <a:pt x="402" y="185"/>
                    <a:pt x="403" y="185"/>
                  </a:cubicBezTo>
                  <a:cubicBezTo>
                    <a:pt x="405" y="185"/>
                    <a:pt x="407" y="182"/>
                    <a:pt x="408" y="180"/>
                  </a:cubicBezTo>
                  <a:cubicBezTo>
                    <a:pt x="413" y="173"/>
                    <a:pt x="418" y="164"/>
                    <a:pt x="425" y="164"/>
                  </a:cubicBezTo>
                  <a:cubicBezTo>
                    <a:pt x="433" y="164"/>
                    <a:pt x="449" y="172"/>
                    <a:pt x="454" y="175"/>
                  </a:cubicBezTo>
                  <a:cubicBezTo>
                    <a:pt x="458" y="178"/>
                    <a:pt x="462" y="177"/>
                    <a:pt x="463" y="180"/>
                  </a:cubicBezTo>
                  <a:cubicBezTo>
                    <a:pt x="464" y="184"/>
                    <a:pt x="464" y="187"/>
                    <a:pt x="464" y="191"/>
                  </a:cubicBezTo>
                  <a:cubicBezTo>
                    <a:pt x="467" y="191"/>
                    <a:pt x="467" y="191"/>
                    <a:pt x="467" y="191"/>
                  </a:cubicBezTo>
                  <a:cubicBezTo>
                    <a:pt x="471" y="190"/>
                    <a:pt x="472" y="186"/>
                    <a:pt x="476" y="186"/>
                  </a:cubicBezTo>
                  <a:cubicBezTo>
                    <a:pt x="486" y="186"/>
                    <a:pt x="487" y="194"/>
                    <a:pt x="496" y="194"/>
                  </a:cubicBezTo>
                  <a:cubicBezTo>
                    <a:pt x="513" y="191"/>
                    <a:pt x="513" y="191"/>
                    <a:pt x="513" y="191"/>
                  </a:cubicBezTo>
                  <a:cubicBezTo>
                    <a:pt x="521" y="193"/>
                    <a:pt x="529" y="196"/>
                    <a:pt x="534" y="198"/>
                  </a:cubicBezTo>
                  <a:cubicBezTo>
                    <a:pt x="538" y="205"/>
                    <a:pt x="551" y="217"/>
                    <a:pt x="558" y="220"/>
                  </a:cubicBezTo>
                  <a:cubicBezTo>
                    <a:pt x="565" y="221"/>
                    <a:pt x="569" y="219"/>
                    <a:pt x="575" y="220"/>
                  </a:cubicBezTo>
                  <a:cubicBezTo>
                    <a:pt x="584" y="223"/>
                    <a:pt x="586" y="232"/>
                    <a:pt x="586" y="242"/>
                  </a:cubicBezTo>
                  <a:cubicBezTo>
                    <a:pt x="586" y="274"/>
                    <a:pt x="568" y="283"/>
                    <a:pt x="556" y="301"/>
                  </a:cubicBezTo>
                  <a:cubicBezTo>
                    <a:pt x="553" y="305"/>
                    <a:pt x="551" y="306"/>
                    <a:pt x="549" y="310"/>
                  </a:cubicBezTo>
                  <a:cubicBezTo>
                    <a:pt x="544" y="317"/>
                    <a:pt x="540" y="317"/>
                    <a:pt x="535" y="322"/>
                  </a:cubicBezTo>
                  <a:cubicBezTo>
                    <a:pt x="529" y="328"/>
                    <a:pt x="535" y="343"/>
                    <a:pt x="535" y="353"/>
                  </a:cubicBezTo>
                  <a:cubicBezTo>
                    <a:pt x="535" y="361"/>
                    <a:pt x="532" y="369"/>
                    <a:pt x="532" y="374"/>
                  </a:cubicBezTo>
                  <a:cubicBezTo>
                    <a:pt x="532" y="377"/>
                    <a:pt x="530" y="378"/>
                    <a:pt x="530" y="380"/>
                  </a:cubicBezTo>
                  <a:cubicBezTo>
                    <a:pt x="528" y="382"/>
                    <a:pt x="524" y="386"/>
                    <a:pt x="524" y="390"/>
                  </a:cubicBezTo>
                  <a:cubicBezTo>
                    <a:pt x="524" y="394"/>
                    <a:pt x="523" y="403"/>
                    <a:pt x="522" y="405"/>
                  </a:cubicBezTo>
                  <a:cubicBezTo>
                    <a:pt x="515" y="415"/>
                    <a:pt x="513" y="419"/>
                    <a:pt x="506" y="428"/>
                  </a:cubicBezTo>
                  <a:cubicBezTo>
                    <a:pt x="505" y="431"/>
                    <a:pt x="505" y="436"/>
                    <a:pt x="504" y="438"/>
                  </a:cubicBezTo>
                  <a:cubicBezTo>
                    <a:pt x="502" y="443"/>
                    <a:pt x="492" y="449"/>
                    <a:pt x="485" y="449"/>
                  </a:cubicBezTo>
                  <a:cubicBezTo>
                    <a:pt x="476" y="449"/>
                    <a:pt x="470" y="449"/>
                    <a:pt x="463" y="452"/>
                  </a:cubicBezTo>
                  <a:cubicBezTo>
                    <a:pt x="461" y="453"/>
                    <a:pt x="460" y="455"/>
                    <a:pt x="459" y="457"/>
                  </a:cubicBezTo>
                  <a:cubicBezTo>
                    <a:pt x="448" y="467"/>
                    <a:pt x="437" y="461"/>
                    <a:pt x="429" y="474"/>
                  </a:cubicBezTo>
                  <a:cubicBezTo>
                    <a:pt x="426" y="479"/>
                    <a:pt x="420" y="479"/>
                    <a:pt x="416" y="483"/>
                  </a:cubicBezTo>
                  <a:cubicBezTo>
                    <a:pt x="411" y="489"/>
                    <a:pt x="412" y="495"/>
                    <a:pt x="412" y="503"/>
                  </a:cubicBezTo>
                  <a:cubicBezTo>
                    <a:pt x="412" y="524"/>
                    <a:pt x="412" y="524"/>
                    <a:pt x="412" y="524"/>
                  </a:cubicBezTo>
                  <a:cubicBezTo>
                    <a:pt x="403" y="528"/>
                    <a:pt x="398" y="536"/>
                    <a:pt x="394" y="545"/>
                  </a:cubicBezTo>
                  <a:cubicBezTo>
                    <a:pt x="394" y="545"/>
                    <a:pt x="394" y="545"/>
                    <a:pt x="394" y="545"/>
                  </a:cubicBezTo>
                  <a:cubicBezTo>
                    <a:pt x="391" y="550"/>
                    <a:pt x="391" y="553"/>
                    <a:pt x="388" y="559"/>
                  </a:cubicBezTo>
                  <a:cubicBezTo>
                    <a:pt x="380" y="571"/>
                    <a:pt x="371" y="572"/>
                    <a:pt x="364" y="584"/>
                  </a:cubicBezTo>
                  <a:cubicBezTo>
                    <a:pt x="355" y="597"/>
                    <a:pt x="351" y="619"/>
                    <a:pt x="331" y="619"/>
                  </a:cubicBezTo>
                  <a:cubicBezTo>
                    <a:pt x="324" y="619"/>
                    <a:pt x="314" y="614"/>
                    <a:pt x="311" y="614"/>
                  </a:cubicBezTo>
                  <a:cubicBezTo>
                    <a:pt x="305" y="614"/>
                    <a:pt x="299" y="609"/>
                    <a:pt x="293" y="609"/>
                  </a:cubicBezTo>
                  <a:cubicBezTo>
                    <a:pt x="291" y="609"/>
                    <a:pt x="289" y="610"/>
                    <a:pt x="289" y="611"/>
                  </a:cubicBezTo>
                  <a:cubicBezTo>
                    <a:pt x="289" y="615"/>
                    <a:pt x="296" y="617"/>
                    <a:pt x="297" y="619"/>
                  </a:cubicBezTo>
                  <a:cubicBezTo>
                    <a:pt x="300" y="622"/>
                    <a:pt x="300" y="627"/>
                    <a:pt x="302" y="632"/>
                  </a:cubicBezTo>
                  <a:cubicBezTo>
                    <a:pt x="304" y="637"/>
                    <a:pt x="311" y="637"/>
                    <a:pt x="311" y="642"/>
                  </a:cubicBezTo>
                  <a:cubicBezTo>
                    <a:pt x="311" y="647"/>
                    <a:pt x="311" y="650"/>
                    <a:pt x="308" y="654"/>
                  </a:cubicBezTo>
                  <a:cubicBezTo>
                    <a:pt x="304" y="660"/>
                    <a:pt x="301" y="663"/>
                    <a:pt x="297" y="667"/>
                  </a:cubicBezTo>
                  <a:cubicBezTo>
                    <a:pt x="289" y="675"/>
                    <a:pt x="280" y="673"/>
                    <a:pt x="270" y="676"/>
                  </a:cubicBezTo>
                  <a:cubicBezTo>
                    <a:pt x="263" y="678"/>
                    <a:pt x="248" y="673"/>
                    <a:pt x="244" y="677"/>
                  </a:cubicBezTo>
                  <a:cubicBezTo>
                    <a:pt x="238" y="683"/>
                    <a:pt x="243" y="696"/>
                    <a:pt x="240" y="703"/>
                  </a:cubicBezTo>
                  <a:cubicBezTo>
                    <a:pt x="240" y="702"/>
                    <a:pt x="240" y="702"/>
                    <a:pt x="240" y="702"/>
                  </a:cubicBezTo>
                  <a:cubicBezTo>
                    <a:pt x="240" y="703"/>
                    <a:pt x="240" y="706"/>
                    <a:pt x="240" y="707"/>
                  </a:cubicBezTo>
                  <a:cubicBezTo>
                    <a:pt x="240" y="709"/>
                    <a:pt x="233" y="712"/>
                    <a:pt x="229" y="712"/>
                  </a:cubicBezTo>
                  <a:cubicBezTo>
                    <a:pt x="220" y="712"/>
                    <a:pt x="218" y="706"/>
                    <a:pt x="210" y="706"/>
                  </a:cubicBezTo>
                  <a:cubicBezTo>
                    <a:pt x="207" y="706"/>
                    <a:pt x="205" y="709"/>
                    <a:pt x="205" y="711"/>
                  </a:cubicBezTo>
                  <a:cubicBezTo>
                    <a:pt x="205" y="717"/>
                    <a:pt x="211" y="729"/>
                    <a:pt x="214" y="729"/>
                  </a:cubicBezTo>
                  <a:cubicBezTo>
                    <a:pt x="217" y="729"/>
                    <a:pt x="219" y="726"/>
                    <a:pt x="221" y="726"/>
                  </a:cubicBezTo>
                  <a:cubicBezTo>
                    <a:pt x="222" y="728"/>
                    <a:pt x="225" y="728"/>
                    <a:pt x="225" y="730"/>
                  </a:cubicBezTo>
                  <a:cubicBezTo>
                    <a:pt x="225" y="733"/>
                    <a:pt x="221" y="736"/>
                    <a:pt x="220" y="736"/>
                  </a:cubicBezTo>
                  <a:cubicBezTo>
                    <a:pt x="215" y="736"/>
                    <a:pt x="213" y="732"/>
                    <a:pt x="209" y="732"/>
                  </a:cubicBezTo>
                  <a:cubicBezTo>
                    <a:pt x="209" y="737"/>
                    <a:pt x="211" y="738"/>
                    <a:pt x="214" y="739"/>
                  </a:cubicBezTo>
                  <a:cubicBezTo>
                    <a:pt x="206" y="747"/>
                    <a:pt x="206" y="755"/>
                    <a:pt x="203" y="766"/>
                  </a:cubicBezTo>
                  <a:cubicBezTo>
                    <a:pt x="202" y="770"/>
                    <a:pt x="194" y="771"/>
                    <a:pt x="191" y="771"/>
                  </a:cubicBezTo>
                  <a:cubicBezTo>
                    <a:pt x="184" y="773"/>
                    <a:pt x="178" y="779"/>
                    <a:pt x="178" y="787"/>
                  </a:cubicBezTo>
                  <a:cubicBezTo>
                    <a:pt x="178" y="804"/>
                    <a:pt x="198" y="798"/>
                    <a:pt x="198" y="811"/>
                  </a:cubicBezTo>
                  <a:cubicBezTo>
                    <a:pt x="198" y="824"/>
                    <a:pt x="187" y="825"/>
                    <a:pt x="181" y="831"/>
                  </a:cubicBezTo>
                  <a:cubicBezTo>
                    <a:pt x="177" y="835"/>
                    <a:pt x="178" y="841"/>
                    <a:pt x="176" y="846"/>
                  </a:cubicBezTo>
                  <a:cubicBezTo>
                    <a:pt x="173" y="852"/>
                    <a:pt x="166" y="850"/>
                    <a:pt x="162" y="854"/>
                  </a:cubicBezTo>
                  <a:cubicBezTo>
                    <a:pt x="156" y="859"/>
                    <a:pt x="154" y="865"/>
                    <a:pt x="154" y="874"/>
                  </a:cubicBezTo>
                  <a:cubicBezTo>
                    <a:pt x="154" y="878"/>
                    <a:pt x="158" y="883"/>
                    <a:pt x="161" y="884"/>
                  </a:cubicBezTo>
                  <a:cubicBezTo>
                    <a:pt x="169" y="888"/>
                    <a:pt x="168" y="908"/>
                    <a:pt x="174" y="914"/>
                  </a:cubicBezTo>
                  <a:cubicBezTo>
                    <a:pt x="184" y="924"/>
                    <a:pt x="196" y="928"/>
                    <a:pt x="207" y="934"/>
                  </a:cubicBezTo>
                  <a:cubicBezTo>
                    <a:pt x="206" y="936"/>
                    <a:pt x="203" y="935"/>
                    <a:pt x="200" y="935"/>
                  </a:cubicBezTo>
                  <a:cubicBezTo>
                    <a:pt x="194" y="935"/>
                    <a:pt x="183" y="943"/>
                    <a:pt x="179" y="943"/>
                  </a:cubicBezTo>
                  <a:cubicBezTo>
                    <a:pt x="176" y="943"/>
                    <a:pt x="176" y="943"/>
                    <a:pt x="174" y="943"/>
                  </a:cubicBezTo>
                  <a:cubicBezTo>
                    <a:pt x="173" y="943"/>
                    <a:pt x="171" y="945"/>
                    <a:pt x="169" y="945"/>
                  </a:cubicBezTo>
                  <a:cubicBezTo>
                    <a:pt x="165" y="945"/>
                    <a:pt x="162" y="945"/>
                    <a:pt x="157" y="945"/>
                  </a:cubicBezTo>
                  <a:cubicBezTo>
                    <a:pt x="147" y="945"/>
                    <a:pt x="151" y="933"/>
                    <a:pt x="143" y="931"/>
                  </a:cubicBezTo>
                  <a:cubicBezTo>
                    <a:pt x="137" y="929"/>
                    <a:pt x="127" y="929"/>
                    <a:pt x="127" y="921"/>
                  </a:cubicBezTo>
                  <a:cubicBezTo>
                    <a:pt x="124" y="921"/>
                    <a:pt x="122" y="921"/>
                    <a:pt x="119" y="921"/>
                  </a:cubicBezTo>
                  <a:cubicBezTo>
                    <a:pt x="115" y="921"/>
                    <a:pt x="114" y="917"/>
                    <a:pt x="114" y="915"/>
                  </a:cubicBezTo>
                  <a:cubicBezTo>
                    <a:pt x="102" y="915"/>
                    <a:pt x="98" y="909"/>
                    <a:pt x="92" y="903"/>
                  </a:cubicBezTo>
                  <a:cubicBezTo>
                    <a:pt x="91" y="902"/>
                    <a:pt x="88" y="900"/>
                    <a:pt x="88" y="899"/>
                  </a:cubicBezTo>
                  <a:cubicBezTo>
                    <a:pt x="88" y="895"/>
                    <a:pt x="96" y="895"/>
                    <a:pt x="97" y="891"/>
                  </a:cubicBezTo>
                  <a:cubicBezTo>
                    <a:pt x="95" y="891"/>
                    <a:pt x="94" y="890"/>
                    <a:pt x="93" y="889"/>
                  </a:cubicBezTo>
                  <a:cubicBezTo>
                    <a:pt x="94" y="887"/>
                    <a:pt x="96" y="884"/>
                    <a:pt x="96" y="882"/>
                  </a:cubicBezTo>
                  <a:cubicBezTo>
                    <a:pt x="96" y="871"/>
                    <a:pt x="84" y="873"/>
                    <a:pt x="84" y="863"/>
                  </a:cubicBezTo>
                  <a:cubicBezTo>
                    <a:pt x="84" y="860"/>
                    <a:pt x="84" y="859"/>
                    <a:pt x="84" y="857"/>
                  </a:cubicBezTo>
                  <a:cubicBezTo>
                    <a:pt x="84" y="848"/>
                    <a:pt x="78" y="832"/>
                    <a:pt x="78" y="825"/>
                  </a:cubicBezTo>
                  <a:cubicBezTo>
                    <a:pt x="78" y="817"/>
                    <a:pt x="88" y="814"/>
                    <a:pt x="88" y="807"/>
                  </a:cubicBezTo>
                  <a:cubicBezTo>
                    <a:pt x="88" y="803"/>
                    <a:pt x="83" y="796"/>
                    <a:pt x="82" y="791"/>
                  </a:cubicBezTo>
                  <a:cubicBezTo>
                    <a:pt x="82" y="787"/>
                    <a:pt x="82" y="787"/>
                    <a:pt x="82" y="787"/>
                  </a:cubicBezTo>
                  <a:cubicBezTo>
                    <a:pt x="82" y="787"/>
                    <a:pt x="82" y="787"/>
                    <a:pt x="82" y="787"/>
                  </a:cubicBezTo>
                  <a:cubicBezTo>
                    <a:pt x="82" y="784"/>
                    <a:pt x="84" y="782"/>
                    <a:pt x="86" y="782"/>
                  </a:cubicBezTo>
                  <a:cubicBezTo>
                    <a:pt x="94" y="782"/>
                    <a:pt x="91" y="790"/>
                    <a:pt x="98" y="790"/>
                  </a:cubicBezTo>
                  <a:cubicBezTo>
                    <a:pt x="112" y="725"/>
                    <a:pt x="112" y="725"/>
                    <a:pt x="112" y="725"/>
                  </a:cubicBezTo>
                  <a:cubicBezTo>
                    <a:pt x="112" y="718"/>
                    <a:pt x="112" y="718"/>
                    <a:pt x="112" y="718"/>
                  </a:cubicBezTo>
                  <a:cubicBezTo>
                    <a:pt x="111" y="718"/>
                    <a:pt x="109" y="717"/>
                    <a:pt x="108" y="718"/>
                  </a:cubicBezTo>
                  <a:cubicBezTo>
                    <a:pt x="105" y="719"/>
                    <a:pt x="105" y="723"/>
                    <a:pt x="102" y="723"/>
                  </a:cubicBezTo>
                  <a:cubicBezTo>
                    <a:pt x="98" y="723"/>
                    <a:pt x="95" y="713"/>
                    <a:pt x="95" y="708"/>
                  </a:cubicBezTo>
                  <a:cubicBezTo>
                    <a:pt x="95" y="699"/>
                    <a:pt x="98" y="696"/>
                    <a:pt x="100" y="688"/>
                  </a:cubicBezTo>
                  <a:cubicBezTo>
                    <a:pt x="103" y="688"/>
                    <a:pt x="104" y="687"/>
                    <a:pt x="104" y="685"/>
                  </a:cubicBezTo>
                  <a:cubicBezTo>
                    <a:pt x="104" y="683"/>
                    <a:pt x="102" y="680"/>
                    <a:pt x="102" y="680"/>
                  </a:cubicBezTo>
                  <a:cubicBezTo>
                    <a:pt x="100" y="680"/>
                    <a:pt x="99" y="668"/>
                    <a:pt x="99" y="665"/>
                  </a:cubicBezTo>
                  <a:cubicBezTo>
                    <a:pt x="99" y="655"/>
                    <a:pt x="106" y="645"/>
                    <a:pt x="109" y="639"/>
                  </a:cubicBezTo>
                  <a:cubicBezTo>
                    <a:pt x="111" y="635"/>
                    <a:pt x="112" y="629"/>
                    <a:pt x="114" y="626"/>
                  </a:cubicBezTo>
                  <a:cubicBezTo>
                    <a:pt x="116" y="624"/>
                    <a:pt x="118" y="625"/>
                    <a:pt x="118" y="623"/>
                  </a:cubicBezTo>
                  <a:cubicBezTo>
                    <a:pt x="121" y="613"/>
                    <a:pt x="121" y="605"/>
                    <a:pt x="124" y="595"/>
                  </a:cubicBezTo>
                  <a:cubicBezTo>
                    <a:pt x="124" y="562"/>
                    <a:pt x="124" y="562"/>
                    <a:pt x="124" y="562"/>
                  </a:cubicBezTo>
                  <a:cubicBezTo>
                    <a:pt x="121" y="554"/>
                    <a:pt x="126" y="548"/>
                    <a:pt x="126" y="541"/>
                  </a:cubicBezTo>
                  <a:cubicBezTo>
                    <a:pt x="126" y="524"/>
                    <a:pt x="136" y="513"/>
                    <a:pt x="136" y="498"/>
                  </a:cubicBezTo>
                  <a:cubicBezTo>
                    <a:pt x="136" y="497"/>
                    <a:pt x="136" y="495"/>
                    <a:pt x="136" y="494"/>
                  </a:cubicBezTo>
                  <a:cubicBezTo>
                    <a:pt x="136" y="491"/>
                    <a:pt x="138" y="483"/>
                    <a:pt x="139" y="478"/>
                  </a:cubicBezTo>
                  <a:cubicBezTo>
                    <a:pt x="139" y="465"/>
                    <a:pt x="139" y="465"/>
                    <a:pt x="139" y="459"/>
                  </a:cubicBezTo>
                  <a:cubicBezTo>
                    <a:pt x="139" y="453"/>
                    <a:pt x="143" y="441"/>
                    <a:pt x="143" y="434"/>
                  </a:cubicBezTo>
                  <a:cubicBezTo>
                    <a:pt x="143" y="429"/>
                    <a:pt x="141" y="403"/>
                    <a:pt x="140" y="399"/>
                  </a:cubicBezTo>
                  <a:cubicBezTo>
                    <a:pt x="136" y="388"/>
                    <a:pt x="128" y="381"/>
                    <a:pt x="121" y="377"/>
                  </a:cubicBezTo>
                  <a:cubicBezTo>
                    <a:pt x="114" y="374"/>
                    <a:pt x="109" y="375"/>
                    <a:pt x="104" y="370"/>
                  </a:cubicBezTo>
                  <a:cubicBezTo>
                    <a:pt x="99" y="365"/>
                    <a:pt x="96" y="363"/>
                    <a:pt x="90" y="362"/>
                  </a:cubicBezTo>
                  <a:cubicBezTo>
                    <a:pt x="78" y="358"/>
                    <a:pt x="72" y="351"/>
                    <a:pt x="64" y="343"/>
                  </a:cubicBezTo>
                  <a:cubicBezTo>
                    <a:pt x="60" y="340"/>
                    <a:pt x="62" y="335"/>
                    <a:pt x="62" y="330"/>
                  </a:cubicBezTo>
                  <a:cubicBezTo>
                    <a:pt x="62" y="323"/>
                    <a:pt x="55" y="319"/>
                    <a:pt x="53" y="313"/>
                  </a:cubicBezTo>
                  <a:cubicBezTo>
                    <a:pt x="50" y="302"/>
                    <a:pt x="41" y="294"/>
                    <a:pt x="38" y="285"/>
                  </a:cubicBezTo>
                  <a:cubicBezTo>
                    <a:pt x="35" y="275"/>
                    <a:pt x="32" y="269"/>
                    <a:pt x="28" y="261"/>
                  </a:cubicBezTo>
                  <a:cubicBezTo>
                    <a:pt x="27" y="258"/>
                    <a:pt x="24" y="259"/>
                    <a:pt x="23" y="257"/>
                  </a:cubicBezTo>
                  <a:cubicBezTo>
                    <a:pt x="20" y="254"/>
                    <a:pt x="19" y="248"/>
                    <a:pt x="17" y="245"/>
                  </a:cubicBezTo>
                  <a:cubicBezTo>
                    <a:pt x="16" y="242"/>
                    <a:pt x="12" y="243"/>
                    <a:pt x="11" y="242"/>
                  </a:cubicBezTo>
                  <a:cubicBezTo>
                    <a:pt x="6" y="237"/>
                    <a:pt x="0" y="228"/>
                    <a:pt x="0" y="220"/>
                  </a:cubicBezTo>
                  <a:cubicBezTo>
                    <a:pt x="0" y="215"/>
                    <a:pt x="3" y="209"/>
                    <a:pt x="5" y="207"/>
                  </a:cubicBezTo>
                  <a:cubicBezTo>
                    <a:pt x="8" y="200"/>
                    <a:pt x="16" y="198"/>
                    <a:pt x="18" y="191"/>
                  </a:cubicBezTo>
                  <a:cubicBezTo>
                    <a:pt x="14" y="189"/>
                    <a:pt x="15" y="191"/>
                    <a:pt x="12" y="191"/>
                  </a:cubicBezTo>
                  <a:cubicBezTo>
                    <a:pt x="5" y="191"/>
                    <a:pt x="5" y="182"/>
                    <a:pt x="5" y="176"/>
                  </a:cubicBezTo>
                  <a:cubicBezTo>
                    <a:pt x="5" y="166"/>
                    <a:pt x="16" y="168"/>
                    <a:pt x="14" y="148"/>
                  </a:cubicBezTo>
                  <a:cubicBezTo>
                    <a:pt x="26" y="148"/>
                    <a:pt x="29" y="136"/>
                    <a:pt x="32" y="129"/>
                  </a:cubicBezTo>
                  <a:cubicBezTo>
                    <a:pt x="37" y="119"/>
                    <a:pt x="49" y="123"/>
                    <a:pt x="51" y="111"/>
                  </a:cubicBezTo>
                  <a:cubicBezTo>
                    <a:pt x="49" y="110"/>
                    <a:pt x="47" y="107"/>
                    <a:pt x="47" y="106"/>
                  </a:cubicBezTo>
                  <a:cubicBezTo>
                    <a:pt x="49" y="103"/>
                    <a:pt x="49" y="103"/>
                    <a:pt x="49" y="103"/>
                  </a:cubicBezTo>
                  <a:close/>
                </a:path>
              </a:pathLst>
            </a:custGeom>
            <a:solidFill>
              <a:srgbClr val="5178B3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9843252C-3A0B-4B4E-AF02-5D66AF247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552" y="3975878"/>
              <a:ext cx="7537" cy="8479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0" y="9"/>
                </a:cxn>
                <a:cxn ang="0">
                  <a:pos x="4" y="9"/>
                </a:cxn>
                <a:cxn ang="0">
                  <a:pos x="9" y="4"/>
                </a:cxn>
              </a:cxnLst>
              <a:rect l="0" t="0" r="r" b="b"/>
              <a:pathLst>
                <a:path w="9" h="11">
                  <a:moveTo>
                    <a:pt x="9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  <a:cubicBezTo>
                    <a:pt x="2" y="0"/>
                    <a:pt x="0" y="5"/>
                    <a:pt x="0" y="9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6" y="9"/>
                    <a:pt x="8" y="5"/>
                    <a:pt x="9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1" name="Freeform 39">
              <a:extLst>
                <a:ext uri="{FF2B5EF4-FFF2-40B4-BE49-F238E27FC236}">
                  <a16:creationId xmlns:a16="http://schemas.microsoft.com/office/drawing/2014/main" id="{62B4C77C-8530-4B46-91AE-B1EA14EAC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1573" y="3292842"/>
              <a:ext cx="100807" cy="46164"/>
            </a:xfrm>
            <a:custGeom>
              <a:avLst/>
              <a:gdLst/>
              <a:ahLst/>
              <a:cxnLst>
                <a:cxn ang="0">
                  <a:pos x="127" y="31"/>
                </a:cxn>
                <a:cxn ang="0">
                  <a:pos x="108" y="47"/>
                </a:cxn>
                <a:cxn ang="0">
                  <a:pos x="74" y="58"/>
                </a:cxn>
                <a:cxn ang="0">
                  <a:pos x="34" y="50"/>
                </a:cxn>
                <a:cxn ang="0">
                  <a:pos x="14" y="42"/>
                </a:cxn>
                <a:cxn ang="0">
                  <a:pos x="18" y="40"/>
                </a:cxn>
                <a:cxn ang="0">
                  <a:pos x="21" y="27"/>
                </a:cxn>
                <a:cxn ang="0">
                  <a:pos x="2" y="25"/>
                </a:cxn>
                <a:cxn ang="0">
                  <a:pos x="25" y="21"/>
                </a:cxn>
                <a:cxn ang="0">
                  <a:pos x="23" y="18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1" y="0"/>
                </a:cxn>
                <a:cxn ang="0">
                  <a:pos x="23" y="7"/>
                </a:cxn>
                <a:cxn ang="0">
                  <a:pos x="30" y="16"/>
                </a:cxn>
                <a:cxn ang="0">
                  <a:pos x="38" y="13"/>
                </a:cxn>
                <a:cxn ang="0">
                  <a:pos x="38" y="8"/>
                </a:cxn>
                <a:cxn ang="0">
                  <a:pos x="44" y="12"/>
                </a:cxn>
                <a:cxn ang="0">
                  <a:pos x="54" y="9"/>
                </a:cxn>
                <a:cxn ang="0">
                  <a:pos x="60" y="12"/>
                </a:cxn>
                <a:cxn ang="0">
                  <a:pos x="60" y="8"/>
                </a:cxn>
                <a:cxn ang="0">
                  <a:pos x="74" y="9"/>
                </a:cxn>
                <a:cxn ang="0">
                  <a:pos x="89" y="8"/>
                </a:cxn>
                <a:cxn ang="0">
                  <a:pos x="91" y="1"/>
                </a:cxn>
                <a:cxn ang="0">
                  <a:pos x="96" y="1"/>
                </a:cxn>
                <a:cxn ang="0">
                  <a:pos x="104" y="7"/>
                </a:cxn>
                <a:cxn ang="0">
                  <a:pos x="115" y="4"/>
                </a:cxn>
                <a:cxn ang="0">
                  <a:pos x="112" y="8"/>
                </a:cxn>
                <a:cxn ang="0">
                  <a:pos x="128" y="30"/>
                </a:cxn>
                <a:cxn ang="0">
                  <a:pos x="127" y="31"/>
                </a:cxn>
              </a:cxnLst>
              <a:rect l="0" t="0" r="r" b="b"/>
              <a:pathLst>
                <a:path w="128" h="58">
                  <a:moveTo>
                    <a:pt x="127" y="31"/>
                  </a:moveTo>
                  <a:cubicBezTo>
                    <a:pt x="124" y="38"/>
                    <a:pt x="113" y="45"/>
                    <a:pt x="108" y="47"/>
                  </a:cubicBezTo>
                  <a:cubicBezTo>
                    <a:pt x="97" y="51"/>
                    <a:pt x="89" y="58"/>
                    <a:pt x="74" y="58"/>
                  </a:cubicBezTo>
                  <a:cubicBezTo>
                    <a:pt x="57" y="58"/>
                    <a:pt x="46" y="54"/>
                    <a:pt x="34" y="50"/>
                  </a:cubicBezTo>
                  <a:cubicBezTo>
                    <a:pt x="28" y="49"/>
                    <a:pt x="24" y="42"/>
                    <a:pt x="14" y="42"/>
                  </a:cubicBezTo>
                  <a:cubicBezTo>
                    <a:pt x="16" y="41"/>
                    <a:pt x="17" y="40"/>
                    <a:pt x="18" y="40"/>
                  </a:cubicBezTo>
                  <a:cubicBezTo>
                    <a:pt x="18" y="34"/>
                    <a:pt x="20" y="32"/>
                    <a:pt x="21" y="27"/>
                  </a:cubicBezTo>
                  <a:cubicBezTo>
                    <a:pt x="14" y="25"/>
                    <a:pt x="6" y="30"/>
                    <a:pt x="2" y="25"/>
                  </a:cubicBezTo>
                  <a:cubicBezTo>
                    <a:pt x="8" y="25"/>
                    <a:pt x="20" y="23"/>
                    <a:pt x="25" y="21"/>
                  </a:cubicBezTo>
                  <a:cubicBezTo>
                    <a:pt x="23" y="20"/>
                    <a:pt x="23" y="19"/>
                    <a:pt x="23" y="18"/>
                  </a:cubicBezTo>
                  <a:cubicBezTo>
                    <a:pt x="18" y="18"/>
                    <a:pt x="1" y="13"/>
                    <a:pt x="0" y="8"/>
                  </a:cubicBezTo>
                  <a:cubicBezTo>
                    <a:pt x="4" y="7"/>
                    <a:pt x="7" y="8"/>
                    <a:pt x="9" y="9"/>
                  </a:cubicBezTo>
                  <a:cubicBezTo>
                    <a:pt x="9" y="8"/>
                    <a:pt x="9" y="7"/>
                    <a:pt x="9" y="5"/>
                  </a:cubicBezTo>
                  <a:cubicBezTo>
                    <a:pt x="13" y="5"/>
                    <a:pt x="14" y="0"/>
                    <a:pt x="17" y="0"/>
                  </a:cubicBezTo>
                  <a:cubicBezTo>
                    <a:pt x="18" y="0"/>
                    <a:pt x="19" y="0"/>
                    <a:pt x="21" y="0"/>
                  </a:cubicBezTo>
                  <a:cubicBezTo>
                    <a:pt x="21" y="3"/>
                    <a:pt x="23" y="4"/>
                    <a:pt x="23" y="7"/>
                  </a:cubicBezTo>
                  <a:cubicBezTo>
                    <a:pt x="23" y="10"/>
                    <a:pt x="27" y="16"/>
                    <a:pt x="30" y="16"/>
                  </a:cubicBezTo>
                  <a:cubicBezTo>
                    <a:pt x="33" y="16"/>
                    <a:pt x="36" y="14"/>
                    <a:pt x="38" y="13"/>
                  </a:cubicBezTo>
                  <a:cubicBezTo>
                    <a:pt x="37" y="10"/>
                    <a:pt x="37" y="9"/>
                    <a:pt x="38" y="8"/>
                  </a:cubicBezTo>
                  <a:cubicBezTo>
                    <a:pt x="40" y="9"/>
                    <a:pt x="41" y="12"/>
                    <a:pt x="44" y="12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8" y="10"/>
                    <a:pt x="59" y="11"/>
                    <a:pt x="60" y="12"/>
                  </a:cubicBezTo>
                  <a:cubicBezTo>
                    <a:pt x="60" y="11"/>
                    <a:pt x="60" y="9"/>
                    <a:pt x="60" y="8"/>
                  </a:cubicBezTo>
                  <a:cubicBezTo>
                    <a:pt x="67" y="8"/>
                    <a:pt x="70" y="9"/>
                    <a:pt x="74" y="9"/>
                  </a:cubicBezTo>
                  <a:cubicBezTo>
                    <a:pt x="80" y="9"/>
                    <a:pt x="85" y="4"/>
                    <a:pt x="89" y="8"/>
                  </a:cubicBezTo>
                  <a:cubicBezTo>
                    <a:pt x="89" y="4"/>
                    <a:pt x="90" y="3"/>
                    <a:pt x="91" y="1"/>
                  </a:cubicBezTo>
                  <a:cubicBezTo>
                    <a:pt x="94" y="2"/>
                    <a:pt x="94" y="2"/>
                    <a:pt x="96" y="1"/>
                  </a:cubicBezTo>
                  <a:cubicBezTo>
                    <a:pt x="96" y="6"/>
                    <a:pt x="100" y="7"/>
                    <a:pt x="104" y="7"/>
                  </a:cubicBezTo>
                  <a:cubicBezTo>
                    <a:pt x="108" y="7"/>
                    <a:pt x="111" y="4"/>
                    <a:pt x="115" y="4"/>
                  </a:cubicBezTo>
                  <a:cubicBezTo>
                    <a:pt x="113" y="5"/>
                    <a:pt x="112" y="7"/>
                    <a:pt x="112" y="8"/>
                  </a:cubicBezTo>
                  <a:cubicBezTo>
                    <a:pt x="112" y="21"/>
                    <a:pt x="128" y="18"/>
                    <a:pt x="128" y="30"/>
                  </a:cubicBezTo>
                  <a:lnTo>
                    <a:pt x="127" y="3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2" name="Freeform 40">
              <a:extLst>
                <a:ext uri="{FF2B5EF4-FFF2-40B4-BE49-F238E27FC236}">
                  <a16:creationId xmlns:a16="http://schemas.microsoft.com/office/drawing/2014/main" id="{DB406515-55E7-1243-B217-429FB9708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7675" y="3847750"/>
              <a:ext cx="103633" cy="35800"/>
            </a:xfrm>
            <a:custGeom>
              <a:avLst/>
              <a:gdLst/>
              <a:ahLst/>
              <a:cxnLst>
                <a:cxn ang="0">
                  <a:pos x="131" y="40"/>
                </a:cxn>
                <a:cxn ang="0">
                  <a:pos x="114" y="45"/>
                </a:cxn>
                <a:cxn ang="0">
                  <a:pos x="88" y="42"/>
                </a:cxn>
                <a:cxn ang="0">
                  <a:pos x="88" y="39"/>
                </a:cxn>
                <a:cxn ang="0">
                  <a:pos x="93" y="35"/>
                </a:cxn>
                <a:cxn ang="0">
                  <a:pos x="78" y="26"/>
                </a:cxn>
                <a:cxn ang="0">
                  <a:pos x="73" y="22"/>
                </a:cxn>
                <a:cxn ang="0">
                  <a:pos x="64" y="22"/>
                </a:cxn>
                <a:cxn ang="0">
                  <a:pos x="48" y="15"/>
                </a:cxn>
                <a:cxn ang="0">
                  <a:pos x="35" y="15"/>
                </a:cxn>
                <a:cxn ang="0">
                  <a:pos x="34" y="10"/>
                </a:cxn>
                <a:cxn ang="0">
                  <a:pos x="28" y="9"/>
                </a:cxn>
                <a:cxn ang="0">
                  <a:pos x="4" y="20"/>
                </a:cxn>
                <a:cxn ang="0">
                  <a:pos x="0" y="20"/>
                </a:cxn>
                <a:cxn ang="0">
                  <a:pos x="36" y="0"/>
                </a:cxn>
                <a:cxn ang="0">
                  <a:pos x="79" y="11"/>
                </a:cxn>
                <a:cxn ang="0">
                  <a:pos x="86" y="17"/>
                </a:cxn>
                <a:cxn ang="0">
                  <a:pos x="114" y="28"/>
                </a:cxn>
                <a:cxn ang="0">
                  <a:pos x="114" y="31"/>
                </a:cxn>
                <a:cxn ang="0">
                  <a:pos x="120" y="31"/>
                </a:cxn>
                <a:cxn ang="0">
                  <a:pos x="131" y="40"/>
                </a:cxn>
              </a:cxnLst>
              <a:rect l="0" t="0" r="r" b="b"/>
              <a:pathLst>
                <a:path w="131" h="45">
                  <a:moveTo>
                    <a:pt x="131" y="40"/>
                  </a:moveTo>
                  <a:cubicBezTo>
                    <a:pt x="127" y="45"/>
                    <a:pt x="119" y="45"/>
                    <a:pt x="114" y="45"/>
                  </a:cubicBezTo>
                  <a:cubicBezTo>
                    <a:pt x="104" y="45"/>
                    <a:pt x="97" y="42"/>
                    <a:pt x="88" y="42"/>
                  </a:cubicBezTo>
                  <a:cubicBezTo>
                    <a:pt x="88" y="41"/>
                    <a:pt x="88" y="40"/>
                    <a:pt x="88" y="39"/>
                  </a:cubicBezTo>
                  <a:cubicBezTo>
                    <a:pt x="90" y="39"/>
                    <a:pt x="92" y="38"/>
                    <a:pt x="93" y="35"/>
                  </a:cubicBezTo>
                  <a:cubicBezTo>
                    <a:pt x="86" y="32"/>
                    <a:pt x="79" y="33"/>
                    <a:pt x="78" y="26"/>
                  </a:cubicBezTo>
                  <a:cubicBezTo>
                    <a:pt x="74" y="26"/>
                    <a:pt x="75" y="23"/>
                    <a:pt x="73" y="22"/>
                  </a:cubicBezTo>
                  <a:cubicBezTo>
                    <a:pt x="69" y="20"/>
                    <a:pt x="67" y="22"/>
                    <a:pt x="64" y="22"/>
                  </a:cubicBezTo>
                  <a:cubicBezTo>
                    <a:pt x="57" y="22"/>
                    <a:pt x="54" y="15"/>
                    <a:pt x="48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3" y="13"/>
                    <a:pt x="33" y="12"/>
                    <a:pt x="34" y="10"/>
                  </a:cubicBezTo>
                  <a:cubicBezTo>
                    <a:pt x="33" y="9"/>
                    <a:pt x="30" y="9"/>
                    <a:pt x="28" y="9"/>
                  </a:cubicBezTo>
                  <a:cubicBezTo>
                    <a:pt x="20" y="9"/>
                    <a:pt x="8" y="15"/>
                    <a:pt x="4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" y="8"/>
                    <a:pt x="16" y="0"/>
                    <a:pt x="36" y="0"/>
                  </a:cubicBezTo>
                  <a:cubicBezTo>
                    <a:pt x="55" y="0"/>
                    <a:pt x="64" y="11"/>
                    <a:pt x="79" y="11"/>
                  </a:cubicBezTo>
                  <a:cubicBezTo>
                    <a:pt x="82" y="11"/>
                    <a:pt x="86" y="16"/>
                    <a:pt x="86" y="17"/>
                  </a:cubicBezTo>
                  <a:cubicBezTo>
                    <a:pt x="93" y="23"/>
                    <a:pt x="104" y="28"/>
                    <a:pt x="114" y="28"/>
                  </a:cubicBezTo>
                  <a:cubicBezTo>
                    <a:pt x="114" y="28"/>
                    <a:pt x="113" y="30"/>
                    <a:pt x="114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5" y="32"/>
                    <a:pt x="127" y="39"/>
                    <a:pt x="131" y="4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3" name="Freeform 41">
              <a:extLst>
                <a:ext uri="{FF2B5EF4-FFF2-40B4-BE49-F238E27FC236}">
                  <a16:creationId xmlns:a16="http://schemas.microsoft.com/office/drawing/2014/main" id="{00E507D8-BC0F-DC4C-9382-68DF0E29D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1807" y="3860939"/>
              <a:ext cx="5653" cy="659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7"/>
                </a:cxn>
                <a:cxn ang="0">
                  <a:pos x="0" y="7"/>
                </a:cxn>
                <a:cxn ang="0">
                  <a:pos x="4" y="3"/>
                </a:cxn>
                <a:cxn ang="0">
                  <a:pos x="4" y="0"/>
                </a:cxn>
                <a:cxn ang="0">
                  <a:pos x="5" y="0"/>
                </a:cxn>
                <a:cxn ang="0">
                  <a:pos x="6" y="0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cubicBezTo>
                    <a:pt x="6" y="3"/>
                    <a:pt x="7" y="5"/>
                    <a:pt x="6" y="7"/>
                  </a:cubicBezTo>
                  <a:cubicBezTo>
                    <a:pt x="5" y="7"/>
                    <a:pt x="0" y="8"/>
                    <a:pt x="0" y="7"/>
                  </a:cubicBezTo>
                  <a:cubicBezTo>
                    <a:pt x="0" y="4"/>
                    <a:pt x="2" y="3"/>
                    <a:pt x="4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4" name="Freeform 42">
              <a:extLst>
                <a:ext uri="{FF2B5EF4-FFF2-40B4-BE49-F238E27FC236}">
                  <a16:creationId xmlns:a16="http://schemas.microsoft.com/office/drawing/2014/main" id="{447CFAAE-F155-BA4D-A9DE-C37BD8D41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3624" y="3895797"/>
              <a:ext cx="16958" cy="8479"/>
            </a:xfrm>
            <a:custGeom>
              <a:avLst/>
              <a:gdLst/>
              <a:ahLst/>
              <a:cxnLst>
                <a:cxn ang="0">
                  <a:pos x="18" y="3"/>
                </a:cxn>
                <a:cxn ang="0">
                  <a:pos x="22" y="7"/>
                </a:cxn>
                <a:cxn ang="0">
                  <a:pos x="7" y="1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4"/>
                </a:cxn>
                <a:cxn ang="0">
                  <a:pos x="18" y="3"/>
                </a:cxn>
              </a:cxnLst>
              <a:rect l="0" t="0" r="r" b="b"/>
              <a:pathLst>
                <a:path w="22" h="10">
                  <a:moveTo>
                    <a:pt x="18" y="3"/>
                  </a:moveTo>
                  <a:cubicBezTo>
                    <a:pt x="21" y="4"/>
                    <a:pt x="22" y="5"/>
                    <a:pt x="22" y="7"/>
                  </a:cubicBezTo>
                  <a:cubicBezTo>
                    <a:pt x="17" y="8"/>
                    <a:pt x="13" y="10"/>
                    <a:pt x="7" y="10"/>
                  </a:cubicBezTo>
                  <a:cubicBezTo>
                    <a:pt x="4" y="10"/>
                    <a:pt x="0" y="7"/>
                    <a:pt x="0" y="3"/>
                  </a:cubicBezTo>
                  <a:cubicBezTo>
                    <a:pt x="0" y="1"/>
                    <a:pt x="3" y="0"/>
                    <a:pt x="5" y="0"/>
                  </a:cubicBezTo>
                  <a:cubicBezTo>
                    <a:pt x="10" y="0"/>
                    <a:pt x="16" y="3"/>
                    <a:pt x="19" y="4"/>
                  </a:cubicBezTo>
                  <a:lnTo>
                    <a:pt x="18" y="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5" name="Freeform 43">
              <a:extLst>
                <a:ext uri="{FF2B5EF4-FFF2-40B4-BE49-F238E27FC236}">
                  <a16:creationId xmlns:a16="http://schemas.microsoft.com/office/drawing/2014/main" id="{401E80CF-851C-EE4A-9450-6E3CC462B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909" y="3895797"/>
              <a:ext cx="14132" cy="5653"/>
            </a:xfrm>
            <a:custGeom>
              <a:avLst/>
              <a:gdLst/>
              <a:ahLst/>
              <a:cxnLst>
                <a:cxn ang="0">
                  <a:pos x="18" y="4"/>
                </a:cxn>
                <a:cxn ang="0">
                  <a:pos x="11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18" y="4"/>
                </a:cxn>
              </a:cxnLst>
              <a:rect l="0" t="0" r="r" b="b"/>
              <a:pathLst>
                <a:path w="18" h="7">
                  <a:moveTo>
                    <a:pt x="18" y="4"/>
                  </a:moveTo>
                  <a:cubicBezTo>
                    <a:pt x="17" y="7"/>
                    <a:pt x="14" y="7"/>
                    <a:pt x="11" y="7"/>
                  </a:cubicBezTo>
                  <a:cubicBezTo>
                    <a:pt x="6" y="7"/>
                    <a:pt x="0" y="7"/>
                    <a:pt x="0" y="2"/>
                  </a:cubicBezTo>
                  <a:cubicBezTo>
                    <a:pt x="0" y="0"/>
                    <a:pt x="4" y="0"/>
                    <a:pt x="5" y="0"/>
                  </a:cubicBezTo>
                  <a:cubicBezTo>
                    <a:pt x="6" y="0"/>
                    <a:pt x="17" y="2"/>
                    <a:pt x="18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78D03674-5D02-C84A-8454-2B5AD1CBB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1308" y="3880723"/>
              <a:ext cx="59354" cy="23553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75" y="21"/>
                </a:cxn>
                <a:cxn ang="0">
                  <a:pos x="59" y="21"/>
                </a:cxn>
                <a:cxn ang="0">
                  <a:pos x="51" y="24"/>
                </a:cxn>
                <a:cxn ang="0">
                  <a:pos x="47" y="22"/>
                </a:cxn>
                <a:cxn ang="0">
                  <a:pos x="37" y="30"/>
                </a:cxn>
                <a:cxn ang="0">
                  <a:pos x="31" y="24"/>
                </a:cxn>
                <a:cxn ang="0">
                  <a:pos x="11" y="23"/>
                </a:cxn>
                <a:cxn ang="0">
                  <a:pos x="6" y="23"/>
                </a:cxn>
                <a:cxn ang="0">
                  <a:pos x="6" y="27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22" y="17"/>
                </a:cxn>
                <a:cxn ang="0">
                  <a:pos x="19" y="8"/>
                </a:cxn>
                <a:cxn ang="0">
                  <a:pos x="14" y="3"/>
                </a:cxn>
                <a:cxn ang="0">
                  <a:pos x="17" y="0"/>
                </a:cxn>
                <a:cxn ang="0">
                  <a:pos x="28" y="3"/>
                </a:cxn>
                <a:cxn ang="0">
                  <a:pos x="41" y="1"/>
                </a:cxn>
                <a:cxn ang="0">
                  <a:pos x="66" y="13"/>
                </a:cxn>
                <a:cxn ang="0">
                  <a:pos x="64" y="11"/>
                </a:cxn>
              </a:cxnLst>
              <a:rect l="0" t="0" r="r" b="b"/>
              <a:pathLst>
                <a:path w="75" h="30">
                  <a:moveTo>
                    <a:pt x="64" y="11"/>
                  </a:moveTo>
                  <a:cubicBezTo>
                    <a:pt x="68" y="15"/>
                    <a:pt x="72" y="16"/>
                    <a:pt x="75" y="21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4" y="24"/>
                    <a:pt x="51" y="24"/>
                  </a:cubicBezTo>
                  <a:cubicBezTo>
                    <a:pt x="49" y="24"/>
                    <a:pt x="49" y="22"/>
                    <a:pt x="47" y="22"/>
                  </a:cubicBezTo>
                  <a:cubicBezTo>
                    <a:pt x="41" y="22"/>
                    <a:pt x="41" y="30"/>
                    <a:pt x="37" y="30"/>
                  </a:cubicBezTo>
                  <a:cubicBezTo>
                    <a:pt x="33" y="30"/>
                    <a:pt x="34" y="26"/>
                    <a:pt x="31" y="24"/>
                  </a:cubicBezTo>
                  <a:cubicBezTo>
                    <a:pt x="27" y="22"/>
                    <a:pt x="17" y="23"/>
                    <a:pt x="11" y="23"/>
                  </a:cubicBezTo>
                  <a:cubicBezTo>
                    <a:pt x="8" y="23"/>
                    <a:pt x="8" y="24"/>
                    <a:pt x="6" y="23"/>
                  </a:cubicBezTo>
                  <a:cubicBezTo>
                    <a:pt x="6" y="24"/>
                    <a:pt x="6" y="25"/>
                    <a:pt x="6" y="27"/>
                  </a:cubicBezTo>
                  <a:cubicBezTo>
                    <a:pt x="3" y="26"/>
                    <a:pt x="0" y="22"/>
                    <a:pt x="0" y="19"/>
                  </a:cubicBezTo>
                  <a:cubicBezTo>
                    <a:pt x="1" y="19"/>
                    <a:pt x="2" y="18"/>
                    <a:pt x="3" y="18"/>
                  </a:cubicBezTo>
                  <a:cubicBezTo>
                    <a:pt x="13" y="18"/>
                    <a:pt x="17" y="20"/>
                    <a:pt x="22" y="17"/>
                  </a:cubicBezTo>
                  <a:cubicBezTo>
                    <a:pt x="20" y="15"/>
                    <a:pt x="19" y="12"/>
                    <a:pt x="19" y="8"/>
                  </a:cubicBezTo>
                  <a:cubicBezTo>
                    <a:pt x="17" y="8"/>
                    <a:pt x="14" y="6"/>
                    <a:pt x="14" y="3"/>
                  </a:cubicBezTo>
                  <a:cubicBezTo>
                    <a:pt x="14" y="2"/>
                    <a:pt x="16" y="0"/>
                    <a:pt x="17" y="0"/>
                  </a:cubicBezTo>
                  <a:cubicBezTo>
                    <a:pt x="21" y="0"/>
                    <a:pt x="24" y="3"/>
                    <a:pt x="28" y="3"/>
                  </a:cubicBezTo>
                  <a:cubicBezTo>
                    <a:pt x="34" y="3"/>
                    <a:pt x="36" y="1"/>
                    <a:pt x="41" y="1"/>
                  </a:cubicBezTo>
                  <a:cubicBezTo>
                    <a:pt x="55" y="1"/>
                    <a:pt x="58" y="9"/>
                    <a:pt x="66" y="13"/>
                  </a:cubicBezTo>
                  <a:lnTo>
                    <a:pt x="64" y="1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9539CC46-CBE2-3C44-BC74-79C51E6A1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9855" y="3828907"/>
              <a:ext cx="5653" cy="659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cubicBezTo>
                    <a:pt x="6" y="0"/>
                    <a:pt x="7" y="3"/>
                    <a:pt x="7" y="6"/>
                  </a:cubicBezTo>
                  <a:cubicBezTo>
                    <a:pt x="7" y="7"/>
                    <a:pt x="6" y="8"/>
                    <a:pt x="5" y="8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7C8FA9C3-5932-D54C-9880-AB951966F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145" y="3809122"/>
              <a:ext cx="8479" cy="282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11" y="3"/>
                </a:cxn>
                <a:cxn ang="0">
                  <a:pos x="0" y="3"/>
                </a:cxn>
              </a:cxnLst>
              <a:rect l="0" t="0" r="r" b="b"/>
              <a:pathLst>
                <a:path w="11" h="4">
                  <a:moveTo>
                    <a:pt x="0" y="3"/>
                  </a:moveTo>
                  <a:cubicBezTo>
                    <a:pt x="1" y="2"/>
                    <a:pt x="4" y="0"/>
                    <a:pt x="6" y="0"/>
                  </a:cubicBezTo>
                  <a:cubicBezTo>
                    <a:pt x="9" y="0"/>
                    <a:pt x="10" y="2"/>
                    <a:pt x="11" y="3"/>
                  </a:cubicBezTo>
                  <a:cubicBezTo>
                    <a:pt x="7" y="4"/>
                    <a:pt x="2" y="3"/>
                    <a:pt x="0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EE0956DE-0C95-9047-861B-7B3F3D498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219" y="3812891"/>
              <a:ext cx="2827" cy="3768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1" y="0"/>
                </a:cxn>
                <a:cxn ang="0">
                  <a:pos x="3" y="4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0" y="1"/>
                    <a:pt x="1" y="0"/>
                  </a:cubicBezTo>
                  <a:lnTo>
                    <a:pt x="3" y="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0" name="Freeform 48">
              <a:extLst>
                <a:ext uri="{FF2B5EF4-FFF2-40B4-BE49-F238E27FC236}">
                  <a16:creationId xmlns:a16="http://schemas.microsoft.com/office/drawing/2014/main" id="{757F3DDD-F165-434B-9498-13360D83D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6019" y="3865650"/>
              <a:ext cx="6595" cy="471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9" y="4"/>
                </a:cxn>
                <a:cxn ang="0">
                  <a:pos x="9" y="0"/>
                </a:cxn>
                <a:cxn ang="0">
                  <a:pos x="0" y="4"/>
                </a:cxn>
              </a:cxnLst>
              <a:rect l="0" t="0" r="r" b="b"/>
              <a:pathLst>
                <a:path w="9" h="7">
                  <a:moveTo>
                    <a:pt x="0" y="4"/>
                  </a:moveTo>
                  <a:cubicBezTo>
                    <a:pt x="0" y="5"/>
                    <a:pt x="0" y="6"/>
                    <a:pt x="0" y="7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4" y="7"/>
                    <a:pt x="7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3"/>
                    <a:pt x="4" y="5"/>
                    <a:pt x="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1" name="Freeform 49">
              <a:extLst>
                <a:ext uri="{FF2B5EF4-FFF2-40B4-BE49-F238E27FC236}">
                  <a16:creationId xmlns:a16="http://schemas.microsoft.com/office/drawing/2014/main" id="{A5324ADF-D7D9-854D-B62A-017236DBF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102" y="3546272"/>
              <a:ext cx="573750" cy="280751"/>
            </a:xfrm>
            <a:custGeom>
              <a:avLst/>
              <a:gdLst/>
              <a:ahLst/>
              <a:cxnLst>
                <a:cxn ang="0">
                  <a:pos x="543" y="285"/>
                </a:cxn>
                <a:cxn ang="0">
                  <a:pos x="555" y="317"/>
                </a:cxn>
                <a:cxn ang="0">
                  <a:pos x="560" y="338"/>
                </a:cxn>
                <a:cxn ang="0">
                  <a:pos x="542" y="345"/>
                </a:cxn>
                <a:cxn ang="0">
                  <a:pos x="507" y="287"/>
                </a:cxn>
                <a:cxn ang="0">
                  <a:pos x="474" y="283"/>
                </a:cxn>
                <a:cxn ang="0">
                  <a:pos x="460" y="283"/>
                </a:cxn>
                <a:cxn ang="0">
                  <a:pos x="443" y="286"/>
                </a:cxn>
                <a:cxn ang="0">
                  <a:pos x="412" y="292"/>
                </a:cxn>
                <a:cxn ang="0">
                  <a:pos x="393" y="291"/>
                </a:cxn>
                <a:cxn ang="0">
                  <a:pos x="357" y="309"/>
                </a:cxn>
                <a:cxn ang="0">
                  <a:pos x="343" y="342"/>
                </a:cxn>
                <a:cxn ang="0">
                  <a:pos x="282" y="290"/>
                </a:cxn>
                <a:cxn ang="0">
                  <a:pos x="246" y="281"/>
                </a:cxn>
                <a:cxn ang="0">
                  <a:pos x="207" y="262"/>
                </a:cxn>
                <a:cxn ang="0">
                  <a:pos x="170" y="268"/>
                </a:cxn>
                <a:cxn ang="0">
                  <a:pos x="95" y="252"/>
                </a:cxn>
                <a:cxn ang="0">
                  <a:pos x="47" y="214"/>
                </a:cxn>
                <a:cxn ang="0">
                  <a:pos x="4" y="141"/>
                </a:cxn>
                <a:cxn ang="0">
                  <a:pos x="4" y="95"/>
                </a:cxn>
                <a:cxn ang="0">
                  <a:pos x="0" y="23"/>
                </a:cxn>
                <a:cxn ang="0">
                  <a:pos x="20" y="27"/>
                </a:cxn>
                <a:cxn ang="0">
                  <a:pos x="20" y="5"/>
                </a:cxn>
                <a:cxn ang="0">
                  <a:pos x="373" y="0"/>
                </a:cxn>
                <a:cxn ang="0">
                  <a:pos x="406" y="11"/>
                </a:cxn>
                <a:cxn ang="0">
                  <a:pos x="408" y="45"/>
                </a:cxn>
                <a:cxn ang="0">
                  <a:pos x="423" y="42"/>
                </a:cxn>
                <a:cxn ang="0">
                  <a:pos x="441" y="40"/>
                </a:cxn>
                <a:cxn ang="0">
                  <a:pos x="456" y="42"/>
                </a:cxn>
                <a:cxn ang="0">
                  <a:pos x="472" y="47"/>
                </a:cxn>
                <a:cxn ang="0">
                  <a:pos x="510" y="48"/>
                </a:cxn>
                <a:cxn ang="0">
                  <a:pos x="490" y="54"/>
                </a:cxn>
                <a:cxn ang="0">
                  <a:pos x="472" y="69"/>
                </a:cxn>
                <a:cxn ang="0">
                  <a:pos x="471" y="121"/>
                </a:cxn>
                <a:cxn ang="0">
                  <a:pos x="480" y="88"/>
                </a:cxn>
                <a:cxn ang="0">
                  <a:pos x="501" y="57"/>
                </a:cxn>
                <a:cxn ang="0">
                  <a:pos x="516" y="87"/>
                </a:cxn>
                <a:cxn ang="0">
                  <a:pos x="531" y="97"/>
                </a:cxn>
                <a:cxn ang="0">
                  <a:pos x="527" y="123"/>
                </a:cxn>
                <a:cxn ang="0">
                  <a:pos x="564" y="97"/>
                </a:cxn>
                <a:cxn ang="0">
                  <a:pos x="610" y="84"/>
                </a:cxn>
                <a:cxn ang="0">
                  <a:pos x="653" y="65"/>
                </a:cxn>
                <a:cxn ang="0">
                  <a:pos x="675" y="63"/>
                </a:cxn>
                <a:cxn ang="0">
                  <a:pos x="699" y="28"/>
                </a:cxn>
                <a:cxn ang="0">
                  <a:pos x="726" y="73"/>
                </a:cxn>
                <a:cxn ang="0">
                  <a:pos x="701" y="80"/>
                </a:cxn>
                <a:cxn ang="0">
                  <a:pos x="681" y="113"/>
                </a:cxn>
                <a:cxn ang="0">
                  <a:pos x="690" y="118"/>
                </a:cxn>
                <a:cxn ang="0">
                  <a:pos x="676" y="122"/>
                </a:cxn>
                <a:cxn ang="0">
                  <a:pos x="648" y="132"/>
                </a:cxn>
                <a:cxn ang="0">
                  <a:pos x="642" y="134"/>
                </a:cxn>
                <a:cxn ang="0">
                  <a:pos x="635" y="137"/>
                </a:cxn>
                <a:cxn ang="0">
                  <a:pos x="627" y="161"/>
                </a:cxn>
                <a:cxn ang="0">
                  <a:pos x="622" y="159"/>
                </a:cxn>
                <a:cxn ang="0">
                  <a:pos x="615" y="186"/>
                </a:cxn>
                <a:cxn ang="0">
                  <a:pos x="614" y="178"/>
                </a:cxn>
                <a:cxn ang="0">
                  <a:pos x="608" y="170"/>
                </a:cxn>
                <a:cxn ang="0">
                  <a:pos x="611" y="192"/>
                </a:cxn>
                <a:cxn ang="0">
                  <a:pos x="614" y="196"/>
                </a:cxn>
                <a:cxn ang="0">
                  <a:pos x="614" y="205"/>
                </a:cxn>
                <a:cxn ang="0">
                  <a:pos x="607" y="213"/>
                </a:cxn>
                <a:cxn ang="0">
                  <a:pos x="607" y="221"/>
                </a:cxn>
                <a:cxn ang="0">
                  <a:pos x="589" y="232"/>
                </a:cxn>
              </a:cxnLst>
              <a:rect l="0" t="0" r="r" b="b"/>
              <a:pathLst>
                <a:path w="726" h="356">
                  <a:moveTo>
                    <a:pt x="590" y="233"/>
                  </a:moveTo>
                  <a:cubicBezTo>
                    <a:pt x="569" y="245"/>
                    <a:pt x="543" y="253"/>
                    <a:pt x="543" y="285"/>
                  </a:cubicBezTo>
                  <a:cubicBezTo>
                    <a:pt x="543" y="300"/>
                    <a:pt x="555" y="304"/>
                    <a:pt x="555" y="318"/>
                  </a:cubicBezTo>
                  <a:cubicBezTo>
                    <a:pt x="555" y="317"/>
                    <a:pt x="555" y="317"/>
                    <a:pt x="555" y="317"/>
                  </a:cubicBezTo>
                  <a:cubicBezTo>
                    <a:pt x="555" y="320"/>
                    <a:pt x="555" y="320"/>
                    <a:pt x="555" y="320"/>
                  </a:cubicBezTo>
                  <a:cubicBezTo>
                    <a:pt x="556" y="326"/>
                    <a:pt x="560" y="330"/>
                    <a:pt x="560" y="338"/>
                  </a:cubicBezTo>
                  <a:cubicBezTo>
                    <a:pt x="560" y="347"/>
                    <a:pt x="558" y="356"/>
                    <a:pt x="551" y="356"/>
                  </a:cubicBezTo>
                  <a:cubicBezTo>
                    <a:pt x="544" y="356"/>
                    <a:pt x="544" y="349"/>
                    <a:pt x="542" y="345"/>
                  </a:cubicBezTo>
                  <a:cubicBezTo>
                    <a:pt x="537" y="338"/>
                    <a:pt x="532" y="335"/>
                    <a:pt x="529" y="328"/>
                  </a:cubicBezTo>
                  <a:cubicBezTo>
                    <a:pt x="522" y="314"/>
                    <a:pt x="527" y="287"/>
                    <a:pt x="507" y="287"/>
                  </a:cubicBezTo>
                  <a:cubicBezTo>
                    <a:pt x="503" y="287"/>
                    <a:pt x="502" y="293"/>
                    <a:pt x="498" y="293"/>
                  </a:cubicBezTo>
                  <a:cubicBezTo>
                    <a:pt x="490" y="293"/>
                    <a:pt x="485" y="283"/>
                    <a:pt x="474" y="283"/>
                  </a:cubicBezTo>
                  <a:cubicBezTo>
                    <a:pt x="468" y="283"/>
                    <a:pt x="467" y="286"/>
                    <a:pt x="463" y="286"/>
                  </a:cubicBezTo>
                  <a:cubicBezTo>
                    <a:pt x="462" y="286"/>
                    <a:pt x="460" y="284"/>
                    <a:pt x="460" y="283"/>
                  </a:cubicBezTo>
                  <a:cubicBezTo>
                    <a:pt x="453" y="285"/>
                    <a:pt x="444" y="284"/>
                    <a:pt x="436" y="286"/>
                  </a:cubicBezTo>
                  <a:cubicBezTo>
                    <a:pt x="441" y="288"/>
                    <a:pt x="440" y="288"/>
                    <a:pt x="443" y="286"/>
                  </a:cubicBezTo>
                  <a:cubicBezTo>
                    <a:pt x="442" y="293"/>
                    <a:pt x="438" y="297"/>
                    <a:pt x="443" y="301"/>
                  </a:cubicBezTo>
                  <a:cubicBezTo>
                    <a:pt x="431" y="307"/>
                    <a:pt x="421" y="292"/>
                    <a:pt x="412" y="292"/>
                  </a:cubicBezTo>
                  <a:cubicBezTo>
                    <a:pt x="409" y="292"/>
                    <a:pt x="408" y="295"/>
                    <a:pt x="405" y="295"/>
                  </a:cubicBezTo>
                  <a:cubicBezTo>
                    <a:pt x="400" y="295"/>
                    <a:pt x="398" y="291"/>
                    <a:pt x="393" y="291"/>
                  </a:cubicBezTo>
                  <a:cubicBezTo>
                    <a:pt x="380" y="291"/>
                    <a:pt x="374" y="302"/>
                    <a:pt x="368" y="307"/>
                  </a:cubicBezTo>
                  <a:cubicBezTo>
                    <a:pt x="365" y="311"/>
                    <a:pt x="361" y="308"/>
                    <a:pt x="357" y="309"/>
                  </a:cubicBezTo>
                  <a:cubicBezTo>
                    <a:pt x="347" y="313"/>
                    <a:pt x="341" y="325"/>
                    <a:pt x="341" y="338"/>
                  </a:cubicBezTo>
                  <a:cubicBezTo>
                    <a:pt x="341" y="339"/>
                    <a:pt x="343" y="341"/>
                    <a:pt x="343" y="342"/>
                  </a:cubicBezTo>
                  <a:cubicBezTo>
                    <a:pt x="336" y="342"/>
                    <a:pt x="325" y="339"/>
                    <a:pt x="321" y="336"/>
                  </a:cubicBezTo>
                  <a:cubicBezTo>
                    <a:pt x="307" y="322"/>
                    <a:pt x="308" y="290"/>
                    <a:pt x="282" y="290"/>
                  </a:cubicBezTo>
                  <a:cubicBezTo>
                    <a:pt x="272" y="290"/>
                    <a:pt x="275" y="302"/>
                    <a:pt x="266" y="302"/>
                  </a:cubicBezTo>
                  <a:cubicBezTo>
                    <a:pt x="257" y="302"/>
                    <a:pt x="250" y="287"/>
                    <a:pt x="246" y="281"/>
                  </a:cubicBezTo>
                  <a:cubicBezTo>
                    <a:pt x="239" y="268"/>
                    <a:pt x="230" y="266"/>
                    <a:pt x="215" y="262"/>
                  </a:cubicBezTo>
                  <a:cubicBezTo>
                    <a:pt x="207" y="262"/>
                    <a:pt x="207" y="262"/>
                    <a:pt x="207" y="262"/>
                  </a:cubicBezTo>
                  <a:cubicBezTo>
                    <a:pt x="207" y="268"/>
                    <a:pt x="207" y="268"/>
                    <a:pt x="207" y="268"/>
                  </a:cubicBezTo>
                  <a:cubicBezTo>
                    <a:pt x="170" y="268"/>
                    <a:pt x="170" y="268"/>
                    <a:pt x="170" y="268"/>
                  </a:cubicBezTo>
                  <a:cubicBezTo>
                    <a:pt x="123" y="252"/>
                    <a:pt x="123" y="252"/>
                    <a:pt x="123" y="252"/>
                  </a:cubicBezTo>
                  <a:cubicBezTo>
                    <a:pt x="95" y="252"/>
                    <a:pt x="95" y="252"/>
                    <a:pt x="95" y="252"/>
                  </a:cubicBezTo>
                  <a:cubicBezTo>
                    <a:pt x="88" y="239"/>
                    <a:pt x="66" y="230"/>
                    <a:pt x="50" y="223"/>
                  </a:cubicBezTo>
                  <a:cubicBezTo>
                    <a:pt x="47" y="222"/>
                    <a:pt x="48" y="217"/>
                    <a:pt x="47" y="214"/>
                  </a:cubicBezTo>
                  <a:cubicBezTo>
                    <a:pt x="40" y="198"/>
                    <a:pt x="28" y="193"/>
                    <a:pt x="30" y="175"/>
                  </a:cubicBezTo>
                  <a:cubicBezTo>
                    <a:pt x="21" y="174"/>
                    <a:pt x="11" y="154"/>
                    <a:pt x="4" y="141"/>
                  </a:cubicBezTo>
                  <a:cubicBezTo>
                    <a:pt x="2" y="137"/>
                    <a:pt x="6" y="134"/>
                    <a:pt x="8" y="133"/>
                  </a:cubicBezTo>
                  <a:cubicBezTo>
                    <a:pt x="3" y="123"/>
                    <a:pt x="8" y="107"/>
                    <a:pt x="4" y="95"/>
                  </a:cubicBezTo>
                  <a:cubicBezTo>
                    <a:pt x="0" y="85"/>
                    <a:pt x="11" y="60"/>
                    <a:pt x="11" y="46"/>
                  </a:cubicBezTo>
                  <a:cubicBezTo>
                    <a:pt x="11" y="36"/>
                    <a:pt x="0" y="32"/>
                    <a:pt x="0" y="23"/>
                  </a:cubicBezTo>
                  <a:cubicBezTo>
                    <a:pt x="0" y="20"/>
                    <a:pt x="5" y="20"/>
                    <a:pt x="7" y="20"/>
                  </a:cubicBezTo>
                  <a:cubicBezTo>
                    <a:pt x="13" y="20"/>
                    <a:pt x="17" y="23"/>
                    <a:pt x="20" y="27"/>
                  </a:cubicBezTo>
                  <a:cubicBezTo>
                    <a:pt x="22" y="24"/>
                    <a:pt x="26" y="19"/>
                    <a:pt x="26" y="15"/>
                  </a:cubicBezTo>
                  <a:cubicBezTo>
                    <a:pt x="26" y="11"/>
                    <a:pt x="22" y="10"/>
                    <a:pt x="20" y="5"/>
                  </a:cubicBezTo>
                  <a:cubicBezTo>
                    <a:pt x="373" y="5"/>
                    <a:pt x="373" y="5"/>
                    <a:pt x="373" y="5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79" y="4"/>
                    <a:pt x="378" y="8"/>
                    <a:pt x="384" y="11"/>
                  </a:cubicBezTo>
                  <a:cubicBezTo>
                    <a:pt x="406" y="11"/>
                    <a:pt x="406" y="11"/>
                    <a:pt x="406" y="11"/>
                  </a:cubicBezTo>
                  <a:cubicBezTo>
                    <a:pt x="415" y="20"/>
                    <a:pt x="426" y="20"/>
                    <a:pt x="443" y="20"/>
                  </a:cubicBezTo>
                  <a:cubicBezTo>
                    <a:pt x="431" y="28"/>
                    <a:pt x="418" y="32"/>
                    <a:pt x="408" y="45"/>
                  </a:cubicBezTo>
                  <a:cubicBezTo>
                    <a:pt x="415" y="45"/>
                    <a:pt x="415" y="45"/>
                    <a:pt x="415" y="45"/>
                  </a:cubicBezTo>
                  <a:cubicBezTo>
                    <a:pt x="418" y="43"/>
                    <a:pt x="420" y="42"/>
                    <a:pt x="423" y="42"/>
                  </a:cubicBezTo>
                  <a:cubicBezTo>
                    <a:pt x="425" y="46"/>
                    <a:pt x="426" y="46"/>
                    <a:pt x="429" y="46"/>
                  </a:cubicBezTo>
                  <a:cubicBezTo>
                    <a:pt x="437" y="46"/>
                    <a:pt x="437" y="40"/>
                    <a:pt x="441" y="40"/>
                  </a:cubicBezTo>
                  <a:cubicBezTo>
                    <a:pt x="446" y="40"/>
                    <a:pt x="454" y="32"/>
                    <a:pt x="461" y="31"/>
                  </a:cubicBezTo>
                  <a:cubicBezTo>
                    <a:pt x="461" y="37"/>
                    <a:pt x="458" y="38"/>
                    <a:pt x="456" y="42"/>
                  </a:cubicBezTo>
                  <a:cubicBezTo>
                    <a:pt x="465" y="42"/>
                    <a:pt x="465" y="42"/>
                    <a:pt x="465" y="42"/>
                  </a:cubicBezTo>
                  <a:cubicBezTo>
                    <a:pt x="465" y="45"/>
                    <a:pt x="469" y="47"/>
                    <a:pt x="472" y="47"/>
                  </a:cubicBezTo>
                  <a:cubicBezTo>
                    <a:pt x="478" y="47"/>
                    <a:pt x="480" y="43"/>
                    <a:pt x="484" y="43"/>
                  </a:cubicBezTo>
                  <a:cubicBezTo>
                    <a:pt x="495" y="43"/>
                    <a:pt x="500" y="48"/>
                    <a:pt x="510" y="48"/>
                  </a:cubicBezTo>
                  <a:cubicBezTo>
                    <a:pt x="510" y="54"/>
                    <a:pt x="510" y="54"/>
                    <a:pt x="510" y="54"/>
                  </a:cubicBezTo>
                  <a:cubicBezTo>
                    <a:pt x="503" y="56"/>
                    <a:pt x="493" y="54"/>
                    <a:pt x="490" y="54"/>
                  </a:cubicBezTo>
                  <a:cubicBezTo>
                    <a:pt x="480" y="54"/>
                    <a:pt x="462" y="66"/>
                    <a:pt x="462" y="75"/>
                  </a:cubicBezTo>
                  <a:cubicBezTo>
                    <a:pt x="466" y="72"/>
                    <a:pt x="468" y="69"/>
                    <a:pt x="472" y="69"/>
                  </a:cubicBezTo>
                  <a:cubicBezTo>
                    <a:pt x="465" y="78"/>
                    <a:pt x="461" y="101"/>
                    <a:pt x="461" y="112"/>
                  </a:cubicBezTo>
                  <a:cubicBezTo>
                    <a:pt x="461" y="117"/>
                    <a:pt x="466" y="121"/>
                    <a:pt x="471" y="121"/>
                  </a:cubicBezTo>
                  <a:cubicBezTo>
                    <a:pt x="478" y="121"/>
                    <a:pt x="480" y="108"/>
                    <a:pt x="480" y="102"/>
                  </a:cubicBezTo>
                  <a:cubicBezTo>
                    <a:pt x="480" y="97"/>
                    <a:pt x="480" y="88"/>
                    <a:pt x="480" y="88"/>
                  </a:cubicBezTo>
                  <a:cubicBezTo>
                    <a:pt x="480" y="82"/>
                    <a:pt x="480" y="69"/>
                    <a:pt x="485" y="69"/>
                  </a:cubicBezTo>
                  <a:cubicBezTo>
                    <a:pt x="501" y="68"/>
                    <a:pt x="494" y="57"/>
                    <a:pt x="501" y="57"/>
                  </a:cubicBezTo>
                  <a:cubicBezTo>
                    <a:pt x="504" y="57"/>
                    <a:pt x="521" y="65"/>
                    <a:pt x="521" y="70"/>
                  </a:cubicBezTo>
                  <a:cubicBezTo>
                    <a:pt x="521" y="77"/>
                    <a:pt x="517" y="81"/>
                    <a:pt x="516" y="87"/>
                  </a:cubicBezTo>
                  <a:cubicBezTo>
                    <a:pt x="521" y="87"/>
                    <a:pt x="520" y="85"/>
                    <a:pt x="525" y="84"/>
                  </a:cubicBezTo>
                  <a:cubicBezTo>
                    <a:pt x="526" y="91"/>
                    <a:pt x="526" y="94"/>
                    <a:pt x="531" y="97"/>
                  </a:cubicBezTo>
                  <a:cubicBezTo>
                    <a:pt x="526" y="103"/>
                    <a:pt x="521" y="106"/>
                    <a:pt x="521" y="112"/>
                  </a:cubicBezTo>
                  <a:cubicBezTo>
                    <a:pt x="521" y="117"/>
                    <a:pt x="523" y="123"/>
                    <a:pt x="527" y="123"/>
                  </a:cubicBezTo>
                  <a:cubicBezTo>
                    <a:pt x="539" y="123"/>
                    <a:pt x="559" y="112"/>
                    <a:pt x="568" y="108"/>
                  </a:cubicBezTo>
                  <a:cubicBezTo>
                    <a:pt x="567" y="103"/>
                    <a:pt x="565" y="99"/>
                    <a:pt x="564" y="97"/>
                  </a:cubicBezTo>
                  <a:cubicBezTo>
                    <a:pt x="567" y="97"/>
                    <a:pt x="567" y="97"/>
                    <a:pt x="569" y="97"/>
                  </a:cubicBezTo>
                  <a:cubicBezTo>
                    <a:pt x="582" y="97"/>
                    <a:pt x="610" y="101"/>
                    <a:pt x="610" y="84"/>
                  </a:cubicBezTo>
                  <a:cubicBezTo>
                    <a:pt x="611" y="84"/>
                    <a:pt x="627" y="68"/>
                    <a:pt x="630" y="66"/>
                  </a:cubicBezTo>
                  <a:cubicBezTo>
                    <a:pt x="632" y="64"/>
                    <a:pt x="643" y="65"/>
                    <a:pt x="653" y="65"/>
                  </a:cubicBezTo>
                  <a:cubicBezTo>
                    <a:pt x="657" y="65"/>
                    <a:pt x="660" y="65"/>
                    <a:pt x="664" y="65"/>
                  </a:cubicBezTo>
                  <a:cubicBezTo>
                    <a:pt x="668" y="65"/>
                    <a:pt x="672" y="63"/>
                    <a:pt x="675" y="63"/>
                  </a:cubicBezTo>
                  <a:cubicBezTo>
                    <a:pt x="680" y="62"/>
                    <a:pt x="678" y="61"/>
                    <a:pt x="680" y="59"/>
                  </a:cubicBezTo>
                  <a:cubicBezTo>
                    <a:pt x="688" y="51"/>
                    <a:pt x="688" y="36"/>
                    <a:pt x="699" y="28"/>
                  </a:cubicBezTo>
                  <a:cubicBezTo>
                    <a:pt x="704" y="35"/>
                    <a:pt x="712" y="25"/>
                    <a:pt x="716" y="32"/>
                  </a:cubicBezTo>
                  <a:cubicBezTo>
                    <a:pt x="723" y="44"/>
                    <a:pt x="717" y="62"/>
                    <a:pt x="726" y="73"/>
                  </a:cubicBezTo>
                  <a:cubicBezTo>
                    <a:pt x="723" y="77"/>
                    <a:pt x="718" y="80"/>
                    <a:pt x="712" y="80"/>
                  </a:cubicBezTo>
                  <a:cubicBezTo>
                    <a:pt x="706" y="80"/>
                    <a:pt x="706" y="78"/>
                    <a:pt x="701" y="80"/>
                  </a:cubicBezTo>
                  <a:cubicBezTo>
                    <a:pt x="694" y="87"/>
                    <a:pt x="679" y="92"/>
                    <a:pt x="679" y="109"/>
                  </a:cubicBezTo>
                  <a:cubicBezTo>
                    <a:pt x="679" y="110"/>
                    <a:pt x="680" y="112"/>
                    <a:pt x="681" y="113"/>
                  </a:cubicBezTo>
                  <a:cubicBezTo>
                    <a:pt x="681" y="115"/>
                    <a:pt x="683" y="121"/>
                    <a:pt x="686" y="121"/>
                  </a:cubicBezTo>
                  <a:cubicBezTo>
                    <a:pt x="687" y="121"/>
                    <a:pt x="690" y="118"/>
                    <a:pt x="690" y="118"/>
                  </a:cubicBezTo>
                  <a:cubicBezTo>
                    <a:pt x="690" y="121"/>
                    <a:pt x="690" y="121"/>
                    <a:pt x="690" y="121"/>
                  </a:cubicBezTo>
                  <a:cubicBezTo>
                    <a:pt x="685" y="122"/>
                    <a:pt x="678" y="124"/>
                    <a:pt x="676" y="122"/>
                  </a:cubicBezTo>
                  <a:cubicBezTo>
                    <a:pt x="667" y="129"/>
                    <a:pt x="652" y="126"/>
                    <a:pt x="643" y="132"/>
                  </a:cubicBezTo>
                  <a:cubicBezTo>
                    <a:pt x="648" y="132"/>
                    <a:pt x="648" y="132"/>
                    <a:pt x="648" y="132"/>
                  </a:cubicBezTo>
                  <a:cubicBezTo>
                    <a:pt x="652" y="132"/>
                    <a:pt x="656" y="129"/>
                    <a:pt x="659" y="132"/>
                  </a:cubicBezTo>
                  <a:cubicBezTo>
                    <a:pt x="653" y="134"/>
                    <a:pt x="648" y="134"/>
                    <a:pt x="642" y="134"/>
                  </a:cubicBezTo>
                  <a:cubicBezTo>
                    <a:pt x="641" y="134"/>
                    <a:pt x="639" y="133"/>
                    <a:pt x="638" y="133"/>
                  </a:cubicBezTo>
                  <a:cubicBezTo>
                    <a:pt x="637" y="134"/>
                    <a:pt x="635" y="135"/>
                    <a:pt x="635" y="137"/>
                  </a:cubicBezTo>
                  <a:cubicBezTo>
                    <a:pt x="635" y="139"/>
                    <a:pt x="639" y="142"/>
                    <a:pt x="639" y="142"/>
                  </a:cubicBezTo>
                  <a:cubicBezTo>
                    <a:pt x="638" y="145"/>
                    <a:pt x="630" y="161"/>
                    <a:pt x="627" y="161"/>
                  </a:cubicBezTo>
                  <a:cubicBezTo>
                    <a:pt x="626" y="161"/>
                    <a:pt x="625" y="158"/>
                    <a:pt x="624" y="157"/>
                  </a:cubicBezTo>
                  <a:cubicBezTo>
                    <a:pt x="622" y="159"/>
                    <a:pt x="622" y="159"/>
                    <a:pt x="622" y="159"/>
                  </a:cubicBezTo>
                  <a:cubicBezTo>
                    <a:pt x="623" y="163"/>
                    <a:pt x="626" y="164"/>
                    <a:pt x="626" y="168"/>
                  </a:cubicBezTo>
                  <a:cubicBezTo>
                    <a:pt x="626" y="170"/>
                    <a:pt x="617" y="186"/>
                    <a:pt x="615" y="186"/>
                  </a:cubicBezTo>
                  <a:cubicBezTo>
                    <a:pt x="615" y="186"/>
                    <a:pt x="614" y="184"/>
                    <a:pt x="614" y="183"/>
                  </a:cubicBezTo>
                  <a:cubicBezTo>
                    <a:pt x="614" y="181"/>
                    <a:pt x="614" y="180"/>
                    <a:pt x="614" y="178"/>
                  </a:cubicBezTo>
                  <a:cubicBezTo>
                    <a:pt x="614" y="175"/>
                    <a:pt x="610" y="168"/>
                    <a:pt x="609" y="164"/>
                  </a:cubicBezTo>
                  <a:cubicBezTo>
                    <a:pt x="608" y="166"/>
                    <a:pt x="608" y="170"/>
                    <a:pt x="608" y="170"/>
                  </a:cubicBezTo>
                  <a:cubicBezTo>
                    <a:pt x="608" y="173"/>
                    <a:pt x="611" y="181"/>
                    <a:pt x="611" y="185"/>
                  </a:cubicBezTo>
                  <a:cubicBezTo>
                    <a:pt x="611" y="189"/>
                    <a:pt x="608" y="189"/>
                    <a:pt x="611" y="192"/>
                  </a:cubicBezTo>
                  <a:cubicBezTo>
                    <a:pt x="612" y="192"/>
                    <a:pt x="613" y="192"/>
                    <a:pt x="614" y="192"/>
                  </a:cubicBezTo>
                  <a:cubicBezTo>
                    <a:pt x="614" y="193"/>
                    <a:pt x="614" y="195"/>
                    <a:pt x="614" y="196"/>
                  </a:cubicBezTo>
                  <a:cubicBezTo>
                    <a:pt x="614" y="200"/>
                    <a:pt x="610" y="201"/>
                    <a:pt x="608" y="201"/>
                  </a:cubicBezTo>
                  <a:cubicBezTo>
                    <a:pt x="610" y="205"/>
                    <a:pt x="612" y="205"/>
                    <a:pt x="614" y="205"/>
                  </a:cubicBezTo>
                  <a:cubicBezTo>
                    <a:pt x="613" y="210"/>
                    <a:pt x="611" y="210"/>
                    <a:pt x="607" y="210"/>
                  </a:cubicBezTo>
                  <a:cubicBezTo>
                    <a:pt x="607" y="213"/>
                    <a:pt x="607" y="213"/>
                    <a:pt x="607" y="213"/>
                  </a:cubicBezTo>
                  <a:cubicBezTo>
                    <a:pt x="612" y="216"/>
                    <a:pt x="612" y="216"/>
                    <a:pt x="612" y="216"/>
                  </a:cubicBezTo>
                  <a:cubicBezTo>
                    <a:pt x="611" y="218"/>
                    <a:pt x="610" y="221"/>
                    <a:pt x="607" y="221"/>
                  </a:cubicBezTo>
                  <a:cubicBezTo>
                    <a:pt x="602" y="222"/>
                    <a:pt x="600" y="226"/>
                    <a:pt x="596" y="226"/>
                  </a:cubicBezTo>
                  <a:cubicBezTo>
                    <a:pt x="591" y="228"/>
                    <a:pt x="591" y="230"/>
                    <a:pt x="589" y="232"/>
                  </a:cubicBezTo>
                  <a:lnTo>
                    <a:pt x="590" y="23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2" name="Freeform 50">
              <a:extLst>
                <a:ext uri="{FF2B5EF4-FFF2-40B4-BE49-F238E27FC236}">
                  <a16:creationId xmlns:a16="http://schemas.microsoft.com/office/drawing/2014/main" id="{83C47A62-0C06-FB41-93AA-2E60D3AD6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000" y="3202398"/>
              <a:ext cx="846022" cy="437143"/>
            </a:xfrm>
            <a:custGeom>
              <a:avLst/>
              <a:gdLst/>
              <a:ahLst/>
              <a:cxnLst>
                <a:cxn ang="0">
                  <a:pos x="950" y="501"/>
                </a:cxn>
                <a:cxn ang="0">
                  <a:pos x="950" y="527"/>
                </a:cxn>
                <a:cxn ang="0">
                  <a:pos x="955" y="469"/>
                </a:cxn>
                <a:cxn ang="0">
                  <a:pos x="944" y="436"/>
                </a:cxn>
                <a:cxn ang="0">
                  <a:pos x="982" y="418"/>
                </a:cxn>
                <a:cxn ang="0">
                  <a:pos x="1060" y="356"/>
                </a:cxn>
                <a:cxn ang="0">
                  <a:pos x="1050" y="346"/>
                </a:cxn>
                <a:cxn ang="0">
                  <a:pos x="991" y="310"/>
                </a:cxn>
                <a:cxn ang="0">
                  <a:pos x="965" y="247"/>
                </a:cxn>
                <a:cxn ang="0">
                  <a:pos x="908" y="267"/>
                </a:cxn>
                <a:cxn ang="0">
                  <a:pos x="831" y="204"/>
                </a:cxn>
                <a:cxn ang="0">
                  <a:pos x="794" y="247"/>
                </a:cxn>
                <a:cxn ang="0">
                  <a:pos x="783" y="387"/>
                </a:cxn>
                <a:cxn ang="0">
                  <a:pos x="726" y="334"/>
                </a:cxn>
                <a:cxn ang="0">
                  <a:pos x="607" y="306"/>
                </a:cxn>
                <a:cxn ang="0">
                  <a:pos x="595" y="216"/>
                </a:cxn>
                <a:cxn ang="0">
                  <a:pos x="633" y="178"/>
                </a:cxn>
                <a:cxn ang="0">
                  <a:pos x="675" y="146"/>
                </a:cxn>
                <a:cxn ang="0">
                  <a:pos x="686" y="127"/>
                </a:cxn>
                <a:cxn ang="0">
                  <a:pos x="722" y="120"/>
                </a:cxn>
                <a:cxn ang="0">
                  <a:pos x="746" y="61"/>
                </a:cxn>
                <a:cxn ang="0">
                  <a:pos x="702" y="67"/>
                </a:cxn>
                <a:cxn ang="0">
                  <a:pos x="665" y="74"/>
                </a:cxn>
                <a:cxn ang="0">
                  <a:pos x="625" y="55"/>
                </a:cxn>
                <a:cxn ang="0">
                  <a:pos x="574" y="0"/>
                </a:cxn>
                <a:cxn ang="0">
                  <a:pos x="555" y="38"/>
                </a:cxn>
                <a:cxn ang="0">
                  <a:pos x="567" y="98"/>
                </a:cxn>
                <a:cxn ang="0">
                  <a:pos x="492" y="92"/>
                </a:cxn>
                <a:cxn ang="0">
                  <a:pos x="430" y="75"/>
                </a:cxn>
                <a:cxn ang="0">
                  <a:pos x="387" y="89"/>
                </a:cxn>
                <a:cxn ang="0">
                  <a:pos x="333" y="81"/>
                </a:cxn>
                <a:cxn ang="0">
                  <a:pos x="202" y="42"/>
                </a:cxn>
                <a:cxn ang="0">
                  <a:pos x="138" y="40"/>
                </a:cxn>
                <a:cxn ang="0">
                  <a:pos x="61" y="70"/>
                </a:cxn>
                <a:cxn ang="0">
                  <a:pos x="0" y="242"/>
                </a:cxn>
                <a:cxn ang="0">
                  <a:pos x="67" y="253"/>
                </a:cxn>
                <a:cxn ang="0">
                  <a:pos x="124" y="316"/>
                </a:cxn>
                <a:cxn ang="0">
                  <a:pos x="136" y="366"/>
                </a:cxn>
                <a:cxn ang="0">
                  <a:pos x="181" y="413"/>
                </a:cxn>
                <a:cxn ang="0">
                  <a:pos x="224" y="440"/>
                </a:cxn>
                <a:cxn ang="0">
                  <a:pos x="610" y="446"/>
                </a:cxn>
                <a:cxn ang="0">
                  <a:pos x="676" y="453"/>
                </a:cxn>
                <a:cxn ang="0">
                  <a:pos x="705" y="477"/>
                </a:cxn>
                <a:cxn ang="0">
                  <a:pos x="759" y="512"/>
                </a:cxn>
                <a:cxn ang="0">
                  <a:pos x="732" y="553"/>
                </a:cxn>
                <a:cxn ang="0">
                  <a:pos x="772" y="543"/>
                </a:cxn>
                <a:cxn ang="0">
                  <a:pos x="814" y="519"/>
                </a:cxn>
                <a:cxn ang="0">
                  <a:pos x="879" y="498"/>
                </a:cxn>
                <a:cxn ang="0">
                  <a:pos x="928" y="505"/>
                </a:cxn>
              </a:cxnLst>
              <a:rect l="0" t="0" r="r" b="b"/>
              <a:pathLst>
                <a:path w="1071" h="553">
                  <a:moveTo>
                    <a:pt x="928" y="503"/>
                  </a:moveTo>
                  <a:cubicBezTo>
                    <a:pt x="928" y="502"/>
                    <a:pt x="928" y="502"/>
                    <a:pt x="928" y="502"/>
                  </a:cubicBezTo>
                  <a:cubicBezTo>
                    <a:pt x="928" y="502"/>
                    <a:pt x="931" y="502"/>
                    <a:pt x="932" y="502"/>
                  </a:cubicBezTo>
                  <a:cubicBezTo>
                    <a:pt x="935" y="502"/>
                    <a:pt x="946" y="504"/>
                    <a:pt x="950" y="501"/>
                  </a:cubicBezTo>
                  <a:cubicBezTo>
                    <a:pt x="954" y="498"/>
                    <a:pt x="954" y="493"/>
                    <a:pt x="960" y="492"/>
                  </a:cubicBezTo>
                  <a:cubicBezTo>
                    <a:pt x="960" y="498"/>
                    <a:pt x="960" y="499"/>
                    <a:pt x="967" y="499"/>
                  </a:cubicBezTo>
                  <a:cubicBezTo>
                    <a:pt x="957" y="500"/>
                    <a:pt x="941" y="507"/>
                    <a:pt x="941" y="516"/>
                  </a:cubicBezTo>
                  <a:cubicBezTo>
                    <a:pt x="941" y="520"/>
                    <a:pt x="947" y="527"/>
                    <a:pt x="950" y="527"/>
                  </a:cubicBezTo>
                  <a:cubicBezTo>
                    <a:pt x="953" y="527"/>
                    <a:pt x="961" y="516"/>
                    <a:pt x="970" y="513"/>
                  </a:cubicBezTo>
                  <a:cubicBezTo>
                    <a:pt x="972" y="513"/>
                    <a:pt x="1003" y="501"/>
                    <a:pt x="1003" y="497"/>
                  </a:cubicBezTo>
                  <a:cubicBezTo>
                    <a:pt x="1003" y="493"/>
                    <a:pt x="991" y="492"/>
                    <a:pt x="988" y="492"/>
                  </a:cubicBezTo>
                  <a:cubicBezTo>
                    <a:pt x="976" y="492"/>
                    <a:pt x="955" y="480"/>
                    <a:pt x="955" y="469"/>
                  </a:cubicBezTo>
                  <a:cubicBezTo>
                    <a:pt x="955" y="466"/>
                    <a:pt x="959" y="463"/>
                    <a:pt x="960" y="458"/>
                  </a:cubicBezTo>
                  <a:cubicBezTo>
                    <a:pt x="958" y="458"/>
                    <a:pt x="953" y="457"/>
                    <a:pt x="949" y="457"/>
                  </a:cubicBezTo>
                  <a:cubicBezTo>
                    <a:pt x="951" y="453"/>
                    <a:pt x="967" y="451"/>
                    <a:pt x="967" y="442"/>
                  </a:cubicBezTo>
                  <a:cubicBezTo>
                    <a:pt x="967" y="434"/>
                    <a:pt x="954" y="436"/>
                    <a:pt x="944" y="436"/>
                  </a:cubicBezTo>
                  <a:cubicBezTo>
                    <a:pt x="925" y="436"/>
                    <a:pt x="916" y="449"/>
                    <a:pt x="903" y="451"/>
                  </a:cubicBezTo>
                  <a:cubicBezTo>
                    <a:pt x="909" y="439"/>
                    <a:pt x="918" y="443"/>
                    <a:pt x="928" y="433"/>
                  </a:cubicBezTo>
                  <a:cubicBezTo>
                    <a:pt x="934" y="427"/>
                    <a:pt x="929" y="423"/>
                    <a:pt x="939" y="420"/>
                  </a:cubicBezTo>
                  <a:cubicBezTo>
                    <a:pt x="955" y="415"/>
                    <a:pt x="965" y="418"/>
                    <a:pt x="982" y="418"/>
                  </a:cubicBezTo>
                  <a:cubicBezTo>
                    <a:pt x="1004" y="418"/>
                    <a:pt x="1016" y="425"/>
                    <a:pt x="1029" y="408"/>
                  </a:cubicBezTo>
                  <a:cubicBezTo>
                    <a:pt x="1035" y="400"/>
                    <a:pt x="1071" y="398"/>
                    <a:pt x="1071" y="384"/>
                  </a:cubicBezTo>
                  <a:cubicBezTo>
                    <a:pt x="1071" y="374"/>
                    <a:pt x="1067" y="370"/>
                    <a:pt x="1063" y="363"/>
                  </a:cubicBezTo>
                  <a:cubicBezTo>
                    <a:pt x="1060" y="363"/>
                    <a:pt x="1065" y="359"/>
                    <a:pt x="1060" y="356"/>
                  </a:cubicBezTo>
                  <a:cubicBezTo>
                    <a:pt x="1060" y="351"/>
                    <a:pt x="1060" y="351"/>
                    <a:pt x="1060" y="351"/>
                  </a:cubicBezTo>
                  <a:cubicBezTo>
                    <a:pt x="1050" y="357"/>
                    <a:pt x="1029" y="364"/>
                    <a:pt x="1018" y="364"/>
                  </a:cubicBezTo>
                  <a:cubicBezTo>
                    <a:pt x="1017" y="364"/>
                    <a:pt x="1014" y="363"/>
                    <a:pt x="1014" y="362"/>
                  </a:cubicBezTo>
                  <a:cubicBezTo>
                    <a:pt x="1022" y="358"/>
                    <a:pt x="1047" y="354"/>
                    <a:pt x="1050" y="346"/>
                  </a:cubicBezTo>
                  <a:cubicBezTo>
                    <a:pt x="1050" y="344"/>
                    <a:pt x="1046" y="343"/>
                    <a:pt x="1046" y="341"/>
                  </a:cubicBezTo>
                  <a:cubicBezTo>
                    <a:pt x="1035" y="342"/>
                    <a:pt x="1013" y="337"/>
                    <a:pt x="1013" y="322"/>
                  </a:cubicBezTo>
                  <a:cubicBezTo>
                    <a:pt x="1013" y="321"/>
                    <a:pt x="1013" y="321"/>
                    <a:pt x="1013" y="321"/>
                  </a:cubicBezTo>
                  <a:cubicBezTo>
                    <a:pt x="1003" y="321"/>
                    <a:pt x="997" y="315"/>
                    <a:pt x="991" y="310"/>
                  </a:cubicBezTo>
                  <a:cubicBezTo>
                    <a:pt x="994" y="309"/>
                    <a:pt x="998" y="308"/>
                    <a:pt x="998" y="302"/>
                  </a:cubicBezTo>
                  <a:cubicBezTo>
                    <a:pt x="998" y="298"/>
                    <a:pt x="994" y="295"/>
                    <a:pt x="995" y="290"/>
                  </a:cubicBezTo>
                  <a:cubicBezTo>
                    <a:pt x="991" y="289"/>
                    <a:pt x="977" y="280"/>
                    <a:pt x="980" y="272"/>
                  </a:cubicBezTo>
                  <a:cubicBezTo>
                    <a:pt x="985" y="262"/>
                    <a:pt x="966" y="259"/>
                    <a:pt x="965" y="247"/>
                  </a:cubicBezTo>
                  <a:cubicBezTo>
                    <a:pt x="964" y="247"/>
                    <a:pt x="959" y="243"/>
                    <a:pt x="958" y="242"/>
                  </a:cubicBezTo>
                  <a:cubicBezTo>
                    <a:pt x="954" y="244"/>
                    <a:pt x="947" y="248"/>
                    <a:pt x="947" y="254"/>
                  </a:cubicBezTo>
                  <a:cubicBezTo>
                    <a:pt x="947" y="261"/>
                    <a:pt x="933" y="277"/>
                    <a:pt x="922" y="277"/>
                  </a:cubicBezTo>
                  <a:cubicBezTo>
                    <a:pt x="914" y="277"/>
                    <a:pt x="913" y="267"/>
                    <a:pt x="908" y="267"/>
                  </a:cubicBezTo>
                  <a:cubicBezTo>
                    <a:pt x="900" y="267"/>
                    <a:pt x="897" y="246"/>
                    <a:pt x="896" y="236"/>
                  </a:cubicBezTo>
                  <a:cubicBezTo>
                    <a:pt x="894" y="224"/>
                    <a:pt x="870" y="233"/>
                    <a:pt x="870" y="216"/>
                  </a:cubicBezTo>
                  <a:cubicBezTo>
                    <a:pt x="858" y="215"/>
                    <a:pt x="855" y="200"/>
                    <a:pt x="843" y="200"/>
                  </a:cubicBezTo>
                  <a:cubicBezTo>
                    <a:pt x="837" y="200"/>
                    <a:pt x="837" y="204"/>
                    <a:pt x="831" y="204"/>
                  </a:cubicBezTo>
                  <a:cubicBezTo>
                    <a:pt x="818" y="204"/>
                    <a:pt x="810" y="197"/>
                    <a:pt x="797" y="197"/>
                  </a:cubicBezTo>
                  <a:cubicBezTo>
                    <a:pt x="791" y="197"/>
                    <a:pt x="784" y="200"/>
                    <a:pt x="784" y="208"/>
                  </a:cubicBezTo>
                  <a:cubicBezTo>
                    <a:pt x="784" y="212"/>
                    <a:pt x="800" y="218"/>
                    <a:pt x="786" y="227"/>
                  </a:cubicBezTo>
                  <a:cubicBezTo>
                    <a:pt x="780" y="231"/>
                    <a:pt x="794" y="241"/>
                    <a:pt x="794" y="247"/>
                  </a:cubicBezTo>
                  <a:cubicBezTo>
                    <a:pt x="796" y="260"/>
                    <a:pt x="783" y="264"/>
                    <a:pt x="778" y="266"/>
                  </a:cubicBezTo>
                  <a:cubicBezTo>
                    <a:pt x="788" y="283"/>
                    <a:pt x="803" y="289"/>
                    <a:pt x="803" y="318"/>
                  </a:cubicBezTo>
                  <a:cubicBezTo>
                    <a:pt x="803" y="326"/>
                    <a:pt x="777" y="346"/>
                    <a:pt x="768" y="347"/>
                  </a:cubicBezTo>
                  <a:cubicBezTo>
                    <a:pt x="783" y="355"/>
                    <a:pt x="777" y="379"/>
                    <a:pt x="783" y="387"/>
                  </a:cubicBezTo>
                  <a:cubicBezTo>
                    <a:pt x="782" y="389"/>
                    <a:pt x="776" y="392"/>
                    <a:pt x="775" y="397"/>
                  </a:cubicBezTo>
                  <a:cubicBezTo>
                    <a:pt x="770" y="397"/>
                    <a:pt x="766" y="406"/>
                    <a:pt x="762" y="403"/>
                  </a:cubicBezTo>
                  <a:cubicBezTo>
                    <a:pt x="751" y="394"/>
                    <a:pt x="736" y="380"/>
                    <a:pt x="736" y="367"/>
                  </a:cubicBezTo>
                  <a:cubicBezTo>
                    <a:pt x="736" y="353"/>
                    <a:pt x="738" y="342"/>
                    <a:pt x="726" y="334"/>
                  </a:cubicBezTo>
                  <a:cubicBezTo>
                    <a:pt x="697" y="334"/>
                    <a:pt x="697" y="334"/>
                    <a:pt x="697" y="334"/>
                  </a:cubicBezTo>
                  <a:cubicBezTo>
                    <a:pt x="681" y="322"/>
                    <a:pt x="662" y="315"/>
                    <a:pt x="643" y="308"/>
                  </a:cubicBezTo>
                  <a:cubicBezTo>
                    <a:pt x="640" y="306"/>
                    <a:pt x="629" y="299"/>
                    <a:pt x="623" y="299"/>
                  </a:cubicBezTo>
                  <a:cubicBezTo>
                    <a:pt x="617" y="299"/>
                    <a:pt x="614" y="306"/>
                    <a:pt x="607" y="306"/>
                  </a:cubicBezTo>
                  <a:cubicBezTo>
                    <a:pt x="607" y="295"/>
                    <a:pt x="600" y="270"/>
                    <a:pt x="590" y="270"/>
                  </a:cubicBezTo>
                  <a:cubicBezTo>
                    <a:pt x="586" y="270"/>
                    <a:pt x="584" y="274"/>
                    <a:pt x="579" y="275"/>
                  </a:cubicBezTo>
                  <a:cubicBezTo>
                    <a:pt x="581" y="269"/>
                    <a:pt x="579" y="268"/>
                    <a:pt x="579" y="255"/>
                  </a:cubicBezTo>
                  <a:cubicBezTo>
                    <a:pt x="579" y="237"/>
                    <a:pt x="584" y="227"/>
                    <a:pt x="595" y="216"/>
                  </a:cubicBezTo>
                  <a:cubicBezTo>
                    <a:pt x="598" y="213"/>
                    <a:pt x="606" y="196"/>
                    <a:pt x="609" y="194"/>
                  </a:cubicBezTo>
                  <a:cubicBezTo>
                    <a:pt x="617" y="192"/>
                    <a:pt x="630" y="196"/>
                    <a:pt x="630" y="186"/>
                  </a:cubicBezTo>
                  <a:cubicBezTo>
                    <a:pt x="630" y="179"/>
                    <a:pt x="613" y="178"/>
                    <a:pt x="607" y="175"/>
                  </a:cubicBezTo>
                  <a:cubicBezTo>
                    <a:pt x="611" y="176"/>
                    <a:pt x="597" y="167"/>
                    <a:pt x="633" y="178"/>
                  </a:cubicBezTo>
                  <a:cubicBezTo>
                    <a:pt x="643" y="181"/>
                    <a:pt x="637" y="169"/>
                    <a:pt x="642" y="169"/>
                  </a:cubicBezTo>
                  <a:cubicBezTo>
                    <a:pt x="643" y="169"/>
                    <a:pt x="647" y="169"/>
                    <a:pt x="652" y="169"/>
                  </a:cubicBezTo>
                  <a:cubicBezTo>
                    <a:pt x="662" y="169"/>
                    <a:pt x="668" y="158"/>
                    <a:pt x="675" y="153"/>
                  </a:cubicBezTo>
                  <a:cubicBezTo>
                    <a:pt x="675" y="146"/>
                    <a:pt x="675" y="146"/>
                    <a:pt x="675" y="146"/>
                  </a:cubicBezTo>
                  <a:cubicBezTo>
                    <a:pt x="660" y="142"/>
                    <a:pt x="645" y="145"/>
                    <a:pt x="639" y="131"/>
                  </a:cubicBezTo>
                  <a:cubicBezTo>
                    <a:pt x="639" y="131"/>
                    <a:pt x="643" y="131"/>
                    <a:pt x="647" y="131"/>
                  </a:cubicBezTo>
                  <a:cubicBezTo>
                    <a:pt x="652" y="135"/>
                    <a:pt x="658" y="141"/>
                    <a:pt x="666" y="141"/>
                  </a:cubicBezTo>
                  <a:cubicBezTo>
                    <a:pt x="673" y="141"/>
                    <a:pt x="686" y="132"/>
                    <a:pt x="686" y="127"/>
                  </a:cubicBezTo>
                  <a:cubicBezTo>
                    <a:pt x="686" y="125"/>
                    <a:pt x="680" y="117"/>
                    <a:pt x="683" y="117"/>
                  </a:cubicBezTo>
                  <a:cubicBezTo>
                    <a:pt x="693" y="117"/>
                    <a:pt x="696" y="126"/>
                    <a:pt x="703" y="126"/>
                  </a:cubicBezTo>
                  <a:cubicBezTo>
                    <a:pt x="707" y="126"/>
                    <a:pt x="709" y="123"/>
                    <a:pt x="717" y="123"/>
                  </a:cubicBezTo>
                  <a:cubicBezTo>
                    <a:pt x="715" y="120"/>
                    <a:pt x="717" y="112"/>
                    <a:pt x="722" y="120"/>
                  </a:cubicBezTo>
                  <a:cubicBezTo>
                    <a:pt x="725" y="125"/>
                    <a:pt x="748" y="105"/>
                    <a:pt x="748" y="100"/>
                  </a:cubicBezTo>
                  <a:cubicBezTo>
                    <a:pt x="748" y="96"/>
                    <a:pt x="738" y="91"/>
                    <a:pt x="738" y="89"/>
                  </a:cubicBezTo>
                  <a:cubicBezTo>
                    <a:pt x="738" y="85"/>
                    <a:pt x="732" y="78"/>
                    <a:pt x="746" y="72"/>
                  </a:cubicBezTo>
                  <a:cubicBezTo>
                    <a:pt x="748" y="68"/>
                    <a:pt x="746" y="68"/>
                    <a:pt x="746" y="61"/>
                  </a:cubicBezTo>
                  <a:cubicBezTo>
                    <a:pt x="732" y="61"/>
                    <a:pt x="735" y="50"/>
                    <a:pt x="717" y="50"/>
                  </a:cubicBezTo>
                  <a:cubicBezTo>
                    <a:pt x="713" y="49"/>
                    <a:pt x="710" y="47"/>
                    <a:pt x="706" y="47"/>
                  </a:cubicBezTo>
                  <a:cubicBezTo>
                    <a:pt x="701" y="47"/>
                    <a:pt x="695" y="50"/>
                    <a:pt x="695" y="55"/>
                  </a:cubicBezTo>
                  <a:cubicBezTo>
                    <a:pt x="695" y="61"/>
                    <a:pt x="702" y="63"/>
                    <a:pt x="702" y="67"/>
                  </a:cubicBezTo>
                  <a:cubicBezTo>
                    <a:pt x="702" y="72"/>
                    <a:pt x="692" y="72"/>
                    <a:pt x="689" y="76"/>
                  </a:cubicBezTo>
                  <a:cubicBezTo>
                    <a:pt x="686" y="84"/>
                    <a:pt x="687" y="90"/>
                    <a:pt x="681" y="98"/>
                  </a:cubicBezTo>
                  <a:cubicBezTo>
                    <a:pt x="671" y="110"/>
                    <a:pt x="658" y="90"/>
                    <a:pt x="658" y="85"/>
                  </a:cubicBezTo>
                  <a:cubicBezTo>
                    <a:pt x="658" y="79"/>
                    <a:pt x="665" y="81"/>
                    <a:pt x="665" y="74"/>
                  </a:cubicBezTo>
                  <a:cubicBezTo>
                    <a:pt x="665" y="71"/>
                    <a:pt x="652" y="59"/>
                    <a:pt x="649" y="59"/>
                  </a:cubicBezTo>
                  <a:cubicBezTo>
                    <a:pt x="636" y="59"/>
                    <a:pt x="645" y="78"/>
                    <a:pt x="631" y="78"/>
                  </a:cubicBezTo>
                  <a:cubicBezTo>
                    <a:pt x="631" y="70"/>
                    <a:pt x="630" y="65"/>
                    <a:pt x="621" y="60"/>
                  </a:cubicBezTo>
                  <a:cubicBezTo>
                    <a:pt x="622" y="58"/>
                    <a:pt x="623" y="57"/>
                    <a:pt x="625" y="55"/>
                  </a:cubicBezTo>
                  <a:cubicBezTo>
                    <a:pt x="618" y="51"/>
                    <a:pt x="609" y="55"/>
                    <a:pt x="603" y="48"/>
                  </a:cubicBezTo>
                  <a:cubicBezTo>
                    <a:pt x="606" y="47"/>
                    <a:pt x="614" y="44"/>
                    <a:pt x="614" y="38"/>
                  </a:cubicBezTo>
                  <a:cubicBezTo>
                    <a:pt x="614" y="29"/>
                    <a:pt x="601" y="30"/>
                    <a:pt x="601" y="23"/>
                  </a:cubicBezTo>
                  <a:cubicBezTo>
                    <a:pt x="601" y="10"/>
                    <a:pt x="591" y="1"/>
                    <a:pt x="574" y="0"/>
                  </a:cubicBezTo>
                  <a:cubicBezTo>
                    <a:pt x="565" y="0"/>
                    <a:pt x="569" y="6"/>
                    <a:pt x="569" y="10"/>
                  </a:cubicBezTo>
                  <a:cubicBezTo>
                    <a:pt x="564" y="11"/>
                    <a:pt x="557" y="10"/>
                    <a:pt x="557" y="17"/>
                  </a:cubicBezTo>
                  <a:cubicBezTo>
                    <a:pt x="557" y="21"/>
                    <a:pt x="561" y="23"/>
                    <a:pt x="561" y="28"/>
                  </a:cubicBezTo>
                  <a:cubicBezTo>
                    <a:pt x="561" y="32"/>
                    <a:pt x="555" y="32"/>
                    <a:pt x="555" y="38"/>
                  </a:cubicBezTo>
                  <a:cubicBezTo>
                    <a:pt x="555" y="52"/>
                    <a:pt x="585" y="44"/>
                    <a:pt x="585" y="59"/>
                  </a:cubicBezTo>
                  <a:cubicBezTo>
                    <a:pt x="585" y="61"/>
                    <a:pt x="581" y="72"/>
                    <a:pt x="581" y="72"/>
                  </a:cubicBezTo>
                  <a:cubicBezTo>
                    <a:pt x="584" y="70"/>
                    <a:pt x="587" y="69"/>
                    <a:pt x="591" y="67"/>
                  </a:cubicBezTo>
                  <a:cubicBezTo>
                    <a:pt x="596" y="85"/>
                    <a:pt x="567" y="77"/>
                    <a:pt x="567" y="98"/>
                  </a:cubicBezTo>
                  <a:cubicBezTo>
                    <a:pt x="553" y="102"/>
                    <a:pt x="564" y="88"/>
                    <a:pt x="561" y="83"/>
                  </a:cubicBezTo>
                  <a:cubicBezTo>
                    <a:pt x="559" y="81"/>
                    <a:pt x="547" y="78"/>
                    <a:pt x="541" y="78"/>
                  </a:cubicBezTo>
                  <a:cubicBezTo>
                    <a:pt x="533" y="78"/>
                    <a:pt x="530" y="82"/>
                    <a:pt x="530" y="92"/>
                  </a:cubicBezTo>
                  <a:cubicBezTo>
                    <a:pt x="522" y="91"/>
                    <a:pt x="517" y="92"/>
                    <a:pt x="492" y="92"/>
                  </a:cubicBezTo>
                  <a:cubicBezTo>
                    <a:pt x="468" y="92"/>
                    <a:pt x="441" y="83"/>
                    <a:pt x="435" y="65"/>
                  </a:cubicBezTo>
                  <a:cubicBezTo>
                    <a:pt x="427" y="67"/>
                    <a:pt x="400" y="68"/>
                    <a:pt x="400" y="78"/>
                  </a:cubicBezTo>
                  <a:cubicBezTo>
                    <a:pt x="400" y="81"/>
                    <a:pt x="403" y="82"/>
                    <a:pt x="406" y="82"/>
                  </a:cubicBezTo>
                  <a:cubicBezTo>
                    <a:pt x="413" y="82"/>
                    <a:pt x="425" y="79"/>
                    <a:pt x="430" y="75"/>
                  </a:cubicBezTo>
                  <a:cubicBezTo>
                    <a:pt x="432" y="90"/>
                    <a:pt x="409" y="78"/>
                    <a:pt x="409" y="93"/>
                  </a:cubicBezTo>
                  <a:cubicBezTo>
                    <a:pt x="409" y="96"/>
                    <a:pt x="414" y="106"/>
                    <a:pt x="412" y="106"/>
                  </a:cubicBezTo>
                  <a:cubicBezTo>
                    <a:pt x="403" y="106"/>
                    <a:pt x="401" y="95"/>
                    <a:pt x="394" y="92"/>
                  </a:cubicBezTo>
                  <a:cubicBezTo>
                    <a:pt x="387" y="89"/>
                    <a:pt x="387" y="89"/>
                    <a:pt x="387" y="89"/>
                  </a:cubicBezTo>
                  <a:cubicBezTo>
                    <a:pt x="377" y="89"/>
                    <a:pt x="370" y="89"/>
                    <a:pt x="359" y="89"/>
                  </a:cubicBezTo>
                  <a:cubicBezTo>
                    <a:pt x="350" y="89"/>
                    <a:pt x="344" y="92"/>
                    <a:pt x="335" y="93"/>
                  </a:cubicBezTo>
                  <a:cubicBezTo>
                    <a:pt x="317" y="93"/>
                    <a:pt x="317" y="87"/>
                    <a:pt x="317" y="86"/>
                  </a:cubicBezTo>
                  <a:cubicBezTo>
                    <a:pt x="317" y="82"/>
                    <a:pt x="331" y="83"/>
                    <a:pt x="333" y="81"/>
                  </a:cubicBezTo>
                  <a:cubicBezTo>
                    <a:pt x="321" y="64"/>
                    <a:pt x="323" y="66"/>
                    <a:pt x="298" y="68"/>
                  </a:cubicBezTo>
                  <a:cubicBezTo>
                    <a:pt x="271" y="70"/>
                    <a:pt x="258" y="48"/>
                    <a:pt x="231" y="48"/>
                  </a:cubicBezTo>
                  <a:cubicBezTo>
                    <a:pt x="223" y="48"/>
                    <a:pt x="219" y="54"/>
                    <a:pt x="212" y="54"/>
                  </a:cubicBezTo>
                  <a:cubicBezTo>
                    <a:pt x="207" y="54"/>
                    <a:pt x="202" y="46"/>
                    <a:pt x="202" y="42"/>
                  </a:cubicBezTo>
                  <a:cubicBezTo>
                    <a:pt x="193" y="44"/>
                    <a:pt x="193" y="54"/>
                    <a:pt x="184" y="54"/>
                  </a:cubicBezTo>
                  <a:cubicBezTo>
                    <a:pt x="176" y="54"/>
                    <a:pt x="164" y="34"/>
                    <a:pt x="161" y="34"/>
                  </a:cubicBezTo>
                  <a:cubicBezTo>
                    <a:pt x="153" y="34"/>
                    <a:pt x="156" y="47"/>
                    <a:pt x="146" y="47"/>
                  </a:cubicBezTo>
                  <a:cubicBezTo>
                    <a:pt x="143" y="47"/>
                    <a:pt x="140" y="44"/>
                    <a:pt x="138" y="40"/>
                  </a:cubicBezTo>
                  <a:cubicBezTo>
                    <a:pt x="125" y="44"/>
                    <a:pt x="120" y="44"/>
                    <a:pt x="108" y="49"/>
                  </a:cubicBezTo>
                  <a:cubicBezTo>
                    <a:pt x="103" y="50"/>
                    <a:pt x="91" y="59"/>
                    <a:pt x="87" y="55"/>
                  </a:cubicBezTo>
                  <a:cubicBezTo>
                    <a:pt x="76" y="44"/>
                    <a:pt x="78" y="58"/>
                    <a:pt x="74" y="58"/>
                  </a:cubicBezTo>
                  <a:cubicBezTo>
                    <a:pt x="45" y="59"/>
                    <a:pt x="65" y="70"/>
                    <a:pt x="61" y="70"/>
                  </a:cubicBezTo>
                  <a:cubicBezTo>
                    <a:pt x="50" y="70"/>
                    <a:pt x="30" y="67"/>
                    <a:pt x="12" y="56"/>
                  </a:cubicBezTo>
                  <a:cubicBezTo>
                    <a:pt x="11" y="56"/>
                    <a:pt x="6" y="52"/>
                    <a:pt x="6" y="51"/>
                  </a:cubicBezTo>
                  <a:cubicBezTo>
                    <a:pt x="3" y="52"/>
                    <a:pt x="5" y="52"/>
                    <a:pt x="0" y="51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6" y="247"/>
                    <a:pt x="19" y="240"/>
                    <a:pt x="25" y="248"/>
                  </a:cubicBezTo>
                  <a:cubicBezTo>
                    <a:pt x="29" y="254"/>
                    <a:pt x="38" y="266"/>
                    <a:pt x="47" y="266"/>
                  </a:cubicBezTo>
                  <a:cubicBezTo>
                    <a:pt x="53" y="266"/>
                    <a:pt x="53" y="257"/>
                    <a:pt x="59" y="255"/>
                  </a:cubicBezTo>
                  <a:cubicBezTo>
                    <a:pt x="62" y="254"/>
                    <a:pt x="64" y="255"/>
                    <a:pt x="67" y="253"/>
                  </a:cubicBezTo>
                  <a:cubicBezTo>
                    <a:pt x="81" y="266"/>
                    <a:pt x="87" y="271"/>
                    <a:pt x="99" y="288"/>
                  </a:cubicBezTo>
                  <a:cubicBezTo>
                    <a:pt x="100" y="290"/>
                    <a:pt x="103" y="291"/>
                    <a:pt x="105" y="295"/>
                  </a:cubicBezTo>
                  <a:cubicBezTo>
                    <a:pt x="106" y="300"/>
                    <a:pt x="108" y="306"/>
                    <a:pt x="113" y="311"/>
                  </a:cubicBezTo>
                  <a:cubicBezTo>
                    <a:pt x="116" y="314"/>
                    <a:pt x="121" y="313"/>
                    <a:pt x="124" y="316"/>
                  </a:cubicBezTo>
                  <a:cubicBezTo>
                    <a:pt x="128" y="320"/>
                    <a:pt x="135" y="322"/>
                    <a:pt x="135" y="332"/>
                  </a:cubicBezTo>
                  <a:cubicBezTo>
                    <a:pt x="135" y="336"/>
                    <a:pt x="129" y="337"/>
                    <a:pt x="129" y="340"/>
                  </a:cubicBezTo>
                  <a:cubicBezTo>
                    <a:pt x="129" y="343"/>
                    <a:pt x="132" y="344"/>
                    <a:pt x="132" y="347"/>
                  </a:cubicBezTo>
                  <a:cubicBezTo>
                    <a:pt x="132" y="352"/>
                    <a:pt x="130" y="364"/>
                    <a:pt x="136" y="366"/>
                  </a:cubicBezTo>
                  <a:cubicBezTo>
                    <a:pt x="140" y="367"/>
                    <a:pt x="143" y="367"/>
                    <a:pt x="146" y="370"/>
                  </a:cubicBezTo>
                  <a:cubicBezTo>
                    <a:pt x="150" y="373"/>
                    <a:pt x="145" y="379"/>
                    <a:pt x="150" y="383"/>
                  </a:cubicBezTo>
                  <a:cubicBezTo>
                    <a:pt x="150" y="383"/>
                    <a:pt x="162" y="390"/>
                    <a:pt x="162" y="391"/>
                  </a:cubicBezTo>
                  <a:cubicBezTo>
                    <a:pt x="165" y="401"/>
                    <a:pt x="166" y="413"/>
                    <a:pt x="181" y="413"/>
                  </a:cubicBezTo>
                  <a:cubicBezTo>
                    <a:pt x="183" y="422"/>
                    <a:pt x="199" y="416"/>
                    <a:pt x="202" y="428"/>
                  </a:cubicBezTo>
                  <a:cubicBezTo>
                    <a:pt x="204" y="432"/>
                    <a:pt x="215" y="433"/>
                    <a:pt x="219" y="437"/>
                  </a:cubicBezTo>
                  <a:cubicBezTo>
                    <a:pt x="220" y="438"/>
                    <a:pt x="222" y="439"/>
                    <a:pt x="224" y="440"/>
                  </a:cubicBezTo>
                  <a:cubicBezTo>
                    <a:pt x="224" y="440"/>
                    <a:pt x="224" y="440"/>
                    <a:pt x="224" y="440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7" y="435"/>
                    <a:pt x="577" y="435"/>
                    <a:pt x="577" y="435"/>
                  </a:cubicBezTo>
                  <a:cubicBezTo>
                    <a:pt x="583" y="439"/>
                    <a:pt x="582" y="443"/>
                    <a:pt x="588" y="446"/>
                  </a:cubicBezTo>
                  <a:cubicBezTo>
                    <a:pt x="610" y="446"/>
                    <a:pt x="610" y="446"/>
                    <a:pt x="610" y="446"/>
                  </a:cubicBezTo>
                  <a:cubicBezTo>
                    <a:pt x="619" y="455"/>
                    <a:pt x="630" y="455"/>
                    <a:pt x="647" y="455"/>
                  </a:cubicBezTo>
                  <a:cubicBezTo>
                    <a:pt x="652" y="453"/>
                    <a:pt x="653" y="455"/>
                    <a:pt x="658" y="452"/>
                  </a:cubicBezTo>
                  <a:cubicBezTo>
                    <a:pt x="662" y="450"/>
                    <a:pt x="661" y="443"/>
                    <a:pt x="665" y="443"/>
                  </a:cubicBezTo>
                  <a:cubicBezTo>
                    <a:pt x="670" y="443"/>
                    <a:pt x="674" y="451"/>
                    <a:pt x="676" y="453"/>
                  </a:cubicBezTo>
                  <a:cubicBezTo>
                    <a:pt x="677" y="451"/>
                    <a:pt x="676" y="448"/>
                    <a:pt x="676" y="447"/>
                  </a:cubicBezTo>
                  <a:cubicBezTo>
                    <a:pt x="677" y="447"/>
                    <a:pt x="678" y="447"/>
                    <a:pt x="680" y="447"/>
                  </a:cubicBezTo>
                  <a:cubicBezTo>
                    <a:pt x="682" y="447"/>
                    <a:pt x="701" y="462"/>
                    <a:pt x="702" y="463"/>
                  </a:cubicBezTo>
                  <a:cubicBezTo>
                    <a:pt x="704" y="469"/>
                    <a:pt x="702" y="473"/>
                    <a:pt x="705" y="477"/>
                  </a:cubicBezTo>
                  <a:cubicBezTo>
                    <a:pt x="715" y="487"/>
                    <a:pt x="729" y="485"/>
                    <a:pt x="740" y="492"/>
                  </a:cubicBezTo>
                  <a:cubicBezTo>
                    <a:pt x="752" y="492"/>
                    <a:pt x="752" y="492"/>
                    <a:pt x="752" y="492"/>
                  </a:cubicBezTo>
                  <a:cubicBezTo>
                    <a:pt x="757" y="495"/>
                    <a:pt x="763" y="500"/>
                    <a:pt x="763" y="506"/>
                  </a:cubicBezTo>
                  <a:cubicBezTo>
                    <a:pt x="763" y="509"/>
                    <a:pt x="762" y="512"/>
                    <a:pt x="759" y="512"/>
                  </a:cubicBezTo>
                  <a:cubicBezTo>
                    <a:pt x="754" y="512"/>
                    <a:pt x="748" y="506"/>
                    <a:pt x="747" y="504"/>
                  </a:cubicBezTo>
                  <a:cubicBezTo>
                    <a:pt x="745" y="511"/>
                    <a:pt x="741" y="532"/>
                    <a:pt x="735" y="532"/>
                  </a:cubicBezTo>
                  <a:cubicBezTo>
                    <a:pt x="730" y="538"/>
                    <a:pt x="725" y="541"/>
                    <a:pt x="725" y="547"/>
                  </a:cubicBezTo>
                  <a:cubicBezTo>
                    <a:pt x="726" y="549"/>
                    <a:pt x="729" y="553"/>
                    <a:pt x="732" y="553"/>
                  </a:cubicBezTo>
                  <a:cubicBezTo>
                    <a:pt x="736" y="553"/>
                    <a:pt x="736" y="550"/>
                    <a:pt x="738" y="548"/>
                  </a:cubicBezTo>
                  <a:cubicBezTo>
                    <a:pt x="742" y="544"/>
                    <a:pt x="748" y="545"/>
                    <a:pt x="755" y="545"/>
                  </a:cubicBezTo>
                  <a:cubicBezTo>
                    <a:pt x="760" y="545"/>
                    <a:pt x="763" y="548"/>
                    <a:pt x="765" y="546"/>
                  </a:cubicBezTo>
                  <a:cubicBezTo>
                    <a:pt x="768" y="545"/>
                    <a:pt x="770" y="544"/>
                    <a:pt x="772" y="543"/>
                  </a:cubicBezTo>
                  <a:cubicBezTo>
                    <a:pt x="772" y="540"/>
                    <a:pt x="771" y="538"/>
                    <a:pt x="770" y="536"/>
                  </a:cubicBezTo>
                  <a:cubicBezTo>
                    <a:pt x="769" y="534"/>
                    <a:pt x="767" y="533"/>
                    <a:pt x="767" y="531"/>
                  </a:cubicBezTo>
                  <a:cubicBezTo>
                    <a:pt x="767" y="529"/>
                    <a:pt x="771" y="528"/>
                    <a:pt x="773" y="528"/>
                  </a:cubicBezTo>
                  <a:cubicBezTo>
                    <a:pt x="782" y="525"/>
                    <a:pt x="803" y="519"/>
                    <a:pt x="814" y="519"/>
                  </a:cubicBezTo>
                  <a:cubicBezTo>
                    <a:pt x="815" y="519"/>
                    <a:pt x="831" y="503"/>
                    <a:pt x="834" y="501"/>
                  </a:cubicBezTo>
                  <a:cubicBezTo>
                    <a:pt x="836" y="499"/>
                    <a:pt x="847" y="500"/>
                    <a:pt x="857" y="500"/>
                  </a:cubicBezTo>
                  <a:cubicBezTo>
                    <a:pt x="861" y="500"/>
                    <a:pt x="864" y="500"/>
                    <a:pt x="868" y="500"/>
                  </a:cubicBezTo>
                  <a:cubicBezTo>
                    <a:pt x="872" y="500"/>
                    <a:pt x="876" y="498"/>
                    <a:pt x="879" y="498"/>
                  </a:cubicBezTo>
                  <a:cubicBezTo>
                    <a:pt x="884" y="497"/>
                    <a:pt x="882" y="496"/>
                    <a:pt x="884" y="494"/>
                  </a:cubicBezTo>
                  <a:cubicBezTo>
                    <a:pt x="892" y="486"/>
                    <a:pt x="892" y="471"/>
                    <a:pt x="903" y="463"/>
                  </a:cubicBezTo>
                  <a:cubicBezTo>
                    <a:pt x="908" y="470"/>
                    <a:pt x="916" y="460"/>
                    <a:pt x="920" y="467"/>
                  </a:cubicBezTo>
                  <a:cubicBezTo>
                    <a:pt x="926" y="478"/>
                    <a:pt x="922" y="494"/>
                    <a:pt x="928" y="505"/>
                  </a:cubicBezTo>
                  <a:lnTo>
                    <a:pt x="928" y="503"/>
                  </a:lnTo>
                  <a:close/>
                </a:path>
              </a:pathLst>
            </a:custGeom>
            <a:solidFill>
              <a:srgbClr val="5178B3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5C998E95-BAC7-6042-B05C-DFAEBBD31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07" y="3212762"/>
              <a:ext cx="370253" cy="271330"/>
            </a:xfrm>
            <a:custGeom>
              <a:avLst/>
              <a:gdLst/>
              <a:ahLst/>
              <a:cxnLst>
                <a:cxn ang="0">
                  <a:pos x="334" y="228"/>
                </a:cxn>
                <a:cxn ang="0">
                  <a:pos x="381" y="252"/>
                </a:cxn>
                <a:cxn ang="0">
                  <a:pos x="401" y="239"/>
                </a:cxn>
                <a:cxn ang="0">
                  <a:pos x="439" y="281"/>
                </a:cxn>
                <a:cxn ang="0">
                  <a:pos x="458" y="302"/>
                </a:cxn>
                <a:cxn ang="0">
                  <a:pos x="463" y="326"/>
                </a:cxn>
                <a:cxn ang="0">
                  <a:pos x="440" y="314"/>
                </a:cxn>
                <a:cxn ang="0">
                  <a:pos x="427" y="300"/>
                </a:cxn>
                <a:cxn ang="0">
                  <a:pos x="426" y="286"/>
                </a:cxn>
                <a:cxn ang="0">
                  <a:pos x="414" y="286"/>
                </a:cxn>
                <a:cxn ang="0">
                  <a:pos x="412" y="270"/>
                </a:cxn>
                <a:cxn ang="0">
                  <a:pos x="390" y="261"/>
                </a:cxn>
                <a:cxn ang="0">
                  <a:pos x="363" y="252"/>
                </a:cxn>
                <a:cxn ang="0">
                  <a:pos x="299" y="236"/>
                </a:cxn>
                <a:cxn ang="0">
                  <a:pos x="240" y="221"/>
                </a:cxn>
                <a:cxn ang="0">
                  <a:pos x="200" y="252"/>
                </a:cxn>
                <a:cxn ang="0">
                  <a:pos x="199" y="245"/>
                </a:cxn>
                <a:cxn ang="0">
                  <a:pos x="218" y="219"/>
                </a:cxn>
                <a:cxn ang="0">
                  <a:pos x="213" y="214"/>
                </a:cxn>
                <a:cxn ang="0">
                  <a:pos x="173" y="260"/>
                </a:cxn>
                <a:cxn ang="0">
                  <a:pos x="143" y="288"/>
                </a:cxn>
                <a:cxn ang="0">
                  <a:pos x="79" y="322"/>
                </a:cxn>
                <a:cxn ang="0">
                  <a:pos x="57" y="328"/>
                </a:cxn>
                <a:cxn ang="0">
                  <a:pos x="92" y="307"/>
                </a:cxn>
                <a:cxn ang="0">
                  <a:pos x="148" y="256"/>
                </a:cxn>
                <a:cxn ang="0">
                  <a:pos x="125" y="262"/>
                </a:cxn>
                <a:cxn ang="0">
                  <a:pos x="110" y="266"/>
                </a:cxn>
                <a:cxn ang="0">
                  <a:pos x="88" y="261"/>
                </a:cxn>
                <a:cxn ang="0">
                  <a:pos x="76" y="264"/>
                </a:cxn>
                <a:cxn ang="0">
                  <a:pos x="72" y="244"/>
                </a:cxn>
                <a:cxn ang="0">
                  <a:pos x="60" y="245"/>
                </a:cxn>
                <a:cxn ang="0">
                  <a:pos x="37" y="224"/>
                </a:cxn>
                <a:cxn ang="0">
                  <a:pos x="52" y="180"/>
                </a:cxn>
                <a:cxn ang="0">
                  <a:pos x="79" y="152"/>
                </a:cxn>
                <a:cxn ang="0">
                  <a:pos x="85" y="145"/>
                </a:cxn>
                <a:cxn ang="0">
                  <a:pos x="60" y="153"/>
                </a:cxn>
                <a:cxn ang="0">
                  <a:pos x="18" y="150"/>
                </a:cxn>
                <a:cxn ang="0">
                  <a:pos x="13" y="133"/>
                </a:cxn>
                <a:cxn ang="0">
                  <a:pos x="40" y="106"/>
                </a:cxn>
                <a:cxn ang="0">
                  <a:pos x="64" y="116"/>
                </a:cxn>
                <a:cxn ang="0">
                  <a:pos x="50" y="95"/>
                </a:cxn>
                <a:cxn ang="0">
                  <a:pos x="13" y="68"/>
                </a:cxn>
                <a:cxn ang="0">
                  <a:pos x="44" y="56"/>
                </a:cxn>
                <a:cxn ang="0">
                  <a:pos x="117" y="13"/>
                </a:cxn>
                <a:cxn ang="0">
                  <a:pos x="150" y="7"/>
                </a:cxn>
                <a:cxn ang="0">
                  <a:pos x="157" y="7"/>
                </a:cxn>
                <a:cxn ang="0">
                  <a:pos x="189" y="11"/>
                </a:cxn>
                <a:cxn ang="0">
                  <a:pos x="236" y="20"/>
                </a:cxn>
                <a:cxn ang="0">
                  <a:pos x="307" y="28"/>
                </a:cxn>
                <a:cxn ang="0">
                  <a:pos x="334" y="36"/>
                </a:cxn>
              </a:cxnLst>
              <a:rect l="0" t="0" r="r" b="b"/>
              <a:pathLst>
                <a:path w="469" h="343">
                  <a:moveTo>
                    <a:pt x="334" y="37"/>
                  </a:moveTo>
                  <a:cubicBezTo>
                    <a:pt x="334" y="228"/>
                    <a:pt x="334" y="228"/>
                    <a:pt x="334" y="228"/>
                  </a:cubicBezTo>
                  <a:cubicBezTo>
                    <a:pt x="340" y="233"/>
                    <a:pt x="353" y="226"/>
                    <a:pt x="359" y="234"/>
                  </a:cubicBezTo>
                  <a:cubicBezTo>
                    <a:pt x="363" y="240"/>
                    <a:pt x="372" y="252"/>
                    <a:pt x="381" y="252"/>
                  </a:cubicBezTo>
                  <a:cubicBezTo>
                    <a:pt x="387" y="252"/>
                    <a:pt x="387" y="243"/>
                    <a:pt x="393" y="241"/>
                  </a:cubicBezTo>
                  <a:cubicBezTo>
                    <a:pt x="396" y="240"/>
                    <a:pt x="398" y="241"/>
                    <a:pt x="401" y="239"/>
                  </a:cubicBezTo>
                  <a:cubicBezTo>
                    <a:pt x="415" y="252"/>
                    <a:pt x="421" y="257"/>
                    <a:pt x="433" y="274"/>
                  </a:cubicBezTo>
                  <a:cubicBezTo>
                    <a:pt x="434" y="276"/>
                    <a:pt x="437" y="277"/>
                    <a:pt x="439" y="281"/>
                  </a:cubicBezTo>
                  <a:cubicBezTo>
                    <a:pt x="440" y="286"/>
                    <a:pt x="442" y="292"/>
                    <a:pt x="447" y="297"/>
                  </a:cubicBezTo>
                  <a:cubicBezTo>
                    <a:pt x="450" y="300"/>
                    <a:pt x="455" y="299"/>
                    <a:pt x="458" y="302"/>
                  </a:cubicBezTo>
                  <a:cubicBezTo>
                    <a:pt x="462" y="306"/>
                    <a:pt x="469" y="308"/>
                    <a:pt x="469" y="318"/>
                  </a:cubicBezTo>
                  <a:cubicBezTo>
                    <a:pt x="469" y="322"/>
                    <a:pt x="463" y="323"/>
                    <a:pt x="463" y="326"/>
                  </a:cubicBezTo>
                  <a:cubicBezTo>
                    <a:pt x="461" y="326"/>
                    <a:pt x="461" y="327"/>
                    <a:pt x="459" y="327"/>
                  </a:cubicBezTo>
                  <a:cubicBezTo>
                    <a:pt x="451" y="327"/>
                    <a:pt x="440" y="318"/>
                    <a:pt x="440" y="314"/>
                  </a:cubicBezTo>
                  <a:cubicBezTo>
                    <a:pt x="440" y="310"/>
                    <a:pt x="440" y="311"/>
                    <a:pt x="440" y="307"/>
                  </a:cubicBezTo>
                  <a:cubicBezTo>
                    <a:pt x="440" y="300"/>
                    <a:pt x="435" y="300"/>
                    <a:pt x="427" y="300"/>
                  </a:cubicBezTo>
                  <a:cubicBezTo>
                    <a:pt x="421" y="300"/>
                    <a:pt x="419" y="296"/>
                    <a:pt x="419" y="294"/>
                  </a:cubicBezTo>
                  <a:cubicBezTo>
                    <a:pt x="419" y="290"/>
                    <a:pt x="426" y="290"/>
                    <a:pt x="426" y="286"/>
                  </a:cubicBezTo>
                  <a:cubicBezTo>
                    <a:pt x="426" y="283"/>
                    <a:pt x="426" y="281"/>
                    <a:pt x="426" y="281"/>
                  </a:cubicBezTo>
                  <a:cubicBezTo>
                    <a:pt x="417" y="281"/>
                    <a:pt x="420" y="286"/>
                    <a:pt x="414" y="286"/>
                  </a:cubicBezTo>
                  <a:cubicBezTo>
                    <a:pt x="412" y="286"/>
                    <a:pt x="407" y="282"/>
                    <a:pt x="407" y="280"/>
                  </a:cubicBezTo>
                  <a:cubicBezTo>
                    <a:pt x="407" y="274"/>
                    <a:pt x="410" y="273"/>
                    <a:pt x="412" y="270"/>
                  </a:cubicBezTo>
                  <a:cubicBezTo>
                    <a:pt x="409" y="268"/>
                    <a:pt x="405" y="264"/>
                    <a:pt x="404" y="267"/>
                  </a:cubicBezTo>
                  <a:cubicBezTo>
                    <a:pt x="397" y="267"/>
                    <a:pt x="394" y="264"/>
                    <a:pt x="390" y="261"/>
                  </a:cubicBezTo>
                  <a:cubicBezTo>
                    <a:pt x="389" y="264"/>
                    <a:pt x="387" y="269"/>
                    <a:pt x="384" y="269"/>
                  </a:cubicBezTo>
                  <a:cubicBezTo>
                    <a:pt x="375" y="269"/>
                    <a:pt x="368" y="256"/>
                    <a:pt x="363" y="252"/>
                  </a:cubicBezTo>
                  <a:cubicBezTo>
                    <a:pt x="352" y="243"/>
                    <a:pt x="337" y="244"/>
                    <a:pt x="323" y="236"/>
                  </a:cubicBezTo>
                  <a:cubicBezTo>
                    <a:pt x="299" y="236"/>
                    <a:pt x="299" y="236"/>
                    <a:pt x="299" y="236"/>
                  </a:cubicBezTo>
                  <a:cubicBezTo>
                    <a:pt x="285" y="232"/>
                    <a:pt x="265" y="230"/>
                    <a:pt x="258" y="214"/>
                  </a:cubicBezTo>
                  <a:cubicBezTo>
                    <a:pt x="252" y="217"/>
                    <a:pt x="244" y="219"/>
                    <a:pt x="240" y="221"/>
                  </a:cubicBezTo>
                  <a:cubicBezTo>
                    <a:pt x="241" y="224"/>
                    <a:pt x="242" y="225"/>
                    <a:pt x="244" y="227"/>
                  </a:cubicBezTo>
                  <a:cubicBezTo>
                    <a:pt x="238" y="236"/>
                    <a:pt x="210" y="252"/>
                    <a:pt x="200" y="252"/>
                  </a:cubicBezTo>
                  <a:cubicBezTo>
                    <a:pt x="198" y="252"/>
                    <a:pt x="195" y="251"/>
                    <a:pt x="195" y="249"/>
                  </a:cubicBezTo>
                  <a:cubicBezTo>
                    <a:pt x="195" y="246"/>
                    <a:pt x="198" y="246"/>
                    <a:pt x="199" y="245"/>
                  </a:cubicBezTo>
                  <a:cubicBezTo>
                    <a:pt x="197" y="242"/>
                    <a:pt x="199" y="242"/>
                    <a:pt x="199" y="240"/>
                  </a:cubicBezTo>
                  <a:cubicBezTo>
                    <a:pt x="199" y="230"/>
                    <a:pt x="205" y="223"/>
                    <a:pt x="218" y="219"/>
                  </a:cubicBezTo>
                  <a:cubicBezTo>
                    <a:pt x="218" y="217"/>
                    <a:pt x="218" y="216"/>
                    <a:pt x="218" y="214"/>
                  </a:cubicBezTo>
                  <a:cubicBezTo>
                    <a:pt x="214" y="214"/>
                    <a:pt x="215" y="214"/>
                    <a:pt x="213" y="214"/>
                  </a:cubicBezTo>
                  <a:cubicBezTo>
                    <a:pt x="203" y="214"/>
                    <a:pt x="173" y="239"/>
                    <a:pt x="173" y="253"/>
                  </a:cubicBezTo>
                  <a:cubicBezTo>
                    <a:pt x="173" y="255"/>
                    <a:pt x="173" y="258"/>
                    <a:pt x="173" y="260"/>
                  </a:cubicBezTo>
                  <a:cubicBezTo>
                    <a:pt x="173" y="270"/>
                    <a:pt x="164" y="273"/>
                    <a:pt x="154" y="277"/>
                  </a:cubicBezTo>
                  <a:cubicBezTo>
                    <a:pt x="148" y="280"/>
                    <a:pt x="146" y="284"/>
                    <a:pt x="143" y="288"/>
                  </a:cubicBezTo>
                  <a:cubicBezTo>
                    <a:pt x="136" y="297"/>
                    <a:pt x="121" y="301"/>
                    <a:pt x="114" y="308"/>
                  </a:cubicBezTo>
                  <a:cubicBezTo>
                    <a:pt x="107" y="315"/>
                    <a:pt x="91" y="320"/>
                    <a:pt x="79" y="322"/>
                  </a:cubicBezTo>
                  <a:cubicBezTo>
                    <a:pt x="63" y="324"/>
                    <a:pt x="54" y="343"/>
                    <a:pt x="35" y="337"/>
                  </a:cubicBezTo>
                  <a:cubicBezTo>
                    <a:pt x="41" y="329"/>
                    <a:pt x="49" y="333"/>
                    <a:pt x="57" y="328"/>
                  </a:cubicBezTo>
                  <a:cubicBezTo>
                    <a:pt x="62" y="325"/>
                    <a:pt x="66" y="316"/>
                    <a:pt x="71" y="314"/>
                  </a:cubicBezTo>
                  <a:cubicBezTo>
                    <a:pt x="78" y="309"/>
                    <a:pt x="87" y="314"/>
                    <a:pt x="92" y="307"/>
                  </a:cubicBezTo>
                  <a:cubicBezTo>
                    <a:pt x="99" y="297"/>
                    <a:pt x="117" y="290"/>
                    <a:pt x="127" y="283"/>
                  </a:cubicBezTo>
                  <a:cubicBezTo>
                    <a:pt x="137" y="276"/>
                    <a:pt x="137" y="263"/>
                    <a:pt x="148" y="256"/>
                  </a:cubicBezTo>
                  <a:cubicBezTo>
                    <a:pt x="141" y="256"/>
                    <a:pt x="141" y="256"/>
                    <a:pt x="141" y="256"/>
                  </a:cubicBezTo>
                  <a:cubicBezTo>
                    <a:pt x="135" y="259"/>
                    <a:pt x="132" y="262"/>
                    <a:pt x="125" y="262"/>
                  </a:cubicBezTo>
                  <a:cubicBezTo>
                    <a:pt x="120" y="262"/>
                    <a:pt x="117" y="260"/>
                    <a:pt x="113" y="258"/>
                  </a:cubicBezTo>
                  <a:cubicBezTo>
                    <a:pt x="112" y="262"/>
                    <a:pt x="110" y="263"/>
                    <a:pt x="110" y="266"/>
                  </a:cubicBezTo>
                  <a:cubicBezTo>
                    <a:pt x="99" y="262"/>
                    <a:pt x="96" y="260"/>
                    <a:pt x="89" y="254"/>
                  </a:cubicBezTo>
                  <a:cubicBezTo>
                    <a:pt x="88" y="257"/>
                    <a:pt x="88" y="259"/>
                    <a:pt x="88" y="261"/>
                  </a:cubicBezTo>
                  <a:cubicBezTo>
                    <a:pt x="84" y="261"/>
                    <a:pt x="85" y="261"/>
                    <a:pt x="83" y="261"/>
                  </a:cubicBezTo>
                  <a:cubicBezTo>
                    <a:pt x="80" y="261"/>
                    <a:pt x="78" y="264"/>
                    <a:pt x="76" y="264"/>
                  </a:cubicBezTo>
                  <a:cubicBezTo>
                    <a:pt x="74" y="264"/>
                    <a:pt x="72" y="257"/>
                    <a:pt x="72" y="253"/>
                  </a:cubicBezTo>
                  <a:cubicBezTo>
                    <a:pt x="72" y="248"/>
                    <a:pt x="72" y="248"/>
                    <a:pt x="72" y="244"/>
                  </a:cubicBezTo>
                  <a:cubicBezTo>
                    <a:pt x="72" y="243"/>
                    <a:pt x="72" y="238"/>
                    <a:pt x="68" y="238"/>
                  </a:cubicBezTo>
                  <a:cubicBezTo>
                    <a:pt x="65" y="238"/>
                    <a:pt x="61" y="245"/>
                    <a:pt x="60" y="245"/>
                  </a:cubicBezTo>
                  <a:cubicBezTo>
                    <a:pt x="54" y="245"/>
                    <a:pt x="33" y="229"/>
                    <a:pt x="30" y="225"/>
                  </a:cubicBezTo>
                  <a:cubicBezTo>
                    <a:pt x="32" y="225"/>
                    <a:pt x="35" y="224"/>
                    <a:pt x="37" y="224"/>
                  </a:cubicBezTo>
                  <a:cubicBezTo>
                    <a:pt x="33" y="214"/>
                    <a:pt x="19" y="212"/>
                    <a:pt x="19" y="205"/>
                  </a:cubicBezTo>
                  <a:cubicBezTo>
                    <a:pt x="19" y="191"/>
                    <a:pt x="43" y="180"/>
                    <a:pt x="52" y="180"/>
                  </a:cubicBezTo>
                  <a:cubicBezTo>
                    <a:pt x="56" y="180"/>
                    <a:pt x="86" y="169"/>
                    <a:pt x="86" y="163"/>
                  </a:cubicBezTo>
                  <a:cubicBezTo>
                    <a:pt x="86" y="160"/>
                    <a:pt x="79" y="153"/>
                    <a:pt x="79" y="152"/>
                  </a:cubicBezTo>
                  <a:cubicBezTo>
                    <a:pt x="83" y="150"/>
                    <a:pt x="82" y="150"/>
                    <a:pt x="85" y="152"/>
                  </a:cubicBezTo>
                  <a:cubicBezTo>
                    <a:pt x="85" y="145"/>
                    <a:pt x="85" y="145"/>
                    <a:pt x="85" y="145"/>
                  </a:cubicBezTo>
                  <a:cubicBezTo>
                    <a:pt x="81" y="145"/>
                    <a:pt x="81" y="145"/>
                    <a:pt x="79" y="145"/>
                  </a:cubicBezTo>
                  <a:cubicBezTo>
                    <a:pt x="72" y="145"/>
                    <a:pt x="69" y="153"/>
                    <a:pt x="60" y="153"/>
                  </a:cubicBezTo>
                  <a:cubicBezTo>
                    <a:pt x="51" y="153"/>
                    <a:pt x="48" y="148"/>
                    <a:pt x="41" y="150"/>
                  </a:cubicBezTo>
                  <a:cubicBezTo>
                    <a:pt x="32" y="150"/>
                    <a:pt x="21" y="150"/>
                    <a:pt x="18" y="150"/>
                  </a:cubicBezTo>
                  <a:cubicBezTo>
                    <a:pt x="17" y="143"/>
                    <a:pt x="12" y="141"/>
                    <a:pt x="12" y="137"/>
                  </a:cubicBezTo>
                  <a:cubicBezTo>
                    <a:pt x="12" y="136"/>
                    <a:pt x="13" y="134"/>
                    <a:pt x="13" y="133"/>
                  </a:cubicBezTo>
                  <a:cubicBezTo>
                    <a:pt x="6" y="133"/>
                    <a:pt x="2" y="130"/>
                    <a:pt x="0" y="126"/>
                  </a:cubicBezTo>
                  <a:cubicBezTo>
                    <a:pt x="11" y="119"/>
                    <a:pt x="29" y="113"/>
                    <a:pt x="40" y="106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48" y="120"/>
                    <a:pt x="55" y="116"/>
                    <a:pt x="64" y="116"/>
                  </a:cubicBezTo>
                  <a:cubicBezTo>
                    <a:pt x="70" y="116"/>
                    <a:pt x="71" y="118"/>
                    <a:pt x="76" y="116"/>
                  </a:cubicBezTo>
                  <a:cubicBezTo>
                    <a:pt x="72" y="102"/>
                    <a:pt x="63" y="101"/>
                    <a:pt x="50" y="95"/>
                  </a:cubicBezTo>
                  <a:cubicBezTo>
                    <a:pt x="46" y="94"/>
                    <a:pt x="41" y="80"/>
                    <a:pt x="37" y="78"/>
                  </a:cubicBezTo>
                  <a:cubicBezTo>
                    <a:pt x="31" y="75"/>
                    <a:pt x="13" y="71"/>
                    <a:pt x="13" y="68"/>
                  </a:cubicBezTo>
                  <a:cubicBezTo>
                    <a:pt x="13" y="68"/>
                    <a:pt x="20" y="57"/>
                    <a:pt x="20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57" y="38"/>
                    <a:pt x="77" y="21"/>
                    <a:pt x="101" y="14"/>
                  </a:cubicBezTo>
                  <a:cubicBezTo>
                    <a:pt x="107" y="12"/>
                    <a:pt x="111" y="15"/>
                    <a:pt x="117" y="13"/>
                  </a:cubicBezTo>
                  <a:cubicBezTo>
                    <a:pt x="124" y="10"/>
                    <a:pt x="128" y="0"/>
                    <a:pt x="136" y="0"/>
                  </a:cubicBezTo>
                  <a:cubicBezTo>
                    <a:pt x="142" y="0"/>
                    <a:pt x="144" y="5"/>
                    <a:pt x="150" y="7"/>
                  </a:cubicBezTo>
                  <a:cubicBezTo>
                    <a:pt x="147" y="10"/>
                    <a:pt x="147" y="11"/>
                    <a:pt x="146" y="13"/>
                  </a:cubicBezTo>
                  <a:cubicBezTo>
                    <a:pt x="150" y="14"/>
                    <a:pt x="154" y="11"/>
                    <a:pt x="157" y="7"/>
                  </a:cubicBezTo>
                  <a:cubicBezTo>
                    <a:pt x="162" y="9"/>
                    <a:pt x="163" y="10"/>
                    <a:pt x="167" y="11"/>
                  </a:cubicBezTo>
                  <a:cubicBezTo>
                    <a:pt x="189" y="11"/>
                    <a:pt x="189" y="11"/>
                    <a:pt x="189" y="11"/>
                  </a:cubicBezTo>
                  <a:cubicBezTo>
                    <a:pt x="194" y="15"/>
                    <a:pt x="196" y="17"/>
                    <a:pt x="202" y="20"/>
                  </a:cubicBezTo>
                  <a:cubicBezTo>
                    <a:pt x="236" y="20"/>
                    <a:pt x="236" y="20"/>
                    <a:pt x="236" y="20"/>
                  </a:cubicBezTo>
                  <a:cubicBezTo>
                    <a:pt x="245" y="29"/>
                    <a:pt x="272" y="31"/>
                    <a:pt x="286" y="31"/>
                  </a:cubicBezTo>
                  <a:cubicBezTo>
                    <a:pt x="294" y="31"/>
                    <a:pt x="299" y="28"/>
                    <a:pt x="307" y="28"/>
                  </a:cubicBezTo>
                  <a:cubicBezTo>
                    <a:pt x="319" y="28"/>
                    <a:pt x="323" y="34"/>
                    <a:pt x="334" y="37"/>
                  </a:cubicBezTo>
                  <a:cubicBezTo>
                    <a:pt x="334" y="36"/>
                    <a:pt x="334" y="36"/>
                    <a:pt x="334" y="36"/>
                  </a:cubicBezTo>
                  <a:lnTo>
                    <a:pt x="334" y="37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101A85E2-E6CC-BE45-8E8F-DFED0C200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58" y="3452060"/>
              <a:ext cx="16958" cy="22611"/>
            </a:xfrm>
            <a:custGeom>
              <a:avLst/>
              <a:gdLst/>
              <a:ahLst/>
              <a:cxnLst>
                <a:cxn ang="0">
                  <a:pos x="9" y="11"/>
                </a:cxn>
                <a:cxn ang="0">
                  <a:pos x="0" y="11"/>
                </a:cxn>
                <a:cxn ang="0">
                  <a:pos x="11" y="2"/>
                </a:cxn>
                <a:cxn ang="0">
                  <a:pos x="22" y="25"/>
                </a:cxn>
                <a:cxn ang="0">
                  <a:pos x="18" y="29"/>
                </a:cxn>
                <a:cxn ang="0">
                  <a:pos x="9" y="20"/>
                </a:cxn>
                <a:cxn ang="0">
                  <a:pos x="9" y="11"/>
                </a:cxn>
              </a:cxnLst>
              <a:rect l="0" t="0" r="r" b="b"/>
              <a:pathLst>
                <a:path w="22" h="29">
                  <a:moveTo>
                    <a:pt x="9" y="11"/>
                  </a:moveTo>
                  <a:cubicBezTo>
                    <a:pt x="2" y="9"/>
                    <a:pt x="5" y="7"/>
                    <a:pt x="0" y="11"/>
                  </a:cubicBezTo>
                  <a:cubicBezTo>
                    <a:pt x="0" y="0"/>
                    <a:pt x="2" y="0"/>
                    <a:pt x="11" y="2"/>
                  </a:cubicBezTo>
                  <a:cubicBezTo>
                    <a:pt x="10" y="14"/>
                    <a:pt x="22" y="15"/>
                    <a:pt x="22" y="25"/>
                  </a:cubicBezTo>
                  <a:cubicBezTo>
                    <a:pt x="22" y="28"/>
                    <a:pt x="20" y="29"/>
                    <a:pt x="18" y="29"/>
                  </a:cubicBezTo>
                  <a:cubicBezTo>
                    <a:pt x="14" y="29"/>
                    <a:pt x="9" y="20"/>
                    <a:pt x="9" y="20"/>
                  </a:cubicBezTo>
                  <a:cubicBezTo>
                    <a:pt x="9" y="16"/>
                    <a:pt x="8" y="13"/>
                    <a:pt x="9" y="1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8D4F6EA0-1EE2-E640-8CCB-AB5E6437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279" y="3425681"/>
              <a:ext cx="17901" cy="27322"/>
            </a:xfrm>
            <a:custGeom>
              <a:avLst/>
              <a:gdLst/>
              <a:ahLst/>
              <a:cxnLst>
                <a:cxn ang="0">
                  <a:pos x="15" y="18"/>
                </a:cxn>
                <a:cxn ang="0">
                  <a:pos x="19" y="18"/>
                </a:cxn>
                <a:cxn ang="0">
                  <a:pos x="19" y="35"/>
                </a:cxn>
                <a:cxn ang="0">
                  <a:pos x="11" y="1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5" y="0"/>
                </a:cxn>
                <a:cxn ang="0">
                  <a:pos x="15" y="18"/>
                </a:cxn>
              </a:cxnLst>
              <a:rect l="0" t="0" r="r" b="b"/>
              <a:pathLst>
                <a:path w="23" h="35">
                  <a:moveTo>
                    <a:pt x="15" y="18"/>
                  </a:moveTo>
                  <a:cubicBezTo>
                    <a:pt x="15" y="19"/>
                    <a:pt x="19" y="19"/>
                    <a:pt x="19" y="18"/>
                  </a:cubicBezTo>
                  <a:cubicBezTo>
                    <a:pt x="19" y="24"/>
                    <a:pt x="23" y="30"/>
                    <a:pt x="19" y="35"/>
                  </a:cubicBezTo>
                  <a:cubicBezTo>
                    <a:pt x="13" y="30"/>
                    <a:pt x="11" y="24"/>
                    <a:pt x="11" y="17"/>
                  </a:cubicBezTo>
                  <a:cubicBezTo>
                    <a:pt x="5" y="16"/>
                    <a:pt x="0" y="11"/>
                    <a:pt x="0" y="4"/>
                  </a:cubicBezTo>
                  <a:cubicBezTo>
                    <a:pt x="0" y="1"/>
                    <a:pt x="3" y="0"/>
                    <a:pt x="5" y="0"/>
                  </a:cubicBezTo>
                  <a:cubicBezTo>
                    <a:pt x="13" y="0"/>
                    <a:pt x="9" y="3"/>
                    <a:pt x="15" y="0"/>
                  </a:cubicBezTo>
                  <a:cubicBezTo>
                    <a:pt x="15" y="11"/>
                    <a:pt x="13" y="11"/>
                    <a:pt x="15" y="1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3392EA7E-A319-9549-A189-8F7A3D4EF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919" y="3163772"/>
              <a:ext cx="182771" cy="96096"/>
            </a:xfrm>
            <a:custGeom>
              <a:avLst/>
              <a:gdLst/>
              <a:ahLst/>
              <a:cxnLst>
                <a:cxn ang="0">
                  <a:pos x="214" y="96"/>
                </a:cxn>
                <a:cxn ang="0">
                  <a:pos x="209" y="100"/>
                </a:cxn>
                <a:cxn ang="0">
                  <a:pos x="215" y="103"/>
                </a:cxn>
                <a:cxn ang="0">
                  <a:pos x="220" y="110"/>
                </a:cxn>
                <a:cxn ang="0">
                  <a:pos x="195" y="118"/>
                </a:cxn>
                <a:cxn ang="0">
                  <a:pos x="158" y="104"/>
                </a:cxn>
                <a:cxn ang="0">
                  <a:pos x="147" y="112"/>
                </a:cxn>
                <a:cxn ang="0">
                  <a:pos x="115" y="121"/>
                </a:cxn>
                <a:cxn ang="0">
                  <a:pos x="75" y="121"/>
                </a:cxn>
                <a:cxn ang="0">
                  <a:pos x="68" y="110"/>
                </a:cxn>
                <a:cxn ang="0">
                  <a:pos x="43" y="108"/>
                </a:cxn>
                <a:cxn ang="0">
                  <a:pos x="23" y="92"/>
                </a:cxn>
                <a:cxn ang="0">
                  <a:pos x="65" y="82"/>
                </a:cxn>
                <a:cxn ang="0">
                  <a:pos x="80" y="81"/>
                </a:cxn>
                <a:cxn ang="0">
                  <a:pos x="69" y="77"/>
                </a:cxn>
                <a:cxn ang="0">
                  <a:pos x="45" y="77"/>
                </a:cxn>
                <a:cxn ang="0">
                  <a:pos x="12" y="69"/>
                </a:cxn>
                <a:cxn ang="0">
                  <a:pos x="29" y="60"/>
                </a:cxn>
                <a:cxn ang="0">
                  <a:pos x="14" y="59"/>
                </a:cxn>
                <a:cxn ang="0">
                  <a:pos x="0" y="51"/>
                </a:cxn>
                <a:cxn ang="0">
                  <a:pos x="56" y="13"/>
                </a:cxn>
                <a:cxn ang="0">
                  <a:pos x="64" y="29"/>
                </a:cxn>
                <a:cxn ang="0">
                  <a:pos x="78" y="21"/>
                </a:cxn>
                <a:cxn ang="0">
                  <a:pos x="98" y="34"/>
                </a:cxn>
                <a:cxn ang="0">
                  <a:pos x="111" y="31"/>
                </a:cxn>
                <a:cxn ang="0">
                  <a:pos x="109" y="23"/>
                </a:cxn>
                <a:cxn ang="0">
                  <a:pos x="118" y="23"/>
                </a:cxn>
                <a:cxn ang="0">
                  <a:pos x="133" y="35"/>
                </a:cxn>
                <a:cxn ang="0">
                  <a:pos x="140" y="51"/>
                </a:cxn>
                <a:cxn ang="0">
                  <a:pos x="146" y="48"/>
                </a:cxn>
                <a:cxn ang="0">
                  <a:pos x="136" y="17"/>
                </a:cxn>
                <a:cxn ang="0">
                  <a:pos x="144" y="12"/>
                </a:cxn>
                <a:cxn ang="0">
                  <a:pos x="156" y="12"/>
                </a:cxn>
                <a:cxn ang="0">
                  <a:pos x="156" y="7"/>
                </a:cxn>
                <a:cxn ang="0">
                  <a:pos x="169" y="0"/>
                </a:cxn>
                <a:cxn ang="0">
                  <a:pos x="184" y="10"/>
                </a:cxn>
                <a:cxn ang="0">
                  <a:pos x="175" y="24"/>
                </a:cxn>
                <a:cxn ang="0">
                  <a:pos x="187" y="62"/>
                </a:cxn>
                <a:cxn ang="0">
                  <a:pos x="232" y="92"/>
                </a:cxn>
                <a:cxn ang="0">
                  <a:pos x="214" y="96"/>
                </a:cxn>
              </a:cxnLst>
              <a:rect l="0" t="0" r="r" b="b"/>
              <a:pathLst>
                <a:path w="232" h="121">
                  <a:moveTo>
                    <a:pt x="214" y="96"/>
                  </a:moveTo>
                  <a:cubicBezTo>
                    <a:pt x="211" y="96"/>
                    <a:pt x="209" y="97"/>
                    <a:pt x="209" y="100"/>
                  </a:cubicBezTo>
                  <a:cubicBezTo>
                    <a:pt x="209" y="103"/>
                    <a:pt x="214" y="103"/>
                    <a:pt x="215" y="103"/>
                  </a:cubicBezTo>
                  <a:cubicBezTo>
                    <a:pt x="216" y="107"/>
                    <a:pt x="218" y="108"/>
                    <a:pt x="220" y="110"/>
                  </a:cubicBezTo>
                  <a:cubicBezTo>
                    <a:pt x="216" y="118"/>
                    <a:pt x="206" y="118"/>
                    <a:pt x="195" y="118"/>
                  </a:cubicBezTo>
                  <a:cubicBezTo>
                    <a:pt x="177" y="118"/>
                    <a:pt x="171" y="104"/>
                    <a:pt x="158" y="104"/>
                  </a:cubicBezTo>
                  <a:cubicBezTo>
                    <a:pt x="150" y="104"/>
                    <a:pt x="154" y="109"/>
                    <a:pt x="147" y="112"/>
                  </a:cubicBezTo>
                  <a:cubicBezTo>
                    <a:pt x="135" y="118"/>
                    <a:pt x="124" y="115"/>
                    <a:pt x="115" y="121"/>
                  </a:cubicBezTo>
                  <a:cubicBezTo>
                    <a:pt x="95" y="121"/>
                    <a:pt x="87" y="121"/>
                    <a:pt x="75" y="121"/>
                  </a:cubicBezTo>
                  <a:cubicBezTo>
                    <a:pt x="68" y="121"/>
                    <a:pt x="73" y="114"/>
                    <a:pt x="68" y="110"/>
                  </a:cubicBezTo>
                  <a:cubicBezTo>
                    <a:pt x="63" y="107"/>
                    <a:pt x="49" y="108"/>
                    <a:pt x="43" y="108"/>
                  </a:cubicBezTo>
                  <a:cubicBezTo>
                    <a:pt x="34" y="108"/>
                    <a:pt x="26" y="98"/>
                    <a:pt x="23" y="92"/>
                  </a:cubicBezTo>
                  <a:cubicBezTo>
                    <a:pt x="33" y="85"/>
                    <a:pt x="47" y="82"/>
                    <a:pt x="65" y="82"/>
                  </a:cubicBezTo>
                  <a:cubicBezTo>
                    <a:pt x="72" y="82"/>
                    <a:pt x="75" y="82"/>
                    <a:pt x="80" y="81"/>
                  </a:cubicBezTo>
                  <a:cubicBezTo>
                    <a:pt x="77" y="80"/>
                    <a:pt x="73" y="77"/>
                    <a:pt x="69" y="77"/>
                  </a:cubicBezTo>
                  <a:cubicBezTo>
                    <a:pt x="60" y="77"/>
                    <a:pt x="50" y="77"/>
                    <a:pt x="45" y="77"/>
                  </a:cubicBezTo>
                  <a:cubicBezTo>
                    <a:pt x="36" y="77"/>
                    <a:pt x="12" y="81"/>
                    <a:pt x="12" y="69"/>
                  </a:cubicBezTo>
                  <a:cubicBezTo>
                    <a:pt x="12" y="59"/>
                    <a:pt x="24" y="63"/>
                    <a:pt x="29" y="60"/>
                  </a:cubicBezTo>
                  <a:cubicBezTo>
                    <a:pt x="22" y="58"/>
                    <a:pt x="19" y="59"/>
                    <a:pt x="14" y="59"/>
                  </a:cubicBezTo>
                  <a:cubicBezTo>
                    <a:pt x="9" y="59"/>
                    <a:pt x="0" y="53"/>
                    <a:pt x="0" y="51"/>
                  </a:cubicBezTo>
                  <a:cubicBezTo>
                    <a:pt x="0" y="29"/>
                    <a:pt x="41" y="13"/>
                    <a:pt x="56" y="13"/>
                  </a:cubicBezTo>
                  <a:cubicBezTo>
                    <a:pt x="63" y="13"/>
                    <a:pt x="62" y="26"/>
                    <a:pt x="64" y="29"/>
                  </a:cubicBezTo>
                  <a:cubicBezTo>
                    <a:pt x="68" y="26"/>
                    <a:pt x="71" y="21"/>
                    <a:pt x="78" y="21"/>
                  </a:cubicBezTo>
                  <a:cubicBezTo>
                    <a:pt x="90" y="21"/>
                    <a:pt x="94" y="26"/>
                    <a:pt x="98" y="34"/>
                  </a:cubicBezTo>
                  <a:cubicBezTo>
                    <a:pt x="102" y="33"/>
                    <a:pt x="106" y="32"/>
                    <a:pt x="111" y="31"/>
                  </a:cubicBezTo>
                  <a:cubicBezTo>
                    <a:pt x="110" y="27"/>
                    <a:pt x="109" y="25"/>
                    <a:pt x="109" y="23"/>
                  </a:cubicBezTo>
                  <a:cubicBezTo>
                    <a:pt x="118" y="23"/>
                    <a:pt x="118" y="23"/>
                    <a:pt x="118" y="23"/>
                  </a:cubicBezTo>
                  <a:cubicBezTo>
                    <a:pt x="124" y="25"/>
                    <a:pt x="131" y="30"/>
                    <a:pt x="133" y="35"/>
                  </a:cubicBezTo>
                  <a:cubicBezTo>
                    <a:pt x="135" y="40"/>
                    <a:pt x="132" y="51"/>
                    <a:pt x="140" y="51"/>
                  </a:cubicBezTo>
                  <a:cubicBezTo>
                    <a:pt x="144" y="51"/>
                    <a:pt x="144" y="50"/>
                    <a:pt x="146" y="48"/>
                  </a:cubicBezTo>
                  <a:cubicBezTo>
                    <a:pt x="142" y="42"/>
                    <a:pt x="136" y="21"/>
                    <a:pt x="136" y="17"/>
                  </a:cubicBezTo>
                  <a:cubicBezTo>
                    <a:pt x="136" y="14"/>
                    <a:pt x="140" y="12"/>
                    <a:pt x="144" y="12"/>
                  </a:cubicBezTo>
                  <a:cubicBezTo>
                    <a:pt x="152" y="12"/>
                    <a:pt x="149" y="15"/>
                    <a:pt x="156" y="12"/>
                  </a:cubicBezTo>
                  <a:cubicBezTo>
                    <a:pt x="156" y="10"/>
                    <a:pt x="156" y="9"/>
                    <a:pt x="156" y="7"/>
                  </a:cubicBezTo>
                  <a:cubicBezTo>
                    <a:pt x="156" y="3"/>
                    <a:pt x="162" y="0"/>
                    <a:pt x="169" y="0"/>
                  </a:cubicBezTo>
                  <a:cubicBezTo>
                    <a:pt x="177" y="0"/>
                    <a:pt x="184" y="3"/>
                    <a:pt x="184" y="10"/>
                  </a:cubicBezTo>
                  <a:cubicBezTo>
                    <a:pt x="184" y="16"/>
                    <a:pt x="175" y="20"/>
                    <a:pt x="175" y="24"/>
                  </a:cubicBezTo>
                  <a:cubicBezTo>
                    <a:pt x="175" y="40"/>
                    <a:pt x="187" y="50"/>
                    <a:pt x="187" y="62"/>
                  </a:cubicBezTo>
                  <a:cubicBezTo>
                    <a:pt x="187" y="76"/>
                    <a:pt x="224" y="85"/>
                    <a:pt x="232" y="92"/>
                  </a:cubicBezTo>
                  <a:cubicBezTo>
                    <a:pt x="224" y="97"/>
                    <a:pt x="222" y="96"/>
                    <a:pt x="214" y="9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959F3E09-967B-4F42-990A-1A7516589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86" y="3148698"/>
              <a:ext cx="102691" cy="67833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22" y="73"/>
                </a:cxn>
                <a:cxn ang="0">
                  <a:pos x="0" y="64"/>
                </a:cxn>
                <a:cxn ang="0">
                  <a:pos x="22" y="21"/>
                </a:cxn>
                <a:cxn ang="0">
                  <a:pos x="16" y="5"/>
                </a:cxn>
                <a:cxn ang="0">
                  <a:pos x="42" y="5"/>
                </a:cxn>
                <a:cxn ang="0">
                  <a:pos x="60" y="2"/>
                </a:cxn>
                <a:cxn ang="0">
                  <a:pos x="84" y="11"/>
                </a:cxn>
                <a:cxn ang="0">
                  <a:pos x="99" y="10"/>
                </a:cxn>
                <a:cxn ang="0">
                  <a:pos x="130" y="29"/>
                </a:cxn>
                <a:cxn ang="0">
                  <a:pos x="102" y="38"/>
                </a:cxn>
                <a:cxn ang="0">
                  <a:pos x="69" y="71"/>
                </a:cxn>
                <a:cxn ang="0">
                  <a:pos x="35" y="86"/>
                </a:cxn>
                <a:cxn ang="0">
                  <a:pos x="28" y="82"/>
                </a:cxn>
              </a:cxnLst>
              <a:rect l="0" t="0" r="r" b="b"/>
              <a:pathLst>
                <a:path w="130" h="86">
                  <a:moveTo>
                    <a:pt x="28" y="82"/>
                  </a:moveTo>
                  <a:cubicBezTo>
                    <a:pt x="26" y="82"/>
                    <a:pt x="23" y="75"/>
                    <a:pt x="22" y="73"/>
                  </a:cubicBezTo>
                  <a:cubicBezTo>
                    <a:pt x="18" y="68"/>
                    <a:pt x="0" y="69"/>
                    <a:pt x="0" y="64"/>
                  </a:cubicBezTo>
                  <a:cubicBezTo>
                    <a:pt x="0" y="49"/>
                    <a:pt x="22" y="37"/>
                    <a:pt x="22" y="21"/>
                  </a:cubicBezTo>
                  <a:cubicBezTo>
                    <a:pt x="22" y="17"/>
                    <a:pt x="16" y="10"/>
                    <a:pt x="16" y="5"/>
                  </a:cubicBezTo>
                  <a:cubicBezTo>
                    <a:pt x="27" y="1"/>
                    <a:pt x="32" y="5"/>
                    <a:pt x="42" y="5"/>
                  </a:cubicBezTo>
                  <a:cubicBezTo>
                    <a:pt x="48" y="5"/>
                    <a:pt x="52" y="0"/>
                    <a:pt x="60" y="2"/>
                  </a:cubicBezTo>
                  <a:cubicBezTo>
                    <a:pt x="70" y="5"/>
                    <a:pt x="74" y="10"/>
                    <a:pt x="84" y="11"/>
                  </a:cubicBezTo>
                  <a:cubicBezTo>
                    <a:pt x="88" y="15"/>
                    <a:pt x="93" y="10"/>
                    <a:pt x="99" y="10"/>
                  </a:cubicBezTo>
                  <a:cubicBezTo>
                    <a:pt x="108" y="10"/>
                    <a:pt x="130" y="19"/>
                    <a:pt x="130" y="29"/>
                  </a:cubicBezTo>
                  <a:cubicBezTo>
                    <a:pt x="130" y="34"/>
                    <a:pt x="106" y="37"/>
                    <a:pt x="102" y="38"/>
                  </a:cubicBezTo>
                  <a:cubicBezTo>
                    <a:pt x="88" y="43"/>
                    <a:pt x="69" y="61"/>
                    <a:pt x="69" y="71"/>
                  </a:cubicBezTo>
                  <a:cubicBezTo>
                    <a:pt x="69" y="75"/>
                    <a:pt x="38" y="86"/>
                    <a:pt x="35" y="86"/>
                  </a:cubicBezTo>
                  <a:cubicBezTo>
                    <a:pt x="32" y="86"/>
                    <a:pt x="30" y="82"/>
                    <a:pt x="28" y="8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F968B24-F73F-2347-9FE1-B85E27EA3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050" y="3100650"/>
              <a:ext cx="121533" cy="51817"/>
            </a:xfrm>
            <a:custGeom>
              <a:avLst/>
              <a:gdLst/>
              <a:ahLst/>
              <a:cxnLst>
                <a:cxn ang="0">
                  <a:pos x="53" y="65"/>
                </a:cxn>
                <a:cxn ang="0">
                  <a:pos x="41" y="59"/>
                </a:cxn>
                <a:cxn ang="0">
                  <a:pos x="53" y="53"/>
                </a:cxn>
                <a:cxn ang="0">
                  <a:pos x="46" y="43"/>
                </a:cxn>
                <a:cxn ang="0">
                  <a:pos x="41" y="49"/>
                </a:cxn>
                <a:cxn ang="0">
                  <a:pos x="22" y="52"/>
                </a:cxn>
                <a:cxn ang="0">
                  <a:pos x="7" y="49"/>
                </a:cxn>
                <a:cxn ang="0">
                  <a:pos x="0" y="42"/>
                </a:cxn>
                <a:cxn ang="0">
                  <a:pos x="0" y="36"/>
                </a:cxn>
                <a:cxn ang="0">
                  <a:pos x="11" y="31"/>
                </a:cxn>
                <a:cxn ang="0">
                  <a:pos x="31" y="36"/>
                </a:cxn>
                <a:cxn ang="0">
                  <a:pos x="11" y="30"/>
                </a:cxn>
                <a:cxn ang="0">
                  <a:pos x="11" y="23"/>
                </a:cxn>
                <a:cxn ang="0">
                  <a:pos x="19" y="23"/>
                </a:cxn>
                <a:cxn ang="0">
                  <a:pos x="38" y="26"/>
                </a:cxn>
                <a:cxn ang="0">
                  <a:pos x="16" y="22"/>
                </a:cxn>
                <a:cxn ang="0">
                  <a:pos x="25" y="17"/>
                </a:cxn>
                <a:cxn ang="0">
                  <a:pos x="36" y="18"/>
                </a:cxn>
                <a:cxn ang="0">
                  <a:pos x="23" y="12"/>
                </a:cxn>
                <a:cxn ang="0">
                  <a:pos x="38" y="12"/>
                </a:cxn>
                <a:cxn ang="0">
                  <a:pos x="45" y="19"/>
                </a:cxn>
                <a:cxn ang="0">
                  <a:pos x="55" y="19"/>
                </a:cxn>
                <a:cxn ang="0">
                  <a:pos x="97" y="36"/>
                </a:cxn>
                <a:cxn ang="0">
                  <a:pos x="107" y="30"/>
                </a:cxn>
                <a:cxn ang="0">
                  <a:pos x="98" y="29"/>
                </a:cxn>
                <a:cxn ang="0">
                  <a:pos x="102" y="27"/>
                </a:cxn>
                <a:cxn ang="0">
                  <a:pos x="102" y="21"/>
                </a:cxn>
                <a:cxn ang="0">
                  <a:pos x="91" y="15"/>
                </a:cxn>
                <a:cxn ang="0">
                  <a:pos x="107" y="0"/>
                </a:cxn>
                <a:cxn ang="0">
                  <a:pos x="116" y="4"/>
                </a:cxn>
                <a:cxn ang="0">
                  <a:pos x="116" y="9"/>
                </a:cxn>
                <a:cxn ang="0">
                  <a:pos x="132" y="26"/>
                </a:cxn>
                <a:cxn ang="0">
                  <a:pos x="144" y="20"/>
                </a:cxn>
                <a:cxn ang="0">
                  <a:pos x="154" y="31"/>
                </a:cxn>
                <a:cxn ang="0">
                  <a:pos x="140" y="52"/>
                </a:cxn>
                <a:cxn ang="0">
                  <a:pos x="111" y="51"/>
                </a:cxn>
                <a:cxn ang="0">
                  <a:pos x="82" y="59"/>
                </a:cxn>
                <a:cxn ang="0">
                  <a:pos x="53" y="65"/>
                </a:cxn>
              </a:cxnLst>
              <a:rect l="0" t="0" r="r" b="b"/>
              <a:pathLst>
                <a:path w="154" h="65">
                  <a:moveTo>
                    <a:pt x="53" y="65"/>
                  </a:moveTo>
                  <a:cubicBezTo>
                    <a:pt x="48" y="65"/>
                    <a:pt x="41" y="61"/>
                    <a:pt x="41" y="59"/>
                  </a:cubicBezTo>
                  <a:cubicBezTo>
                    <a:pt x="41" y="52"/>
                    <a:pt x="47" y="53"/>
                    <a:pt x="53" y="53"/>
                  </a:cubicBezTo>
                  <a:cubicBezTo>
                    <a:pt x="50" y="50"/>
                    <a:pt x="46" y="48"/>
                    <a:pt x="46" y="43"/>
                  </a:cubicBezTo>
                  <a:cubicBezTo>
                    <a:pt x="43" y="44"/>
                    <a:pt x="41" y="46"/>
                    <a:pt x="41" y="49"/>
                  </a:cubicBezTo>
                  <a:cubicBezTo>
                    <a:pt x="33" y="50"/>
                    <a:pt x="27" y="52"/>
                    <a:pt x="22" y="52"/>
                  </a:cubicBezTo>
                  <a:cubicBezTo>
                    <a:pt x="16" y="52"/>
                    <a:pt x="10" y="49"/>
                    <a:pt x="7" y="49"/>
                  </a:cubicBezTo>
                  <a:cubicBezTo>
                    <a:pt x="3" y="49"/>
                    <a:pt x="0" y="46"/>
                    <a:pt x="0" y="42"/>
                  </a:cubicBezTo>
                  <a:cubicBezTo>
                    <a:pt x="0" y="38"/>
                    <a:pt x="2" y="39"/>
                    <a:pt x="0" y="36"/>
                  </a:cubicBezTo>
                  <a:cubicBezTo>
                    <a:pt x="5" y="35"/>
                    <a:pt x="7" y="31"/>
                    <a:pt x="11" y="31"/>
                  </a:cubicBezTo>
                  <a:cubicBezTo>
                    <a:pt x="20" y="31"/>
                    <a:pt x="24" y="35"/>
                    <a:pt x="31" y="36"/>
                  </a:cubicBezTo>
                  <a:cubicBezTo>
                    <a:pt x="24" y="35"/>
                    <a:pt x="17" y="32"/>
                    <a:pt x="11" y="3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5" y="23"/>
                    <a:pt x="19" y="23"/>
                    <a:pt x="19" y="23"/>
                  </a:cubicBezTo>
                  <a:cubicBezTo>
                    <a:pt x="20" y="23"/>
                    <a:pt x="34" y="26"/>
                    <a:pt x="38" y="26"/>
                  </a:cubicBezTo>
                  <a:cubicBezTo>
                    <a:pt x="30" y="25"/>
                    <a:pt x="23" y="26"/>
                    <a:pt x="16" y="22"/>
                  </a:cubicBezTo>
                  <a:cubicBezTo>
                    <a:pt x="18" y="19"/>
                    <a:pt x="22" y="17"/>
                    <a:pt x="25" y="17"/>
                  </a:cubicBezTo>
                  <a:cubicBezTo>
                    <a:pt x="31" y="17"/>
                    <a:pt x="32" y="19"/>
                    <a:pt x="36" y="18"/>
                  </a:cubicBezTo>
                  <a:cubicBezTo>
                    <a:pt x="31" y="19"/>
                    <a:pt x="23" y="18"/>
                    <a:pt x="23" y="12"/>
                  </a:cubicBezTo>
                  <a:cubicBezTo>
                    <a:pt x="31" y="11"/>
                    <a:pt x="34" y="12"/>
                    <a:pt x="38" y="12"/>
                  </a:cubicBezTo>
                  <a:cubicBezTo>
                    <a:pt x="39" y="12"/>
                    <a:pt x="45" y="14"/>
                    <a:pt x="45" y="19"/>
                  </a:cubicBezTo>
                  <a:cubicBezTo>
                    <a:pt x="50" y="19"/>
                    <a:pt x="54" y="19"/>
                    <a:pt x="55" y="19"/>
                  </a:cubicBezTo>
                  <a:cubicBezTo>
                    <a:pt x="68" y="19"/>
                    <a:pt x="78" y="36"/>
                    <a:pt x="97" y="36"/>
                  </a:cubicBezTo>
                  <a:cubicBezTo>
                    <a:pt x="103" y="36"/>
                    <a:pt x="105" y="34"/>
                    <a:pt x="107" y="30"/>
                  </a:cubicBezTo>
                  <a:cubicBezTo>
                    <a:pt x="102" y="30"/>
                    <a:pt x="100" y="30"/>
                    <a:pt x="98" y="29"/>
                  </a:cubicBezTo>
                  <a:cubicBezTo>
                    <a:pt x="98" y="28"/>
                    <a:pt x="101" y="27"/>
                    <a:pt x="102" y="27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99" y="21"/>
                    <a:pt x="91" y="19"/>
                    <a:pt x="91" y="15"/>
                  </a:cubicBezTo>
                  <a:cubicBezTo>
                    <a:pt x="91" y="7"/>
                    <a:pt x="103" y="4"/>
                    <a:pt x="107" y="0"/>
                  </a:cubicBezTo>
                  <a:cubicBezTo>
                    <a:pt x="110" y="2"/>
                    <a:pt x="113" y="4"/>
                    <a:pt x="116" y="4"/>
                  </a:cubicBezTo>
                  <a:cubicBezTo>
                    <a:pt x="115" y="7"/>
                    <a:pt x="116" y="8"/>
                    <a:pt x="116" y="9"/>
                  </a:cubicBezTo>
                  <a:cubicBezTo>
                    <a:pt x="116" y="16"/>
                    <a:pt x="124" y="26"/>
                    <a:pt x="132" y="26"/>
                  </a:cubicBezTo>
                  <a:cubicBezTo>
                    <a:pt x="136" y="26"/>
                    <a:pt x="139" y="20"/>
                    <a:pt x="144" y="20"/>
                  </a:cubicBezTo>
                  <a:cubicBezTo>
                    <a:pt x="150" y="20"/>
                    <a:pt x="154" y="26"/>
                    <a:pt x="154" y="31"/>
                  </a:cubicBezTo>
                  <a:cubicBezTo>
                    <a:pt x="154" y="37"/>
                    <a:pt x="144" y="51"/>
                    <a:pt x="140" y="52"/>
                  </a:cubicBezTo>
                  <a:cubicBezTo>
                    <a:pt x="137" y="53"/>
                    <a:pt x="111" y="50"/>
                    <a:pt x="111" y="51"/>
                  </a:cubicBezTo>
                  <a:cubicBezTo>
                    <a:pt x="111" y="52"/>
                    <a:pt x="83" y="58"/>
                    <a:pt x="82" y="59"/>
                  </a:cubicBezTo>
                  <a:cubicBezTo>
                    <a:pt x="73" y="62"/>
                    <a:pt x="64" y="65"/>
                    <a:pt x="53" y="6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EFCDFD6E-E8C9-9D4D-A3B8-F0E1D34BC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150" y="3119492"/>
              <a:ext cx="16958" cy="12248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0" y="11"/>
                </a:cxn>
                <a:cxn ang="0">
                  <a:pos x="21" y="0"/>
                </a:cxn>
                <a:cxn ang="0">
                  <a:pos x="8" y="16"/>
                </a:cxn>
              </a:cxnLst>
              <a:rect l="0" t="0" r="r" b="b"/>
              <a:pathLst>
                <a:path w="21" h="16">
                  <a:moveTo>
                    <a:pt x="8" y="16"/>
                  </a:moveTo>
                  <a:cubicBezTo>
                    <a:pt x="4" y="16"/>
                    <a:pt x="0" y="14"/>
                    <a:pt x="0" y="11"/>
                  </a:cubicBezTo>
                  <a:cubicBezTo>
                    <a:pt x="0" y="3"/>
                    <a:pt x="16" y="0"/>
                    <a:pt x="21" y="0"/>
                  </a:cubicBezTo>
                  <a:cubicBezTo>
                    <a:pt x="20" y="7"/>
                    <a:pt x="13" y="16"/>
                    <a:pt x="8" y="1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0" name="Freeform 58">
              <a:extLst>
                <a:ext uri="{FF2B5EF4-FFF2-40B4-BE49-F238E27FC236}">
                  <a16:creationId xmlns:a16="http://schemas.microsoft.com/office/drawing/2014/main" id="{3E33D923-DC05-804E-9848-5D2A82EC1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429" y="3101592"/>
              <a:ext cx="13190" cy="4711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6" y="6"/>
                </a:cxn>
                <a:cxn ang="0">
                  <a:pos x="6" y="6"/>
                </a:cxn>
              </a:cxnLst>
              <a:rect l="0" t="0" r="r" b="b"/>
              <a:pathLst>
                <a:path w="16" h="6">
                  <a:moveTo>
                    <a:pt x="6" y="6"/>
                  </a:moveTo>
                  <a:cubicBezTo>
                    <a:pt x="4" y="6"/>
                    <a:pt x="0" y="4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4" y="6"/>
                    <a:pt x="6" y="6"/>
                    <a:pt x="6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0C1B08D7-6877-C445-944E-331CB10C7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91" y="3085576"/>
              <a:ext cx="69717" cy="38627"/>
            </a:xfrm>
            <a:custGeom>
              <a:avLst/>
              <a:gdLst/>
              <a:ahLst/>
              <a:cxnLst>
                <a:cxn ang="0">
                  <a:pos x="88" y="8"/>
                </a:cxn>
                <a:cxn ang="0">
                  <a:pos x="82" y="15"/>
                </a:cxn>
                <a:cxn ang="0">
                  <a:pos x="86" y="24"/>
                </a:cxn>
                <a:cxn ang="0">
                  <a:pos x="67" y="38"/>
                </a:cxn>
                <a:cxn ang="0">
                  <a:pos x="56" y="26"/>
                </a:cxn>
                <a:cxn ang="0">
                  <a:pos x="41" y="39"/>
                </a:cxn>
                <a:cxn ang="0">
                  <a:pos x="32" y="49"/>
                </a:cxn>
                <a:cxn ang="0">
                  <a:pos x="24" y="42"/>
                </a:cxn>
                <a:cxn ang="0">
                  <a:pos x="12" y="42"/>
                </a:cxn>
                <a:cxn ang="0">
                  <a:pos x="4" y="46"/>
                </a:cxn>
                <a:cxn ang="0">
                  <a:pos x="0" y="39"/>
                </a:cxn>
                <a:cxn ang="0">
                  <a:pos x="10" y="31"/>
                </a:cxn>
                <a:cxn ang="0">
                  <a:pos x="31" y="23"/>
                </a:cxn>
                <a:cxn ang="0">
                  <a:pos x="54" y="6"/>
                </a:cxn>
                <a:cxn ang="0">
                  <a:pos x="62" y="7"/>
                </a:cxn>
                <a:cxn ang="0">
                  <a:pos x="88" y="8"/>
                </a:cxn>
              </a:cxnLst>
              <a:rect l="0" t="0" r="r" b="b"/>
              <a:pathLst>
                <a:path w="88" h="49">
                  <a:moveTo>
                    <a:pt x="88" y="8"/>
                  </a:moveTo>
                  <a:cubicBezTo>
                    <a:pt x="88" y="11"/>
                    <a:pt x="86" y="14"/>
                    <a:pt x="82" y="15"/>
                  </a:cubicBezTo>
                  <a:cubicBezTo>
                    <a:pt x="83" y="19"/>
                    <a:pt x="86" y="20"/>
                    <a:pt x="86" y="24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0" y="38"/>
                    <a:pt x="60" y="28"/>
                    <a:pt x="56" y="26"/>
                  </a:cubicBezTo>
                  <a:cubicBezTo>
                    <a:pt x="55" y="33"/>
                    <a:pt x="48" y="40"/>
                    <a:pt x="41" y="39"/>
                  </a:cubicBezTo>
                  <a:cubicBezTo>
                    <a:pt x="40" y="44"/>
                    <a:pt x="37" y="49"/>
                    <a:pt x="32" y="49"/>
                  </a:cubicBezTo>
                  <a:cubicBezTo>
                    <a:pt x="28" y="49"/>
                    <a:pt x="25" y="44"/>
                    <a:pt x="24" y="42"/>
                  </a:cubicBezTo>
                  <a:cubicBezTo>
                    <a:pt x="19" y="45"/>
                    <a:pt x="16" y="42"/>
                    <a:pt x="12" y="42"/>
                  </a:cubicBezTo>
                  <a:cubicBezTo>
                    <a:pt x="9" y="42"/>
                    <a:pt x="8" y="45"/>
                    <a:pt x="4" y="46"/>
                  </a:cubicBezTo>
                  <a:cubicBezTo>
                    <a:pt x="4" y="43"/>
                    <a:pt x="0" y="41"/>
                    <a:pt x="0" y="39"/>
                  </a:cubicBezTo>
                  <a:cubicBezTo>
                    <a:pt x="0" y="38"/>
                    <a:pt x="8" y="32"/>
                    <a:pt x="10" y="31"/>
                  </a:cubicBezTo>
                  <a:cubicBezTo>
                    <a:pt x="17" y="28"/>
                    <a:pt x="23" y="27"/>
                    <a:pt x="31" y="23"/>
                  </a:cubicBezTo>
                  <a:cubicBezTo>
                    <a:pt x="39" y="18"/>
                    <a:pt x="41" y="6"/>
                    <a:pt x="54" y="6"/>
                  </a:cubicBezTo>
                  <a:cubicBezTo>
                    <a:pt x="57" y="6"/>
                    <a:pt x="58" y="7"/>
                    <a:pt x="62" y="7"/>
                  </a:cubicBezTo>
                  <a:cubicBezTo>
                    <a:pt x="62" y="7"/>
                    <a:pt x="88" y="0"/>
                    <a:pt x="88" y="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C84CA36A-F2DF-1B4D-B990-457DFD4EB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561" y="3061081"/>
              <a:ext cx="39569" cy="12248"/>
            </a:xfrm>
            <a:custGeom>
              <a:avLst/>
              <a:gdLst/>
              <a:ahLst/>
              <a:cxnLst>
                <a:cxn ang="0">
                  <a:pos x="20" y="15"/>
                </a:cxn>
                <a:cxn ang="0">
                  <a:pos x="9" y="12"/>
                </a:cxn>
                <a:cxn ang="0">
                  <a:pos x="0" y="15"/>
                </a:cxn>
                <a:cxn ang="0">
                  <a:pos x="32" y="0"/>
                </a:cxn>
                <a:cxn ang="0">
                  <a:pos x="50" y="11"/>
                </a:cxn>
                <a:cxn ang="0">
                  <a:pos x="39" y="15"/>
                </a:cxn>
                <a:cxn ang="0">
                  <a:pos x="20" y="15"/>
                </a:cxn>
              </a:cxnLst>
              <a:rect l="0" t="0" r="r" b="b"/>
              <a:pathLst>
                <a:path w="50" h="15">
                  <a:moveTo>
                    <a:pt x="20" y="15"/>
                  </a:moveTo>
                  <a:cubicBezTo>
                    <a:pt x="14" y="15"/>
                    <a:pt x="13" y="12"/>
                    <a:pt x="9" y="12"/>
                  </a:cubicBezTo>
                  <a:cubicBezTo>
                    <a:pt x="5" y="12"/>
                    <a:pt x="3" y="15"/>
                    <a:pt x="0" y="15"/>
                  </a:cubicBezTo>
                  <a:cubicBezTo>
                    <a:pt x="0" y="9"/>
                    <a:pt x="26" y="0"/>
                    <a:pt x="32" y="0"/>
                  </a:cubicBezTo>
                  <a:cubicBezTo>
                    <a:pt x="41" y="0"/>
                    <a:pt x="49" y="5"/>
                    <a:pt x="50" y="11"/>
                  </a:cubicBezTo>
                  <a:cubicBezTo>
                    <a:pt x="47" y="12"/>
                    <a:pt x="44" y="15"/>
                    <a:pt x="39" y="15"/>
                  </a:cubicBezTo>
                  <a:cubicBezTo>
                    <a:pt x="27" y="15"/>
                    <a:pt x="29" y="15"/>
                    <a:pt x="20" y="1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01CE4C20-5F04-644C-94F4-ED86C8D63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503" y="3075213"/>
              <a:ext cx="34859" cy="17901"/>
            </a:xfrm>
            <a:custGeom>
              <a:avLst/>
              <a:gdLst/>
              <a:ahLst/>
              <a:cxnLst>
                <a:cxn ang="0">
                  <a:pos x="38" y="10"/>
                </a:cxn>
                <a:cxn ang="0">
                  <a:pos x="14" y="23"/>
                </a:cxn>
                <a:cxn ang="0">
                  <a:pos x="0" y="11"/>
                </a:cxn>
                <a:cxn ang="0">
                  <a:pos x="36" y="0"/>
                </a:cxn>
                <a:cxn ang="0">
                  <a:pos x="44" y="5"/>
                </a:cxn>
                <a:cxn ang="0">
                  <a:pos x="25" y="10"/>
                </a:cxn>
                <a:cxn ang="0">
                  <a:pos x="38" y="10"/>
                </a:cxn>
              </a:cxnLst>
              <a:rect l="0" t="0" r="r" b="b"/>
              <a:pathLst>
                <a:path w="44" h="23">
                  <a:moveTo>
                    <a:pt x="38" y="10"/>
                  </a:moveTo>
                  <a:cubicBezTo>
                    <a:pt x="38" y="19"/>
                    <a:pt x="24" y="23"/>
                    <a:pt x="14" y="23"/>
                  </a:cubicBezTo>
                  <a:cubicBezTo>
                    <a:pt x="8" y="23"/>
                    <a:pt x="0" y="15"/>
                    <a:pt x="0" y="11"/>
                  </a:cubicBezTo>
                  <a:cubicBezTo>
                    <a:pt x="0" y="1"/>
                    <a:pt x="27" y="0"/>
                    <a:pt x="36" y="0"/>
                  </a:cubicBezTo>
                  <a:cubicBezTo>
                    <a:pt x="41" y="0"/>
                    <a:pt x="43" y="3"/>
                    <a:pt x="44" y="5"/>
                  </a:cubicBezTo>
                  <a:cubicBezTo>
                    <a:pt x="39" y="9"/>
                    <a:pt x="32" y="10"/>
                    <a:pt x="25" y="10"/>
                  </a:cubicBezTo>
                  <a:lnTo>
                    <a:pt x="38" y="1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4" name="Freeform 62">
              <a:extLst>
                <a:ext uri="{FF2B5EF4-FFF2-40B4-BE49-F238E27FC236}">
                  <a16:creationId xmlns:a16="http://schemas.microsoft.com/office/drawing/2014/main" id="{EFE5074E-0FBC-8D43-A5CB-9BEE60821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45" y="3072386"/>
              <a:ext cx="12248" cy="13190"/>
            </a:xfrm>
            <a:custGeom>
              <a:avLst/>
              <a:gdLst/>
              <a:ahLst/>
              <a:cxnLst>
                <a:cxn ang="0">
                  <a:pos x="15" y="12"/>
                </a:cxn>
                <a:cxn ang="0">
                  <a:pos x="9" y="17"/>
                </a:cxn>
                <a:cxn ang="0">
                  <a:pos x="0" y="11"/>
                </a:cxn>
                <a:cxn ang="0">
                  <a:pos x="15" y="12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3" y="15"/>
                    <a:pt x="12" y="17"/>
                    <a:pt x="9" y="17"/>
                  </a:cubicBezTo>
                  <a:cubicBezTo>
                    <a:pt x="5" y="17"/>
                    <a:pt x="0" y="13"/>
                    <a:pt x="0" y="11"/>
                  </a:cubicBezTo>
                  <a:cubicBezTo>
                    <a:pt x="0" y="0"/>
                    <a:pt x="12" y="11"/>
                    <a:pt x="15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5" name="Freeform 63">
              <a:extLst>
                <a:ext uri="{FF2B5EF4-FFF2-40B4-BE49-F238E27FC236}">
                  <a16:creationId xmlns:a16="http://schemas.microsoft.com/office/drawing/2014/main" id="{590313FA-6E5A-354B-984B-F99245AF6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615" y="3163772"/>
              <a:ext cx="59354" cy="48048"/>
            </a:xfrm>
            <a:custGeom>
              <a:avLst/>
              <a:gdLst/>
              <a:ahLst/>
              <a:cxnLst>
                <a:cxn ang="0">
                  <a:pos x="66" y="23"/>
                </a:cxn>
                <a:cxn ang="0">
                  <a:pos x="65" y="30"/>
                </a:cxn>
                <a:cxn ang="0">
                  <a:pos x="75" y="32"/>
                </a:cxn>
                <a:cxn ang="0">
                  <a:pos x="57" y="55"/>
                </a:cxn>
                <a:cxn ang="0">
                  <a:pos x="49" y="61"/>
                </a:cxn>
                <a:cxn ang="0">
                  <a:pos x="39" y="54"/>
                </a:cxn>
                <a:cxn ang="0">
                  <a:pos x="0" y="30"/>
                </a:cxn>
                <a:cxn ang="0">
                  <a:pos x="0" y="23"/>
                </a:cxn>
                <a:cxn ang="0">
                  <a:pos x="20" y="28"/>
                </a:cxn>
                <a:cxn ang="0">
                  <a:pos x="27" y="28"/>
                </a:cxn>
                <a:cxn ang="0">
                  <a:pos x="27" y="16"/>
                </a:cxn>
                <a:cxn ang="0">
                  <a:pos x="12" y="11"/>
                </a:cxn>
                <a:cxn ang="0">
                  <a:pos x="16" y="7"/>
                </a:cxn>
                <a:cxn ang="0">
                  <a:pos x="42" y="2"/>
                </a:cxn>
                <a:cxn ang="0">
                  <a:pos x="60" y="2"/>
                </a:cxn>
                <a:cxn ang="0">
                  <a:pos x="64" y="6"/>
                </a:cxn>
                <a:cxn ang="0">
                  <a:pos x="50" y="22"/>
                </a:cxn>
                <a:cxn ang="0">
                  <a:pos x="66" y="23"/>
                </a:cxn>
              </a:cxnLst>
              <a:rect l="0" t="0" r="r" b="b"/>
              <a:pathLst>
                <a:path w="75" h="61">
                  <a:moveTo>
                    <a:pt x="66" y="23"/>
                  </a:moveTo>
                  <a:cubicBezTo>
                    <a:pt x="66" y="29"/>
                    <a:pt x="65" y="25"/>
                    <a:pt x="65" y="30"/>
                  </a:cubicBezTo>
                  <a:cubicBezTo>
                    <a:pt x="67" y="30"/>
                    <a:pt x="72" y="31"/>
                    <a:pt x="75" y="32"/>
                  </a:cubicBezTo>
                  <a:cubicBezTo>
                    <a:pt x="73" y="56"/>
                    <a:pt x="72" y="49"/>
                    <a:pt x="57" y="55"/>
                  </a:cubicBezTo>
                  <a:cubicBezTo>
                    <a:pt x="53" y="56"/>
                    <a:pt x="53" y="61"/>
                    <a:pt x="49" y="61"/>
                  </a:cubicBezTo>
                  <a:cubicBezTo>
                    <a:pt x="42" y="61"/>
                    <a:pt x="42" y="56"/>
                    <a:pt x="39" y="54"/>
                  </a:cubicBezTo>
                  <a:cubicBezTo>
                    <a:pt x="27" y="41"/>
                    <a:pt x="13" y="43"/>
                    <a:pt x="0" y="3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6" y="23"/>
                    <a:pt x="12" y="28"/>
                    <a:pt x="20" y="28"/>
                  </a:cubicBezTo>
                  <a:cubicBezTo>
                    <a:pt x="24" y="28"/>
                    <a:pt x="23" y="28"/>
                    <a:pt x="27" y="28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1" y="15"/>
                    <a:pt x="12" y="16"/>
                    <a:pt x="12" y="11"/>
                  </a:cubicBezTo>
                  <a:cubicBezTo>
                    <a:pt x="12" y="9"/>
                    <a:pt x="15" y="8"/>
                    <a:pt x="16" y="7"/>
                  </a:cubicBezTo>
                  <a:cubicBezTo>
                    <a:pt x="23" y="0"/>
                    <a:pt x="32" y="2"/>
                    <a:pt x="42" y="2"/>
                  </a:cubicBezTo>
                  <a:cubicBezTo>
                    <a:pt x="50" y="2"/>
                    <a:pt x="60" y="2"/>
                    <a:pt x="60" y="2"/>
                  </a:cubicBezTo>
                  <a:cubicBezTo>
                    <a:pt x="61" y="2"/>
                    <a:pt x="64" y="4"/>
                    <a:pt x="64" y="6"/>
                  </a:cubicBezTo>
                  <a:cubicBezTo>
                    <a:pt x="64" y="15"/>
                    <a:pt x="53" y="18"/>
                    <a:pt x="50" y="22"/>
                  </a:cubicBezTo>
                  <a:cubicBezTo>
                    <a:pt x="53" y="22"/>
                    <a:pt x="66" y="18"/>
                    <a:pt x="66" y="2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6" name="Freeform 64">
              <a:extLst>
                <a:ext uri="{FF2B5EF4-FFF2-40B4-BE49-F238E27FC236}">
                  <a16:creationId xmlns:a16="http://schemas.microsoft.com/office/drawing/2014/main" id="{2A79565E-9FAF-1648-80AC-2278CFC98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889" y="3105361"/>
              <a:ext cx="65948" cy="35800"/>
            </a:xfrm>
            <a:custGeom>
              <a:avLst/>
              <a:gdLst/>
              <a:ahLst/>
              <a:cxnLst>
                <a:cxn ang="0">
                  <a:pos x="4" y="11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38" y="20"/>
                </a:cxn>
                <a:cxn ang="0">
                  <a:pos x="29" y="13"/>
                </a:cxn>
                <a:cxn ang="0">
                  <a:pos x="29" y="8"/>
                </a:cxn>
                <a:cxn ang="0">
                  <a:pos x="54" y="17"/>
                </a:cxn>
                <a:cxn ang="0">
                  <a:pos x="54" y="8"/>
                </a:cxn>
                <a:cxn ang="0">
                  <a:pos x="38" y="1"/>
                </a:cxn>
                <a:cxn ang="0">
                  <a:pos x="46" y="1"/>
                </a:cxn>
                <a:cxn ang="0">
                  <a:pos x="66" y="5"/>
                </a:cxn>
                <a:cxn ang="0">
                  <a:pos x="75" y="2"/>
                </a:cxn>
                <a:cxn ang="0">
                  <a:pos x="84" y="13"/>
                </a:cxn>
                <a:cxn ang="0">
                  <a:pos x="80" y="41"/>
                </a:cxn>
                <a:cxn ang="0">
                  <a:pos x="62" y="43"/>
                </a:cxn>
                <a:cxn ang="0">
                  <a:pos x="48" y="41"/>
                </a:cxn>
                <a:cxn ang="0">
                  <a:pos x="51" y="36"/>
                </a:cxn>
                <a:cxn ang="0">
                  <a:pos x="51" y="32"/>
                </a:cxn>
                <a:cxn ang="0">
                  <a:pos x="62" y="25"/>
                </a:cxn>
                <a:cxn ang="0">
                  <a:pos x="57" y="24"/>
                </a:cxn>
                <a:cxn ang="0">
                  <a:pos x="25" y="28"/>
                </a:cxn>
                <a:cxn ang="0">
                  <a:pos x="20" y="23"/>
                </a:cxn>
                <a:cxn ang="0">
                  <a:pos x="13" y="23"/>
                </a:cxn>
                <a:cxn ang="0">
                  <a:pos x="12" y="19"/>
                </a:cxn>
                <a:cxn ang="0">
                  <a:pos x="1" y="14"/>
                </a:cxn>
                <a:cxn ang="0">
                  <a:pos x="1" y="6"/>
                </a:cxn>
                <a:cxn ang="0">
                  <a:pos x="4" y="11"/>
                </a:cxn>
              </a:cxnLst>
              <a:rect l="0" t="0" r="r" b="b"/>
              <a:pathLst>
                <a:path w="84" h="45">
                  <a:moveTo>
                    <a:pt x="4" y="11"/>
                  </a:moveTo>
                  <a:cubicBezTo>
                    <a:pt x="2" y="9"/>
                    <a:pt x="0" y="6"/>
                    <a:pt x="0" y="2"/>
                  </a:cubicBezTo>
                  <a:cubicBezTo>
                    <a:pt x="1" y="2"/>
                    <a:pt x="3" y="2"/>
                    <a:pt x="5" y="2"/>
                  </a:cubicBezTo>
                  <a:cubicBezTo>
                    <a:pt x="18" y="2"/>
                    <a:pt x="24" y="24"/>
                    <a:pt x="38" y="20"/>
                  </a:cubicBezTo>
                  <a:cubicBezTo>
                    <a:pt x="35" y="18"/>
                    <a:pt x="31" y="15"/>
                    <a:pt x="29" y="13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9" y="8"/>
                    <a:pt x="43" y="17"/>
                    <a:pt x="54" y="17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46" y="8"/>
                    <a:pt x="40" y="8"/>
                    <a:pt x="38" y="1"/>
                  </a:cubicBezTo>
                  <a:cubicBezTo>
                    <a:pt x="41" y="0"/>
                    <a:pt x="43" y="1"/>
                    <a:pt x="46" y="1"/>
                  </a:cubicBezTo>
                  <a:cubicBezTo>
                    <a:pt x="53" y="1"/>
                    <a:pt x="58" y="5"/>
                    <a:pt x="66" y="5"/>
                  </a:cubicBezTo>
                  <a:cubicBezTo>
                    <a:pt x="69" y="5"/>
                    <a:pt x="71" y="2"/>
                    <a:pt x="75" y="2"/>
                  </a:cubicBezTo>
                  <a:cubicBezTo>
                    <a:pt x="83" y="2"/>
                    <a:pt x="84" y="6"/>
                    <a:pt x="84" y="13"/>
                  </a:cubicBezTo>
                  <a:cubicBezTo>
                    <a:pt x="84" y="23"/>
                    <a:pt x="78" y="28"/>
                    <a:pt x="80" y="41"/>
                  </a:cubicBezTo>
                  <a:cubicBezTo>
                    <a:pt x="73" y="43"/>
                    <a:pt x="64" y="43"/>
                    <a:pt x="62" y="43"/>
                  </a:cubicBezTo>
                  <a:cubicBezTo>
                    <a:pt x="60" y="43"/>
                    <a:pt x="48" y="45"/>
                    <a:pt x="48" y="41"/>
                  </a:cubicBezTo>
                  <a:cubicBezTo>
                    <a:pt x="48" y="39"/>
                    <a:pt x="50" y="37"/>
                    <a:pt x="51" y="36"/>
                  </a:cubicBezTo>
                  <a:cubicBezTo>
                    <a:pt x="51" y="35"/>
                    <a:pt x="51" y="33"/>
                    <a:pt x="51" y="32"/>
                  </a:cubicBezTo>
                  <a:cubicBezTo>
                    <a:pt x="51" y="28"/>
                    <a:pt x="60" y="28"/>
                    <a:pt x="62" y="25"/>
                  </a:cubicBezTo>
                  <a:cubicBezTo>
                    <a:pt x="61" y="24"/>
                    <a:pt x="59" y="24"/>
                    <a:pt x="57" y="24"/>
                  </a:cubicBezTo>
                  <a:cubicBezTo>
                    <a:pt x="49" y="24"/>
                    <a:pt x="34" y="28"/>
                    <a:pt x="25" y="28"/>
                  </a:cubicBezTo>
                  <a:cubicBezTo>
                    <a:pt x="22" y="28"/>
                    <a:pt x="20" y="26"/>
                    <a:pt x="2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7" y="20"/>
                    <a:pt x="4" y="17"/>
                    <a:pt x="1" y="14"/>
                  </a:cubicBezTo>
                  <a:cubicBezTo>
                    <a:pt x="1" y="6"/>
                    <a:pt x="1" y="6"/>
                    <a:pt x="1" y="6"/>
                  </a:cubicBezTo>
                  <a:lnTo>
                    <a:pt x="4" y="1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7" name="Freeform 65">
              <a:extLst>
                <a:ext uri="{FF2B5EF4-FFF2-40B4-BE49-F238E27FC236}">
                  <a16:creationId xmlns:a16="http://schemas.microsoft.com/office/drawing/2014/main" id="{6520236C-A9B0-C94A-AC12-4DE2DCABC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821" y="3239141"/>
              <a:ext cx="38627" cy="22611"/>
            </a:xfrm>
            <a:custGeom>
              <a:avLst/>
              <a:gdLst/>
              <a:ahLst/>
              <a:cxnLst>
                <a:cxn ang="0">
                  <a:pos x="38" y="29"/>
                </a:cxn>
                <a:cxn ang="0">
                  <a:pos x="0" y="16"/>
                </a:cxn>
                <a:cxn ang="0">
                  <a:pos x="9" y="14"/>
                </a:cxn>
                <a:cxn ang="0">
                  <a:pos x="22" y="0"/>
                </a:cxn>
                <a:cxn ang="0">
                  <a:pos x="49" y="22"/>
                </a:cxn>
                <a:cxn ang="0">
                  <a:pos x="38" y="29"/>
                </a:cxn>
              </a:cxnLst>
              <a:rect l="0" t="0" r="r" b="b"/>
              <a:pathLst>
                <a:path w="49" h="29">
                  <a:moveTo>
                    <a:pt x="38" y="29"/>
                  </a:moveTo>
                  <a:cubicBezTo>
                    <a:pt x="32" y="29"/>
                    <a:pt x="0" y="17"/>
                    <a:pt x="0" y="16"/>
                  </a:cubicBezTo>
                  <a:cubicBezTo>
                    <a:pt x="0" y="12"/>
                    <a:pt x="8" y="14"/>
                    <a:pt x="9" y="14"/>
                  </a:cubicBezTo>
                  <a:cubicBezTo>
                    <a:pt x="15" y="12"/>
                    <a:pt x="13" y="0"/>
                    <a:pt x="22" y="0"/>
                  </a:cubicBezTo>
                  <a:cubicBezTo>
                    <a:pt x="28" y="0"/>
                    <a:pt x="46" y="16"/>
                    <a:pt x="49" y="22"/>
                  </a:cubicBezTo>
                  <a:cubicBezTo>
                    <a:pt x="45" y="25"/>
                    <a:pt x="43" y="29"/>
                    <a:pt x="38" y="2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8" name="Freeform 66">
              <a:extLst>
                <a:ext uri="{FF2B5EF4-FFF2-40B4-BE49-F238E27FC236}">
                  <a16:creationId xmlns:a16="http://schemas.microsoft.com/office/drawing/2014/main" id="{329C9C6A-6230-0A4F-9942-3A025F973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506" y="3157177"/>
              <a:ext cx="50874" cy="41453"/>
            </a:xfrm>
            <a:custGeom>
              <a:avLst/>
              <a:gdLst/>
              <a:ahLst/>
              <a:cxnLst>
                <a:cxn ang="0">
                  <a:pos x="65" y="11"/>
                </a:cxn>
                <a:cxn ang="0">
                  <a:pos x="57" y="18"/>
                </a:cxn>
                <a:cxn ang="0">
                  <a:pos x="32" y="35"/>
                </a:cxn>
                <a:cxn ang="0">
                  <a:pos x="20" y="38"/>
                </a:cxn>
                <a:cxn ang="0">
                  <a:pos x="25" y="38"/>
                </a:cxn>
                <a:cxn ang="0">
                  <a:pos x="15" y="53"/>
                </a:cxn>
                <a:cxn ang="0">
                  <a:pos x="6" y="53"/>
                </a:cxn>
                <a:cxn ang="0">
                  <a:pos x="7" y="40"/>
                </a:cxn>
                <a:cxn ang="0">
                  <a:pos x="0" y="19"/>
                </a:cxn>
                <a:cxn ang="0">
                  <a:pos x="0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22" y="0"/>
                </a:cxn>
                <a:cxn ang="0">
                  <a:pos x="65" y="5"/>
                </a:cxn>
                <a:cxn ang="0">
                  <a:pos x="65" y="11"/>
                </a:cxn>
              </a:cxnLst>
              <a:rect l="0" t="0" r="r" b="b"/>
              <a:pathLst>
                <a:path w="65" h="53">
                  <a:moveTo>
                    <a:pt x="65" y="11"/>
                  </a:moveTo>
                  <a:cubicBezTo>
                    <a:pt x="65" y="12"/>
                    <a:pt x="57" y="18"/>
                    <a:pt x="57" y="18"/>
                  </a:cubicBezTo>
                  <a:cubicBezTo>
                    <a:pt x="51" y="26"/>
                    <a:pt x="45" y="35"/>
                    <a:pt x="32" y="35"/>
                  </a:cubicBezTo>
                  <a:cubicBezTo>
                    <a:pt x="22" y="35"/>
                    <a:pt x="22" y="30"/>
                    <a:pt x="20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4" y="46"/>
                    <a:pt x="21" y="48"/>
                    <a:pt x="15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47"/>
                    <a:pt x="6" y="42"/>
                    <a:pt x="7" y="40"/>
                  </a:cubicBezTo>
                  <a:cubicBezTo>
                    <a:pt x="0" y="33"/>
                    <a:pt x="3" y="27"/>
                    <a:pt x="0" y="1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1"/>
                    <a:pt x="8" y="11"/>
                    <a:pt x="10" y="11"/>
                  </a:cubicBezTo>
                  <a:cubicBezTo>
                    <a:pt x="9" y="11"/>
                    <a:pt x="10" y="8"/>
                    <a:pt x="10" y="7"/>
                  </a:cubicBezTo>
                  <a:cubicBezTo>
                    <a:pt x="10" y="6"/>
                    <a:pt x="13" y="0"/>
                    <a:pt x="22" y="0"/>
                  </a:cubicBezTo>
                  <a:cubicBezTo>
                    <a:pt x="37" y="0"/>
                    <a:pt x="49" y="5"/>
                    <a:pt x="65" y="5"/>
                  </a:cubicBezTo>
                  <a:cubicBezTo>
                    <a:pt x="65" y="8"/>
                    <a:pt x="65" y="9"/>
                    <a:pt x="65" y="1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9" name="Freeform 67">
              <a:extLst>
                <a:ext uri="{FF2B5EF4-FFF2-40B4-BE49-F238E27FC236}">
                  <a16:creationId xmlns:a16="http://schemas.microsoft.com/office/drawing/2014/main" id="{EECC11D2-E20D-614D-AFDE-6AE841E4D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31" y="3082750"/>
              <a:ext cx="16958" cy="14132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15" y="18"/>
                </a:cxn>
                <a:cxn ang="0">
                  <a:pos x="0" y="0"/>
                </a:cxn>
                <a:cxn ang="0">
                  <a:pos x="21" y="12"/>
                </a:cxn>
              </a:cxnLst>
              <a:rect l="0" t="0" r="r" b="b"/>
              <a:pathLst>
                <a:path w="21" h="18">
                  <a:moveTo>
                    <a:pt x="21" y="12"/>
                  </a:moveTo>
                  <a:cubicBezTo>
                    <a:pt x="21" y="16"/>
                    <a:pt x="18" y="18"/>
                    <a:pt x="15" y="18"/>
                  </a:cubicBezTo>
                  <a:cubicBezTo>
                    <a:pt x="10" y="18"/>
                    <a:pt x="0" y="6"/>
                    <a:pt x="0" y="0"/>
                  </a:cubicBezTo>
                  <a:cubicBezTo>
                    <a:pt x="11" y="0"/>
                    <a:pt x="12" y="9"/>
                    <a:pt x="21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0" name="Freeform 68">
              <a:extLst>
                <a:ext uri="{FF2B5EF4-FFF2-40B4-BE49-F238E27FC236}">
                  <a16:creationId xmlns:a16="http://schemas.microsoft.com/office/drawing/2014/main" id="{D172D34D-2E3D-944E-8DDA-554D1D508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294" y="3129856"/>
              <a:ext cx="11305" cy="942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6"/>
                </a:cxn>
                <a:cxn ang="0">
                  <a:pos x="9" y="12"/>
                </a:cxn>
                <a:cxn ang="0">
                  <a:pos x="0" y="12"/>
                </a:cxn>
                <a:cxn ang="0">
                  <a:pos x="12" y="0"/>
                </a:cxn>
              </a:cxnLst>
              <a:rect l="0" t="0" r="r" b="b"/>
              <a:pathLst>
                <a:path w="15" h="12">
                  <a:moveTo>
                    <a:pt x="12" y="0"/>
                  </a:moveTo>
                  <a:cubicBezTo>
                    <a:pt x="13" y="2"/>
                    <a:pt x="15" y="3"/>
                    <a:pt x="15" y="6"/>
                  </a:cubicBezTo>
                  <a:cubicBezTo>
                    <a:pt x="15" y="12"/>
                    <a:pt x="11" y="12"/>
                    <a:pt x="9" y="12"/>
                  </a:cubicBezTo>
                  <a:cubicBezTo>
                    <a:pt x="4" y="12"/>
                    <a:pt x="3" y="11"/>
                    <a:pt x="0" y="12"/>
                  </a:cubicBezTo>
                  <a:cubicBezTo>
                    <a:pt x="2" y="4"/>
                    <a:pt x="6" y="2"/>
                    <a:pt x="12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1" name="Freeform 69">
              <a:extLst>
                <a:ext uri="{FF2B5EF4-FFF2-40B4-BE49-F238E27FC236}">
                  <a16:creationId xmlns:a16="http://schemas.microsoft.com/office/drawing/2014/main" id="{905A656A-10C3-D64B-A32C-0774B04A0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699" y="3047891"/>
              <a:ext cx="65006" cy="33916"/>
            </a:xfrm>
            <a:custGeom>
              <a:avLst/>
              <a:gdLst/>
              <a:ahLst/>
              <a:cxnLst>
                <a:cxn ang="0">
                  <a:pos x="54" y="32"/>
                </a:cxn>
                <a:cxn ang="0">
                  <a:pos x="33" y="30"/>
                </a:cxn>
                <a:cxn ang="0">
                  <a:pos x="19" y="29"/>
                </a:cxn>
                <a:cxn ang="0">
                  <a:pos x="7" y="25"/>
                </a:cxn>
                <a:cxn ang="0">
                  <a:pos x="20" y="20"/>
                </a:cxn>
                <a:cxn ang="0">
                  <a:pos x="20" y="15"/>
                </a:cxn>
                <a:cxn ang="0">
                  <a:pos x="5" y="15"/>
                </a:cxn>
                <a:cxn ang="0">
                  <a:pos x="8" y="10"/>
                </a:cxn>
                <a:cxn ang="0">
                  <a:pos x="0" y="3"/>
                </a:cxn>
                <a:cxn ang="0">
                  <a:pos x="14" y="0"/>
                </a:cxn>
                <a:cxn ang="0">
                  <a:pos x="31" y="8"/>
                </a:cxn>
                <a:cxn ang="0">
                  <a:pos x="40" y="4"/>
                </a:cxn>
                <a:cxn ang="0">
                  <a:pos x="53" y="15"/>
                </a:cxn>
                <a:cxn ang="0">
                  <a:pos x="60" y="11"/>
                </a:cxn>
                <a:cxn ang="0">
                  <a:pos x="73" y="21"/>
                </a:cxn>
                <a:cxn ang="0">
                  <a:pos x="70" y="26"/>
                </a:cxn>
                <a:cxn ang="0">
                  <a:pos x="82" y="37"/>
                </a:cxn>
                <a:cxn ang="0">
                  <a:pos x="74" y="43"/>
                </a:cxn>
                <a:cxn ang="0">
                  <a:pos x="54" y="32"/>
                </a:cxn>
              </a:cxnLst>
              <a:rect l="0" t="0" r="r" b="b"/>
              <a:pathLst>
                <a:path w="82" h="43">
                  <a:moveTo>
                    <a:pt x="54" y="32"/>
                  </a:moveTo>
                  <a:cubicBezTo>
                    <a:pt x="46" y="32"/>
                    <a:pt x="41" y="29"/>
                    <a:pt x="33" y="30"/>
                  </a:cubicBezTo>
                  <a:cubicBezTo>
                    <a:pt x="31" y="26"/>
                    <a:pt x="25" y="29"/>
                    <a:pt x="19" y="29"/>
                  </a:cubicBezTo>
                  <a:cubicBezTo>
                    <a:pt x="13" y="29"/>
                    <a:pt x="11" y="29"/>
                    <a:pt x="7" y="25"/>
                  </a:cubicBezTo>
                  <a:cubicBezTo>
                    <a:pt x="11" y="21"/>
                    <a:pt x="15" y="22"/>
                    <a:pt x="20" y="20"/>
                  </a:cubicBezTo>
                  <a:cubicBezTo>
                    <a:pt x="19" y="18"/>
                    <a:pt x="19" y="16"/>
                    <a:pt x="20" y="15"/>
                  </a:cubicBezTo>
                  <a:cubicBezTo>
                    <a:pt x="10" y="15"/>
                    <a:pt x="8" y="17"/>
                    <a:pt x="5" y="15"/>
                  </a:cubicBezTo>
                  <a:cubicBezTo>
                    <a:pt x="6" y="14"/>
                    <a:pt x="7" y="12"/>
                    <a:pt x="8" y="10"/>
                  </a:cubicBezTo>
                  <a:cubicBezTo>
                    <a:pt x="2" y="10"/>
                    <a:pt x="0" y="9"/>
                    <a:pt x="0" y="3"/>
                  </a:cubicBezTo>
                  <a:cubicBezTo>
                    <a:pt x="6" y="3"/>
                    <a:pt x="9" y="0"/>
                    <a:pt x="14" y="0"/>
                  </a:cubicBezTo>
                  <a:cubicBezTo>
                    <a:pt x="24" y="0"/>
                    <a:pt x="26" y="8"/>
                    <a:pt x="31" y="8"/>
                  </a:cubicBezTo>
                  <a:cubicBezTo>
                    <a:pt x="35" y="8"/>
                    <a:pt x="36" y="4"/>
                    <a:pt x="40" y="4"/>
                  </a:cubicBezTo>
                  <a:cubicBezTo>
                    <a:pt x="49" y="4"/>
                    <a:pt x="48" y="15"/>
                    <a:pt x="53" y="15"/>
                  </a:cubicBezTo>
                  <a:cubicBezTo>
                    <a:pt x="56" y="15"/>
                    <a:pt x="57" y="11"/>
                    <a:pt x="60" y="11"/>
                  </a:cubicBezTo>
                  <a:cubicBezTo>
                    <a:pt x="66" y="11"/>
                    <a:pt x="71" y="19"/>
                    <a:pt x="73" y="21"/>
                  </a:cubicBezTo>
                  <a:cubicBezTo>
                    <a:pt x="72" y="22"/>
                    <a:pt x="70" y="24"/>
                    <a:pt x="70" y="26"/>
                  </a:cubicBezTo>
                  <a:cubicBezTo>
                    <a:pt x="73" y="29"/>
                    <a:pt x="82" y="33"/>
                    <a:pt x="82" y="37"/>
                  </a:cubicBezTo>
                  <a:cubicBezTo>
                    <a:pt x="82" y="42"/>
                    <a:pt x="77" y="43"/>
                    <a:pt x="74" y="43"/>
                  </a:cubicBezTo>
                  <a:cubicBezTo>
                    <a:pt x="63" y="43"/>
                    <a:pt x="64" y="32"/>
                    <a:pt x="54" y="3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2" name="Freeform 70">
              <a:extLst>
                <a:ext uri="{FF2B5EF4-FFF2-40B4-BE49-F238E27FC236}">
                  <a16:creationId xmlns:a16="http://schemas.microsoft.com/office/drawing/2014/main" id="{DED732C9-8E81-9540-9BA8-1A39DC5C4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136" y="3077097"/>
              <a:ext cx="17901" cy="5653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12" y="0"/>
                </a:cxn>
                <a:cxn ang="0">
                  <a:pos x="23" y="4"/>
                </a:cxn>
                <a:cxn ang="0">
                  <a:pos x="8" y="7"/>
                </a:cxn>
              </a:cxnLst>
              <a:rect l="0" t="0" r="r" b="b"/>
              <a:pathLst>
                <a:path w="23" h="7">
                  <a:moveTo>
                    <a:pt x="8" y="7"/>
                  </a:moveTo>
                  <a:cubicBezTo>
                    <a:pt x="0" y="7"/>
                    <a:pt x="11" y="0"/>
                    <a:pt x="12" y="0"/>
                  </a:cubicBezTo>
                  <a:cubicBezTo>
                    <a:pt x="17" y="0"/>
                    <a:pt x="19" y="3"/>
                    <a:pt x="23" y="4"/>
                  </a:cubicBezTo>
                  <a:cubicBezTo>
                    <a:pt x="20" y="7"/>
                    <a:pt x="15" y="7"/>
                    <a:pt x="8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3" name="Freeform 71">
              <a:extLst>
                <a:ext uri="{FF2B5EF4-FFF2-40B4-BE49-F238E27FC236}">
                  <a16:creationId xmlns:a16="http://schemas.microsoft.com/office/drawing/2014/main" id="{8598B1A3-B333-9E4B-A902-6077D76A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200" y="3097824"/>
              <a:ext cx="170524" cy="53701"/>
            </a:xfrm>
            <a:custGeom>
              <a:avLst/>
              <a:gdLst/>
              <a:ahLst/>
              <a:cxnLst>
                <a:cxn ang="0">
                  <a:pos x="215" y="45"/>
                </a:cxn>
                <a:cxn ang="0">
                  <a:pos x="210" y="51"/>
                </a:cxn>
                <a:cxn ang="0">
                  <a:pos x="216" y="52"/>
                </a:cxn>
                <a:cxn ang="0">
                  <a:pos x="179" y="67"/>
                </a:cxn>
                <a:cxn ang="0">
                  <a:pos x="170" y="60"/>
                </a:cxn>
                <a:cxn ang="0">
                  <a:pos x="159" y="66"/>
                </a:cxn>
                <a:cxn ang="0">
                  <a:pos x="124" y="66"/>
                </a:cxn>
                <a:cxn ang="0">
                  <a:pos x="102" y="60"/>
                </a:cxn>
                <a:cxn ang="0">
                  <a:pos x="97" y="60"/>
                </a:cxn>
                <a:cxn ang="0">
                  <a:pos x="84" y="67"/>
                </a:cxn>
                <a:cxn ang="0">
                  <a:pos x="53" y="47"/>
                </a:cxn>
                <a:cxn ang="0">
                  <a:pos x="58" y="40"/>
                </a:cxn>
                <a:cxn ang="0">
                  <a:pos x="40" y="18"/>
                </a:cxn>
                <a:cxn ang="0">
                  <a:pos x="32" y="22"/>
                </a:cxn>
                <a:cxn ang="0">
                  <a:pos x="0" y="7"/>
                </a:cxn>
                <a:cxn ang="0">
                  <a:pos x="13" y="0"/>
                </a:cxn>
                <a:cxn ang="0">
                  <a:pos x="51" y="15"/>
                </a:cxn>
                <a:cxn ang="0">
                  <a:pos x="60" y="12"/>
                </a:cxn>
                <a:cxn ang="0">
                  <a:pos x="68" y="12"/>
                </a:cxn>
                <a:cxn ang="0">
                  <a:pos x="89" y="25"/>
                </a:cxn>
                <a:cxn ang="0">
                  <a:pos x="71" y="25"/>
                </a:cxn>
                <a:cxn ang="0">
                  <a:pos x="91" y="35"/>
                </a:cxn>
                <a:cxn ang="0">
                  <a:pos x="88" y="38"/>
                </a:cxn>
                <a:cxn ang="0">
                  <a:pos x="95" y="40"/>
                </a:cxn>
                <a:cxn ang="0">
                  <a:pos x="125" y="45"/>
                </a:cxn>
                <a:cxn ang="0">
                  <a:pos x="181" y="34"/>
                </a:cxn>
                <a:cxn ang="0">
                  <a:pos x="216" y="46"/>
                </a:cxn>
                <a:cxn ang="0">
                  <a:pos x="211" y="47"/>
                </a:cxn>
                <a:cxn ang="0">
                  <a:pos x="215" y="45"/>
                </a:cxn>
              </a:cxnLst>
              <a:rect l="0" t="0" r="r" b="b"/>
              <a:pathLst>
                <a:path w="216" h="68">
                  <a:moveTo>
                    <a:pt x="215" y="45"/>
                  </a:moveTo>
                  <a:cubicBezTo>
                    <a:pt x="213" y="46"/>
                    <a:pt x="211" y="48"/>
                    <a:pt x="210" y="51"/>
                  </a:cubicBezTo>
                  <a:cubicBezTo>
                    <a:pt x="213" y="52"/>
                    <a:pt x="216" y="52"/>
                    <a:pt x="216" y="52"/>
                  </a:cubicBezTo>
                  <a:cubicBezTo>
                    <a:pt x="215" y="67"/>
                    <a:pt x="195" y="67"/>
                    <a:pt x="179" y="67"/>
                  </a:cubicBezTo>
                  <a:cubicBezTo>
                    <a:pt x="174" y="67"/>
                    <a:pt x="171" y="64"/>
                    <a:pt x="170" y="60"/>
                  </a:cubicBezTo>
                  <a:cubicBezTo>
                    <a:pt x="164" y="61"/>
                    <a:pt x="163" y="64"/>
                    <a:pt x="159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15" y="68"/>
                    <a:pt x="101" y="67"/>
                    <a:pt x="102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5" y="62"/>
                    <a:pt x="88" y="67"/>
                    <a:pt x="84" y="67"/>
                  </a:cubicBezTo>
                  <a:cubicBezTo>
                    <a:pt x="75" y="67"/>
                    <a:pt x="53" y="56"/>
                    <a:pt x="53" y="47"/>
                  </a:cubicBezTo>
                  <a:cubicBezTo>
                    <a:pt x="53" y="44"/>
                    <a:pt x="56" y="41"/>
                    <a:pt x="58" y="40"/>
                  </a:cubicBezTo>
                  <a:cubicBezTo>
                    <a:pt x="50" y="32"/>
                    <a:pt x="48" y="25"/>
                    <a:pt x="40" y="18"/>
                  </a:cubicBezTo>
                  <a:cubicBezTo>
                    <a:pt x="38" y="20"/>
                    <a:pt x="35" y="22"/>
                    <a:pt x="32" y="22"/>
                  </a:cubicBezTo>
                  <a:cubicBezTo>
                    <a:pt x="27" y="22"/>
                    <a:pt x="0" y="11"/>
                    <a:pt x="0" y="7"/>
                  </a:cubicBezTo>
                  <a:cubicBezTo>
                    <a:pt x="0" y="0"/>
                    <a:pt x="8" y="0"/>
                    <a:pt x="13" y="0"/>
                  </a:cubicBezTo>
                  <a:cubicBezTo>
                    <a:pt x="33" y="0"/>
                    <a:pt x="36" y="15"/>
                    <a:pt x="51" y="15"/>
                  </a:cubicBezTo>
                  <a:cubicBezTo>
                    <a:pt x="56" y="15"/>
                    <a:pt x="58" y="15"/>
                    <a:pt x="60" y="12"/>
                  </a:cubicBezTo>
                  <a:cubicBezTo>
                    <a:pt x="63" y="12"/>
                    <a:pt x="68" y="12"/>
                    <a:pt x="68" y="12"/>
                  </a:cubicBezTo>
                  <a:cubicBezTo>
                    <a:pt x="65" y="22"/>
                    <a:pt x="85" y="19"/>
                    <a:pt x="89" y="25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4" y="37"/>
                    <a:pt x="85" y="30"/>
                    <a:pt x="91" y="35"/>
                  </a:cubicBezTo>
                  <a:cubicBezTo>
                    <a:pt x="90" y="36"/>
                    <a:pt x="88" y="36"/>
                    <a:pt x="88" y="38"/>
                  </a:cubicBezTo>
                  <a:cubicBezTo>
                    <a:pt x="88" y="44"/>
                    <a:pt x="93" y="41"/>
                    <a:pt x="95" y="40"/>
                  </a:cubicBezTo>
                  <a:cubicBezTo>
                    <a:pt x="106" y="42"/>
                    <a:pt x="114" y="45"/>
                    <a:pt x="125" y="45"/>
                  </a:cubicBezTo>
                  <a:cubicBezTo>
                    <a:pt x="150" y="45"/>
                    <a:pt x="158" y="34"/>
                    <a:pt x="181" y="34"/>
                  </a:cubicBezTo>
                  <a:cubicBezTo>
                    <a:pt x="198" y="34"/>
                    <a:pt x="210" y="35"/>
                    <a:pt x="216" y="46"/>
                  </a:cubicBezTo>
                  <a:cubicBezTo>
                    <a:pt x="215" y="47"/>
                    <a:pt x="213" y="47"/>
                    <a:pt x="211" y="47"/>
                  </a:cubicBezTo>
                  <a:lnTo>
                    <a:pt x="215" y="45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DFFDA284-D643-A44D-9C7D-DA11D8036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084" y="3126087"/>
              <a:ext cx="29206" cy="22611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19" y="0"/>
                </a:cxn>
                <a:cxn ang="0">
                  <a:pos x="37" y="15"/>
                </a:cxn>
                <a:cxn ang="0">
                  <a:pos x="29" y="29"/>
                </a:cxn>
                <a:cxn ang="0">
                  <a:pos x="0" y="17"/>
                </a:cxn>
                <a:cxn ang="0">
                  <a:pos x="6" y="10"/>
                </a:cxn>
              </a:cxnLst>
              <a:rect l="0" t="0" r="r" b="b"/>
              <a:pathLst>
                <a:path w="37" h="29">
                  <a:moveTo>
                    <a:pt x="6" y="10"/>
                  </a:moveTo>
                  <a:cubicBezTo>
                    <a:pt x="10" y="10"/>
                    <a:pt x="9" y="0"/>
                    <a:pt x="19" y="0"/>
                  </a:cubicBezTo>
                  <a:cubicBezTo>
                    <a:pt x="27" y="0"/>
                    <a:pt x="37" y="9"/>
                    <a:pt x="37" y="15"/>
                  </a:cubicBezTo>
                  <a:cubicBezTo>
                    <a:pt x="37" y="22"/>
                    <a:pt x="35" y="29"/>
                    <a:pt x="29" y="29"/>
                  </a:cubicBezTo>
                  <a:cubicBezTo>
                    <a:pt x="25" y="29"/>
                    <a:pt x="0" y="17"/>
                    <a:pt x="0" y="17"/>
                  </a:cubicBezTo>
                  <a:cubicBezTo>
                    <a:pt x="0" y="13"/>
                    <a:pt x="5" y="10"/>
                    <a:pt x="6" y="1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5" name="Freeform 73">
              <a:extLst>
                <a:ext uri="{FF2B5EF4-FFF2-40B4-BE49-F238E27FC236}">
                  <a16:creationId xmlns:a16="http://schemas.microsoft.com/office/drawing/2014/main" id="{FAF73DC6-876B-AE47-B8BC-168F0EE7B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853" y="3082750"/>
              <a:ext cx="27322" cy="7537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5" y="0"/>
                </a:cxn>
                <a:cxn ang="0">
                  <a:pos x="35" y="6"/>
                </a:cxn>
                <a:cxn ang="0">
                  <a:pos x="28" y="10"/>
                </a:cxn>
                <a:cxn ang="0">
                  <a:pos x="0" y="5"/>
                </a:cxn>
                <a:cxn ang="0">
                  <a:pos x="29" y="0"/>
                </a:cxn>
              </a:cxnLst>
              <a:rect l="0" t="0" r="r" b="b"/>
              <a:pathLst>
                <a:path w="35" h="10">
                  <a:moveTo>
                    <a:pt x="29" y="0"/>
                  </a:moveTo>
                  <a:cubicBezTo>
                    <a:pt x="34" y="0"/>
                    <a:pt x="30" y="1"/>
                    <a:pt x="35" y="0"/>
                  </a:cubicBezTo>
                  <a:cubicBezTo>
                    <a:pt x="35" y="3"/>
                    <a:pt x="35" y="5"/>
                    <a:pt x="35" y="6"/>
                  </a:cubicBezTo>
                  <a:cubicBezTo>
                    <a:pt x="35" y="8"/>
                    <a:pt x="32" y="10"/>
                    <a:pt x="28" y="10"/>
                  </a:cubicBezTo>
                  <a:cubicBezTo>
                    <a:pt x="26" y="10"/>
                    <a:pt x="0" y="5"/>
                    <a:pt x="0" y="5"/>
                  </a:cubicBezTo>
                  <a:cubicBezTo>
                    <a:pt x="5" y="1"/>
                    <a:pt x="21" y="0"/>
                    <a:pt x="29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6" name="Freeform 74">
              <a:extLst>
                <a:ext uri="{FF2B5EF4-FFF2-40B4-BE49-F238E27FC236}">
                  <a16:creationId xmlns:a16="http://schemas.microsoft.com/office/drawing/2014/main" id="{A409AF0A-AD5E-6F46-8590-283261E19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126" y="3056370"/>
              <a:ext cx="32032" cy="26379"/>
            </a:xfrm>
            <a:custGeom>
              <a:avLst/>
              <a:gdLst/>
              <a:ahLst/>
              <a:cxnLst>
                <a:cxn ang="0">
                  <a:pos x="10" y="28"/>
                </a:cxn>
                <a:cxn ang="0">
                  <a:pos x="14" y="23"/>
                </a:cxn>
                <a:cxn ang="0">
                  <a:pos x="0" y="7"/>
                </a:cxn>
                <a:cxn ang="0">
                  <a:pos x="10" y="0"/>
                </a:cxn>
                <a:cxn ang="0">
                  <a:pos x="25" y="7"/>
                </a:cxn>
                <a:cxn ang="0">
                  <a:pos x="41" y="17"/>
                </a:cxn>
                <a:cxn ang="0">
                  <a:pos x="41" y="28"/>
                </a:cxn>
                <a:cxn ang="0">
                  <a:pos x="10" y="28"/>
                </a:cxn>
              </a:cxnLst>
              <a:rect l="0" t="0" r="r" b="b"/>
              <a:pathLst>
                <a:path w="41" h="33">
                  <a:moveTo>
                    <a:pt x="10" y="28"/>
                  </a:moveTo>
                  <a:cubicBezTo>
                    <a:pt x="10" y="26"/>
                    <a:pt x="13" y="24"/>
                    <a:pt x="14" y="23"/>
                  </a:cubicBezTo>
                  <a:cubicBezTo>
                    <a:pt x="9" y="18"/>
                    <a:pt x="0" y="15"/>
                    <a:pt x="0" y="7"/>
                  </a:cubicBezTo>
                  <a:cubicBezTo>
                    <a:pt x="0" y="2"/>
                    <a:pt x="6" y="0"/>
                    <a:pt x="10" y="0"/>
                  </a:cubicBezTo>
                  <a:cubicBezTo>
                    <a:pt x="11" y="4"/>
                    <a:pt x="21" y="7"/>
                    <a:pt x="25" y="7"/>
                  </a:cubicBezTo>
                  <a:cubicBezTo>
                    <a:pt x="25" y="17"/>
                    <a:pt x="41" y="7"/>
                    <a:pt x="41" y="17"/>
                  </a:cubicBezTo>
                  <a:cubicBezTo>
                    <a:pt x="41" y="20"/>
                    <a:pt x="39" y="23"/>
                    <a:pt x="41" y="28"/>
                  </a:cubicBezTo>
                  <a:cubicBezTo>
                    <a:pt x="25" y="31"/>
                    <a:pt x="10" y="33"/>
                    <a:pt x="10" y="2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7" name="Freeform 75">
              <a:extLst>
                <a:ext uri="{FF2B5EF4-FFF2-40B4-BE49-F238E27FC236}">
                  <a16:creationId xmlns:a16="http://schemas.microsoft.com/office/drawing/2014/main" id="{2EF81D54-02D6-764F-8323-50D2F2E97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879" y="3032817"/>
              <a:ext cx="12248" cy="753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9"/>
                </a:cxn>
                <a:cxn ang="0">
                  <a:pos x="8" y="9"/>
                </a:cxn>
                <a:cxn ang="0">
                  <a:pos x="0" y="0"/>
                </a:cxn>
                <a:cxn ang="0">
                  <a:pos x="16" y="0"/>
                </a:cxn>
              </a:cxnLst>
              <a:rect l="0" t="0" r="r" b="b"/>
              <a:pathLst>
                <a:path w="16" h="9">
                  <a:moveTo>
                    <a:pt x="16" y="0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7"/>
                    <a:pt x="0" y="6"/>
                    <a:pt x="0" y="0"/>
                  </a:cubicBezTo>
                  <a:cubicBezTo>
                    <a:pt x="6" y="0"/>
                    <a:pt x="13" y="0"/>
                    <a:pt x="16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8" name="Freeform 76">
              <a:extLst>
                <a:ext uri="{FF2B5EF4-FFF2-40B4-BE49-F238E27FC236}">
                  <a16:creationId xmlns:a16="http://schemas.microsoft.com/office/drawing/2014/main" id="{9E054C7B-406C-764F-A2E1-C9D66E7AB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795" y="3001728"/>
              <a:ext cx="109286" cy="73485"/>
            </a:xfrm>
            <a:custGeom>
              <a:avLst/>
              <a:gdLst/>
              <a:ahLst/>
              <a:cxnLst>
                <a:cxn ang="0">
                  <a:pos x="92" y="37"/>
                </a:cxn>
                <a:cxn ang="0">
                  <a:pos x="97" y="37"/>
                </a:cxn>
                <a:cxn ang="0">
                  <a:pos x="97" y="32"/>
                </a:cxn>
                <a:cxn ang="0">
                  <a:pos x="95" y="28"/>
                </a:cxn>
                <a:cxn ang="0">
                  <a:pos x="100" y="28"/>
                </a:cxn>
                <a:cxn ang="0">
                  <a:pos x="105" y="36"/>
                </a:cxn>
                <a:cxn ang="0">
                  <a:pos x="111" y="43"/>
                </a:cxn>
                <a:cxn ang="0">
                  <a:pos x="108" y="49"/>
                </a:cxn>
                <a:cxn ang="0">
                  <a:pos x="115" y="49"/>
                </a:cxn>
                <a:cxn ang="0">
                  <a:pos x="137" y="55"/>
                </a:cxn>
                <a:cxn ang="0">
                  <a:pos x="136" y="61"/>
                </a:cxn>
                <a:cxn ang="0">
                  <a:pos x="126" y="64"/>
                </a:cxn>
                <a:cxn ang="0">
                  <a:pos x="105" y="78"/>
                </a:cxn>
                <a:cxn ang="0">
                  <a:pos x="98" y="69"/>
                </a:cxn>
                <a:cxn ang="0">
                  <a:pos x="93" y="76"/>
                </a:cxn>
                <a:cxn ang="0">
                  <a:pos x="99" y="84"/>
                </a:cxn>
                <a:cxn ang="0">
                  <a:pos x="91" y="84"/>
                </a:cxn>
                <a:cxn ang="0">
                  <a:pos x="91" y="90"/>
                </a:cxn>
                <a:cxn ang="0">
                  <a:pos x="75" y="82"/>
                </a:cxn>
                <a:cxn ang="0">
                  <a:pos x="64" y="92"/>
                </a:cxn>
                <a:cxn ang="0">
                  <a:pos x="47" y="84"/>
                </a:cxn>
                <a:cxn ang="0">
                  <a:pos x="53" y="81"/>
                </a:cxn>
                <a:cxn ang="0">
                  <a:pos x="33" y="70"/>
                </a:cxn>
                <a:cxn ang="0">
                  <a:pos x="66" y="61"/>
                </a:cxn>
                <a:cxn ang="0">
                  <a:pos x="48" y="58"/>
                </a:cxn>
                <a:cxn ang="0">
                  <a:pos x="35" y="61"/>
                </a:cxn>
                <a:cxn ang="0">
                  <a:pos x="29" y="56"/>
                </a:cxn>
                <a:cxn ang="0">
                  <a:pos x="19" y="59"/>
                </a:cxn>
                <a:cxn ang="0">
                  <a:pos x="16" y="55"/>
                </a:cxn>
                <a:cxn ang="0">
                  <a:pos x="26" y="49"/>
                </a:cxn>
                <a:cxn ang="0">
                  <a:pos x="0" y="35"/>
                </a:cxn>
                <a:cxn ang="0">
                  <a:pos x="7" y="35"/>
                </a:cxn>
                <a:cxn ang="0">
                  <a:pos x="20" y="39"/>
                </a:cxn>
                <a:cxn ang="0">
                  <a:pos x="24" y="36"/>
                </a:cxn>
                <a:cxn ang="0">
                  <a:pos x="5" y="26"/>
                </a:cxn>
                <a:cxn ang="0">
                  <a:pos x="15" y="22"/>
                </a:cxn>
                <a:cxn ang="0">
                  <a:pos x="27" y="25"/>
                </a:cxn>
                <a:cxn ang="0">
                  <a:pos x="32" y="20"/>
                </a:cxn>
                <a:cxn ang="0">
                  <a:pos x="19" y="20"/>
                </a:cxn>
                <a:cxn ang="0">
                  <a:pos x="14" y="13"/>
                </a:cxn>
                <a:cxn ang="0">
                  <a:pos x="30" y="9"/>
                </a:cxn>
                <a:cxn ang="0">
                  <a:pos x="38" y="9"/>
                </a:cxn>
                <a:cxn ang="0">
                  <a:pos x="25" y="0"/>
                </a:cxn>
                <a:cxn ang="0">
                  <a:pos x="53" y="5"/>
                </a:cxn>
                <a:cxn ang="0">
                  <a:pos x="67" y="24"/>
                </a:cxn>
                <a:cxn ang="0">
                  <a:pos x="84" y="25"/>
                </a:cxn>
                <a:cxn ang="0">
                  <a:pos x="92" y="37"/>
                </a:cxn>
              </a:cxnLst>
              <a:rect l="0" t="0" r="r" b="b"/>
              <a:pathLst>
                <a:path w="138" h="92">
                  <a:moveTo>
                    <a:pt x="92" y="37"/>
                  </a:moveTo>
                  <a:cubicBezTo>
                    <a:pt x="97" y="37"/>
                    <a:pt x="97" y="37"/>
                    <a:pt x="97" y="37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7" y="28"/>
                    <a:pt x="98" y="28"/>
                    <a:pt x="100" y="28"/>
                  </a:cubicBezTo>
                  <a:cubicBezTo>
                    <a:pt x="106" y="28"/>
                    <a:pt x="105" y="31"/>
                    <a:pt x="105" y="36"/>
                  </a:cubicBezTo>
                  <a:cubicBezTo>
                    <a:pt x="105" y="39"/>
                    <a:pt x="111" y="39"/>
                    <a:pt x="111" y="43"/>
                  </a:cubicBezTo>
                  <a:cubicBezTo>
                    <a:pt x="111" y="46"/>
                    <a:pt x="108" y="46"/>
                    <a:pt x="108" y="49"/>
                  </a:cubicBezTo>
                  <a:cubicBezTo>
                    <a:pt x="108" y="53"/>
                    <a:pt x="114" y="49"/>
                    <a:pt x="115" y="49"/>
                  </a:cubicBezTo>
                  <a:cubicBezTo>
                    <a:pt x="120" y="49"/>
                    <a:pt x="131" y="54"/>
                    <a:pt x="137" y="55"/>
                  </a:cubicBezTo>
                  <a:cubicBezTo>
                    <a:pt x="137" y="58"/>
                    <a:pt x="138" y="60"/>
                    <a:pt x="136" y="61"/>
                  </a:cubicBezTo>
                  <a:cubicBezTo>
                    <a:pt x="135" y="64"/>
                    <a:pt x="130" y="63"/>
                    <a:pt x="126" y="64"/>
                  </a:cubicBezTo>
                  <a:cubicBezTo>
                    <a:pt x="117" y="65"/>
                    <a:pt x="111" y="78"/>
                    <a:pt x="105" y="78"/>
                  </a:cubicBezTo>
                  <a:cubicBezTo>
                    <a:pt x="100" y="78"/>
                    <a:pt x="100" y="74"/>
                    <a:pt x="98" y="69"/>
                  </a:cubicBezTo>
                  <a:cubicBezTo>
                    <a:pt x="96" y="71"/>
                    <a:pt x="95" y="73"/>
                    <a:pt x="93" y="76"/>
                  </a:cubicBezTo>
                  <a:cubicBezTo>
                    <a:pt x="96" y="80"/>
                    <a:pt x="97" y="81"/>
                    <a:pt x="99" y="84"/>
                  </a:cubicBezTo>
                  <a:cubicBezTo>
                    <a:pt x="91" y="84"/>
                    <a:pt x="91" y="84"/>
                    <a:pt x="91" y="84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87" y="91"/>
                    <a:pt x="79" y="85"/>
                    <a:pt x="75" y="82"/>
                  </a:cubicBezTo>
                  <a:cubicBezTo>
                    <a:pt x="75" y="90"/>
                    <a:pt x="71" y="92"/>
                    <a:pt x="64" y="92"/>
                  </a:cubicBezTo>
                  <a:cubicBezTo>
                    <a:pt x="57" y="92"/>
                    <a:pt x="48" y="91"/>
                    <a:pt x="47" y="84"/>
                  </a:cubicBezTo>
                  <a:cubicBezTo>
                    <a:pt x="50" y="84"/>
                    <a:pt x="51" y="83"/>
                    <a:pt x="53" y="81"/>
                  </a:cubicBezTo>
                  <a:cubicBezTo>
                    <a:pt x="45" y="81"/>
                    <a:pt x="33" y="77"/>
                    <a:pt x="33" y="70"/>
                  </a:cubicBezTo>
                  <a:cubicBezTo>
                    <a:pt x="33" y="62"/>
                    <a:pt x="60" y="63"/>
                    <a:pt x="66" y="61"/>
                  </a:cubicBezTo>
                  <a:cubicBezTo>
                    <a:pt x="60" y="60"/>
                    <a:pt x="55" y="58"/>
                    <a:pt x="48" y="58"/>
                  </a:cubicBezTo>
                  <a:cubicBezTo>
                    <a:pt x="41" y="58"/>
                    <a:pt x="40" y="61"/>
                    <a:pt x="35" y="61"/>
                  </a:cubicBezTo>
                  <a:cubicBezTo>
                    <a:pt x="30" y="61"/>
                    <a:pt x="30" y="58"/>
                    <a:pt x="29" y="56"/>
                  </a:cubicBezTo>
                  <a:cubicBezTo>
                    <a:pt x="24" y="58"/>
                    <a:pt x="23" y="59"/>
                    <a:pt x="19" y="59"/>
                  </a:cubicBezTo>
                  <a:cubicBezTo>
                    <a:pt x="16" y="59"/>
                    <a:pt x="16" y="58"/>
                    <a:pt x="16" y="55"/>
                  </a:cubicBezTo>
                  <a:cubicBezTo>
                    <a:pt x="20" y="53"/>
                    <a:pt x="23" y="53"/>
                    <a:pt x="26" y="49"/>
                  </a:cubicBezTo>
                  <a:cubicBezTo>
                    <a:pt x="11" y="49"/>
                    <a:pt x="2" y="48"/>
                    <a:pt x="0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9" y="37"/>
                    <a:pt x="16" y="39"/>
                    <a:pt x="20" y="39"/>
                  </a:cubicBezTo>
                  <a:cubicBezTo>
                    <a:pt x="22" y="39"/>
                    <a:pt x="24" y="36"/>
                    <a:pt x="24" y="36"/>
                  </a:cubicBezTo>
                  <a:cubicBezTo>
                    <a:pt x="19" y="34"/>
                    <a:pt x="5" y="31"/>
                    <a:pt x="5" y="26"/>
                  </a:cubicBezTo>
                  <a:cubicBezTo>
                    <a:pt x="5" y="21"/>
                    <a:pt x="11" y="22"/>
                    <a:pt x="15" y="22"/>
                  </a:cubicBezTo>
                  <a:cubicBezTo>
                    <a:pt x="21" y="22"/>
                    <a:pt x="23" y="25"/>
                    <a:pt x="27" y="25"/>
                  </a:cubicBezTo>
                  <a:cubicBezTo>
                    <a:pt x="30" y="25"/>
                    <a:pt x="30" y="22"/>
                    <a:pt x="32" y="20"/>
                  </a:cubicBezTo>
                  <a:cubicBezTo>
                    <a:pt x="27" y="18"/>
                    <a:pt x="22" y="20"/>
                    <a:pt x="19" y="20"/>
                  </a:cubicBezTo>
                  <a:cubicBezTo>
                    <a:pt x="18" y="20"/>
                    <a:pt x="14" y="14"/>
                    <a:pt x="14" y="13"/>
                  </a:cubicBezTo>
                  <a:cubicBezTo>
                    <a:pt x="19" y="10"/>
                    <a:pt x="23" y="8"/>
                    <a:pt x="30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3" y="7"/>
                    <a:pt x="25" y="6"/>
                    <a:pt x="25" y="0"/>
                  </a:cubicBezTo>
                  <a:cubicBezTo>
                    <a:pt x="36" y="1"/>
                    <a:pt x="45" y="2"/>
                    <a:pt x="53" y="5"/>
                  </a:cubicBezTo>
                  <a:cubicBezTo>
                    <a:pt x="61" y="9"/>
                    <a:pt x="60" y="21"/>
                    <a:pt x="67" y="24"/>
                  </a:cubicBezTo>
                  <a:cubicBezTo>
                    <a:pt x="73" y="27"/>
                    <a:pt x="78" y="22"/>
                    <a:pt x="84" y="25"/>
                  </a:cubicBezTo>
                  <a:cubicBezTo>
                    <a:pt x="91" y="28"/>
                    <a:pt x="88" y="33"/>
                    <a:pt x="92" y="3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9" name="Freeform 77">
              <a:extLst>
                <a:ext uri="{FF2B5EF4-FFF2-40B4-BE49-F238E27FC236}">
                  <a16:creationId xmlns:a16="http://schemas.microsoft.com/office/drawing/2014/main" id="{BFA6F1A5-BE0F-C641-B936-8F7DFB875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354" y="3306031"/>
              <a:ext cx="69717" cy="44280"/>
            </a:xfrm>
            <a:custGeom>
              <a:avLst/>
              <a:gdLst/>
              <a:ahLst/>
              <a:cxnLst>
                <a:cxn ang="0">
                  <a:pos x="6" y="39"/>
                </a:cxn>
                <a:cxn ang="0">
                  <a:pos x="11" y="33"/>
                </a:cxn>
                <a:cxn ang="0">
                  <a:pos x="11" y="27"/>
                </a:cxn>
                <a:cxn ang="0">
                  <a:pos x="25" y="0"/>
                </a:cxn>
                <a:cxn ang="0">
                  <a:pos x="32" y="13"/>
                </a:cxn>
                <a:cxn ang="0">
                  <a:pos x="36" y="9"/>
                </a:cxn>
                <a:cxn ang="0">
                  <a:pos x="67" y="27"/>
                </a:cxn>
                <a:cxn ang="0">
                  <a:pos x="70" y="35"/>
                </a:cxn>
                <a:cxn ang="0">
                  <a:pos x="89" y="43"/>
                </a:cxn>
                <a:cxn ang="0">
                  <a:pos x="75" y="48"/>
                </a:cxn>
                <a:cxn ang="0">
                  <a:pos x="63" y="48"/>
                </a:cxn>
                <a:cxn ang="0">
                  <a:pos x="46" y="37"/>
                </a:cxn>
                <a:cxn ang="0">
                  <a:pos x="25" y="53"/>
                </a:cxn>
                <a:cxn ang="0">
                  <a:pos x="22" y="57"/>
                </a:cxn>
                <a:cxn ang="0">
                  <a:pos x="19" y="48"/>
                </a:cxn>
                <a:cxn ang="0">
                  <a:pos x="0" y="48"/>
                </a:cxn>
                <a:cxn ang="0">
                  <a:pos x="6" y="39"/>
                </a:cxn>
              </a:cxnLst>
              <a:rect l="0" t="0" r="r" b="b"/>
              <a:pathLst>
                <a:path w="89" h="57">
                  <a:moveTo>
                    <a:pt x="6" y="39"/>
                  </a:moveTo>
                  <a:cubicBezTo>
                    <a:pt x="9" y="37"/>
                    <a:pt x="11" y="36"/>
                    <a:pt x="11" y="33"/>
                  </a:cubicBezTo>
                  <a:cubicBezTo>
                    <a:pt x="11" y="29"/>
                    <a:pt x="11" y="31"/>
                    <a:pt x="11" y="27"/>
                  </a:cubicBezTo>
                  <a:cubicBezTo>
                    <a:pt x="11" y="19"/>
                    <a:pt x="13" y="2"/>
                    <a:pt x="25" y="0"/>
                  </a:cubicBezTo>
                  <a:cubicBezTo>
                    <a:pt x="28" y="7"/>
                    <a:pt x="30" y="8"/>
                    <a:pt x="32" y="13"/>
                  </a:cubicBezTo>
                  <a:cubicBezTo>
                    <a:pt x="33" y="11"/>
                    <a:pt x="35" y="10"/>
                    <a:pt x="36" y="9"/>
                  </a:cubicBezTo>
                  <a:cubicBezTo>
                    <a:pt x="45" y="21"/>
                    <a:pt x="59" y="16"/>
                    <a:pt x="67" y="27"/>
                  </a:cubicBezTo>
                  <a:cubicBezTo>
                    <a:pt x="69" y="30"/>
                    <a:pt x="68" y="33"/>
                    <a:pt x="70" y="35"/>
                  </a:cubicBezTo>
                  <a:cubicBezTo>
                    <a:pt x="77" y="40"/>
                    <a:pt x="85" y="38"/>
                    <a:pt x="89" y="43"/>
                  </a:cubicBezTo>
                  <a:cubicBezTo>
                    <a:pt x="84" y="46"/>
                    <a:pt x="80" y="48"/>
                    <a:pt x="75" y="48"/>
                  </a:cubicBezTo>
                  <a:cubicBezTo>
                    <a:pt x="69" y="48"/>
                    <a:pt x="67" y="48"/>
                    <a:pt x="63" y="48"/>
                  </a:cubicBezTo>
                  <a:cubicBezTo>
                    <a:pt x="63" y="48"/>
                    <a:pt x="49" y="38"/>
                    <a:pt x="46" y="37"/>
                  </a:cubicBezTo>
                  <a:cubicBezTo>
                    <a:pt x="46" y="47"/>
                    <a:pt x="31" y="56"/>
                    <a:pt x="25" y="53"/>
                  </a:cubicBezTo>
                  <a:cubicBezTo>
                    <a:pt x="24" y="55"/>
                    <a:pt x="24" y="57"/>
                    <a:pt x="22" y="57"/>
                  </a:cubicBezTo>
                  <a:cubicBezTo>
                    <a:pt x="16" y="57"/>
                    <a:pt x="18" y="52"/>
                    <a:pt x="19" y="48"/>
                  </a:cubicBezTo>
                  <a:cubicBezTo>
                    <a:pt x="12" y="46"/>
                    <a:pt x="3" y="48"/>
                    <a:pt x="0" y="48"/>
                  </a:cubicBezTo>
                  <a:cubicBezTo>
                    <a:pt x="0" y="40"/>
                    <a:pt x="5" y="41"/>
                    <a:pt x="6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513B28D2-D801-1D42-BBC9-FD257DBA4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219" y="3261752"/>
              <a:ext cx="21669" cy="21669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11" y="28"/>
                </a:cxn>
                <a:cxn ang="0">
                  <a:pos x="0" y="18"/>
                </a:cxn>
                <a:cxn ang="0">
                  <a:pos x="27" y="18"/>
                </a:cxn>
              </a:cxnLst>
              <a:rect l="0" t="0" r="r" b="b"/>
              <a:pathLst>
                <a:path w="27" h="28">
                  <a:moveTo>
                    <a:pt x="27" y="18"/>
                  </a:moveTo>
                  <a:cubicBezTo>
                    <a:pt x="27" y="24"/>
                    <a:pt x="16" y="28"/>
                    <a:pt x="11" y="28"/>
                  </a:cubicBezTo>
                  <a:cubicBezTo>
                    <a:pt x="4" y="28"/>
                    <a:pt x="0" y="23"/>
                    <a:pt x="0" y="18"/>
                  </a:cubicBezTo>
                  <a:cubicBezTo>
                    <a:pt x="0" y="0"/>
                    <a:pt x="27" y="3"/>
                    <a:pt x="27" y="1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78C6E203-3D39-7A4D-8300-7BEF65700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212" y="3352195"/>
              <a:ext cx="17901" cy="14132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22" y="3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10" y="1"/>
                </a:cxn>
              </a:cxnLst>
              <a:rect l="0" t="0" r="r" b="b"/>
              <a:pathLst>
                <a:path w="22" h="18">
                  <a:moveTo>
                    <a:pt x="10" y="1"/>
                  </a:moveTo>
                  <a:cubicBezTo>
                    <a:pt x="19" y="0"/>
                    <a:pt x="17" y="0"/>
                    <a:pt x="22" y="3"/>
                  </a:cubicBezTo>
                  <a:cubicBezTo>
                    <a:pt x="18" y="8"/>
                    <a:pt x="7" y="17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7"/>
                    <a:pt x="9" y="4"/>
                    <a:pt x="10" y="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52" name="Freeform 80">
              <a:extLst>
                <a:ext uri="{FF2B5EF4-FFF2-40B4-BE49-F238E27FC236}">
                  <a16:creationId xmlns:a16="http://schemas.microsoft.com/office/drawing/2014/main" id="{BE2BB765-F3A5-CA43-BA48-E4C292471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3476" y="3164714"/>
              <a:ext cx="47106" cy="19785"/>
            </a:xfrm>
            <a:custGeom>
              <a:avLst/>
              <a:gdLst/>
              <a:ahLst/>
              <a:cxnLst>
                <a:cxn ang="0">
                  <a:pos x="22" y="25"/>
                </a:cxn>
                <a:cxn ang="0">
                  <a:pos x="9" y="16"/>
                </a:cxn>
                <a:cxn ang="0">
                  <a:pos x="0" y="6"/>
                </a:cxn>
                <a:cxn ang="0">
                  <a:pos x="8" y="0"/>
                </a:cxn>
                <a:cxn ang="0">
                  <a:pos x="30" y="3"/>
                </a:cxn>
                <a:cxn ang="0">
                  <a:pos x="60" y="17"/>
                </a:cxn>
                <a:cxn ang="0">
                  <a:pos x="52" y="24"/>
                </a:cxn>
                <a:cxn ang="0">
                  <a:pos x="39" y="21"/>
                </a:cxn>
                <a:cxn ang="0">
                  <a:pos x="22" y="25"/>
                </a:cxn>
              </a:cxnLst>
              <a:rect l="0" t="0" r="r" b="b"/>
              <a:pathLst>
                <a:path w="60" h="25">
                  <a:moveTo>
                    <a:pt x="22" y="25"/>
                  </a:moveTo>
                  <a:cubicBezTo>
                    <a:pt x="14" y="25"/>
                    <a:pt x="6" y="23"/>
                    <a:pt x="9" y="16"/>
                  </a:cubicBezTo>
                  <a:cubicBezTo>
                    <a:pt x="5" y="13"/>
                    <a:pt x="0" y="11"/>
                    <a:pt x="0" y="6"/>
                  </a:cubicBezTo>
                  <a:cubicBezTo>
                    <a:pt x="0" y="2"/>
                    <a:pt x="4" y="0"/>
                    <a:pt x="8" y="0"/>
                  </a:cubicBezTo>
                  <a:cubicBezTo>
                    <a:pt x="18" y="0"/>
                    <a:pt x="21" y="3"/>
                    <a:pt x="30" y="3"/>
                  </a:cubicBezTo>
                  <a:cubicBezTo>
                    <a:pt x="42" y="3"/>
                    <a:pt x="52" y="13"/>
                    <a:pt x="60" y="17"/>
                  </a:cubicBezTo>
                  <a:cubicBezTo>
                    <a:pt x="59" y="21"/>
                    <a:pt x="56" y="24"/>
                    <a:pt x="52" y="24"/>
                  </a:cubicBezTo>
                  <a:cubicBezTo>
                    <a:pt x="46" y="24"/>
                    <a:pt x="44" y="21"/>
                    <a:pt x="39" y="21"/>
                  </a:cubicBezTo>
                  <a:cubicBezTo>
                    <a:pt x="34" y="21"/>
                    <a:pt x="30" y="25"/>
                    <a:pt x="22" y="2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53" name="Freeform 81">
              <a:extLst>
                <a:ext uri="{FF2B5EF4-FFF2-40B4-BE49-F238E27FC236}">
                  <a16:creationId xmlns:a16="http://schemas.microsoft.com/office/drawing/2014/main" id="{F3F2947C-6A23-EE4F-A231-0E50B5BF9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187" y="3360674"/>
              <a:ext cx="10364" cy="12248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6" y="15"/>
                </a:cxn>
                <a:cxn ang="0">
                  <a:pos x="0" y="9"/>
                </a:cxn>
                <a:cxn ang="0">
                  <a:pos x="14" y="6"/>
                </a:cxn>
              </a:cxnLst>
              <a:rect l="0" t="0" r="r" b="b"/>
              <a:pathLst>
                <a:path w="14" h="15">
                  <a:moveTo>
                    <a:pt x="14" y="6"/>
                  </a:moveTo>
                  <a:cubicBezTo>
                    <a:pt x="12" y="9"/>
                    <a:pt x="11" y="15"/>
                    <a:pt x="6" y="15"/>
                  </a:cubicBezTo>
                  <a:cubicBezTo>
                    <a:pt x="5" y="15"/>
                    <a:pt x="0" y="9"/>
                    <a:pt x="0" y="9"/>
                  </a:cubicBezTo>
                  <a:cubicBezTo>
                    <a:pt x="0" y="1"/>
                    <a:pt x="10" y="0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54" name="Freeform 82">
              <a:extLst>
                <a:ext uri="{FF2B5EF4-FFF2-40B4-BE49-F238E27FC236}">
                  <a16:creationId xmlns:a16="http://schemas.microsoft.com/office/drawing/2014/main" id="{FBC13CB9-B56A-3746-97E4-A98E9D148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5656" y="3267405"/>
              <a:ext cx="11305" cy="6595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4" y="7"/>
                </a:cxn>
                <a:cxn ang="0">
                  <a:pos x="5" y="8"/>
                </a:cxn>
              </a:cxnLst>
              <a:rect l="0" t="0" r="r" b="b"/>
              <a:pathLst>
                <a:path w="14" h="8">
                  <a:moveTo>
                    <a:pt x="5" y="8"/>
                  </a:moveTo>
                  <a:cubicBezTo>
                    <a:pt x="2" y="8"/>
                    <a:pt x="0" y="7"/>
                    <a:pt x="0" y="4"/>
                  </a:cubicBezTo>
                  <a:cubicBezTo>
                    <a:pt x="0" y="3"/>
                    <a:pt x="4" y="0"/>
                    <a:pt x="5" y="0"/>
                  </a:cubicBezTo>
                  <a:cubicBezTo>
                    <a:pt x="9" y="0"/>
                    <a:pt x="13" y="5"/>
                    <a:pt x="14" y="7"/>
                  </a:cubicBezTo>
                  <a:cubicBezTo>
                    <a:pt x="8" y="8"/>
                    <a:pt x="10" y="8"/>
                    <a:pt x="5" y="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55" name="Freeform 83">
              <a:extLst>
                <a:ext uri="{FF2B5EF4-FFF2-40B4-BE49-F238E27FC236}">
                  <a16:creationId xmlns:a16="http://schemas.microsoft.com/office/drawing/2014/main" id="{590A8D95-3C59-3748-A2E2-54330B877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724" y="3247620"/>
              <a:ext cx="12248" cy="7537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15" y="0"/>
                </a:cxn>
                <a:cxn ang="0">
                  <a:pos x="5" y="10"/>
                </a:cxn>
              </a:cxnLst>
              <a:rect l="0" t="0" r="r" b="b"/>
              <a:pathLst>
                <a:path w="15" h="10">
                  <a:moveTo>
                    <a:pt x="5" y="10"/>
                  </a:moveTo>
                  <a:cubicBezTo>
                    <a:pt x="0" y="10"/>
                    <a:pt x="10" y="0"/>
                    <a:pt x="15" y="0"/>
                  </a:cubicBezTo>
                  <a:cubicBezTo>
                    <a:pt x="14" y="6"/>
                    <a:pt x="10" y="10"/>
                    <a:pt x="5" y="1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56" name="Freeform 84">
              <a:extLst>
                <a:ext uri="{FF2B5EF4-FFF2-40B4-BE49-F238E27FC236}">
                  <a16:creationId xmlns:a16="http://schemas.microsoft.com/office/drawing/2014/main" id="{5559C490-DBAE-214C-94E7-7B1A6B29A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1148" y="3163772"/>
              <a:ext cx="286404" cy="206324"/>
            </a:xfrm>
            <a:custGeom>
              <a:avLst/>
              <a:gdLst/>
              <a:ahLst/>
              <a:cxnLst>
                <a:cxn ang="0">
                  <a:pos x="333" y="196"/>
                </a:cxn>
                <a:cxn ang="0">
                  <a:pos x="281" y="171"/>
                </a:cxn>
                <a:cxn ang="0">
                  <a:pos x="289" y="177"/>
                </a:cxn>
                <a:cxn ang="0">
                  <a:pos x="283" y="184"/>
                </a:cxn>
                <a:cxn ang="0">
                  <a:pos x="298" y="201"/>
                </a:cxn>
                <a:cxn ang="0">
                  <a:pos x="318" y="206"/>
                </a:cxn>
                <a:cxn ang="0">
                  <a:pos x="326" y="225"/>
                </a:cxn>
                <a:cxn ang="0">
                  <a:pos x="278" y="225"/>
                </a:cxn>
                <a:cxn ang="0">
                  <a:pos x="304" y="256"/>
                </a:cxn>
                <a:cxn ang="0">
                  <a:pos x="295" y="256"/>
                </a:cxn>
                <a:cxn ang="0">
                  <a:pos x="233" y="226"/>
                </a:cxn>
                <a:cxn ang="0">
                  <a:pos x="190" y="210"/>
                </a:cxn>
                <a:cxn ang="0">
                  <a:pos x="169" y="214"/>
                </a:cxn>
                <a:cxn ang="0">
                  <a:pos x="168" y="189"/>
                </a:cxn>
                <a:cxn ang="0">
                  <a:pos x="207" y="183"/>
                </a:cxn>
                <a:cxn ang="0">
                  <a:pos x="210" y="167"/>
                </a:cxn>
                <a:cxn ang="0">
                  <a:pos x="186" y="115"/>
                </a:cxn>
                <a:cxn ang="0">
                  <a:pos x="168" y="115"/>
                </a:cxn>
                <a:cxn ang="0">
                  <a:pos x="146" y="85"/>
                </a:cxn>
                <a:cxn ang="0">
                  <a:pos x="122" y="91"/>
                </a:cxn>
                <a:cxn ang="0">
                  <a:pos x="41" y="82"/>
                </a:cxn>
                <a:cxn ang="0">
                  <a:pos x="11" y="69"/>
                </a:cxn>
                <a:cxn ang="0">
                  <a:pos x="30" y="65"/>
                </a:cxn>
                <a:cxn ang="0">
                  <a:pos x="0" y="48"/>
                </a:cxn>
                <a:cxn ang="0">
                  <a:pos x="11" y="16"/>
                </a:cxn>
                <a:cxn ang="0">
                  <a:pos x="61" y="4"/>
                </a:cxn>
                <a:cxn ang="0">
                  <a:pos x="46" y="32"/>
                </a:cxn>
                <a:cxn ang="0">
                  <a:pos x="50" y="47"/>
                </a:cxn>
                <a:cxn ang="0">
                  <a:pos x="55" y="26"/>
                </a:cxn>
                <a:cxn ang="0">
                  <a:pos x="120" y="29"/>
                </a:cxn>
                <a:cxn ang="0">
                  <a:pos x="128" y="34"/>
                </a:cxn>
                <a:cxn ang="0">
                  <a:pos x="156" y="27"/>
                </a:cxn>
                <a:cxn ang="0">
                  <a:pos x="217" y="56"/>
                </a:cxn>
                <a:cxn ang="0">
                  <a:pos x="242" y="65"/>
                </a:cxn>
                <a:cxn ang="0">
                  <a:pos x="273" y="85"/>
                </a:cxn>
                <a:cxn ang="0">
                  <a:pos x="293" y="95"/>
                </a:cxn>
                <a:cxn ang="0">
                  <a:pos x="291" y="102"/>
                </a:cxn>
                <a:cxn ang="0">
                  <a:pos x="283" y="116"/>
                </a:cxn>
                <a:cxn ang="0">
                  <a:pos x="317" y="135"/>
                </a:cxn>
                <a:cxn ang="0">
                  <a:pos x="342" y="153"/>
                </a:cxn>
                <a:cxn ang="0">
                  <a:pos x="362" y="165"/>
                </a:cxn>
                <a:cxn ang="0">
                  <a:pos x="349" y="178"/>
                </a:cxn>
              </a:cxnLst>
              <a:rect l="0" t="0" r="r" b="b"/>
              <a:pathLst>
                <a:path w="362" h="261">
                  <a:moveTo>
                    <a:pt x="339" y="184"/>
                  </a:moveTo>
                  <a:cubicBezTo>
                    <a:pt x="339" y="189"/>
                    <a:pt x="338" y="196"/>
                    <a:pt x="333" y="196"/>
                  </a:cubicBezTo>
                  <a:cubicBezTo>
                    <a:pt x="311" y="196"/>
                    <a:pt x="311" y="166"/>
                    <a:pt x="289" y="166"/>
                  </a:cubicBezTo>
                  <a:cubicBezTo>
                    <a:pt x="287" y="166"/>
                    <a:pt x="281" y="171"/>
                    <a:pt x="281" y="171"/>
                  </a:cubicBezTo>
                  <a:cubicBezTo>
                    <a:pt x="284" y="173"/>
                    <a:pt x="285" y="173"/>
                    <a:pt x="289" y="172"/>
                  </a:cubicBezTo>
                  <a:cubicBezTo>
                    <a:pt x="289" y="177"/>
                    <a:pt x="289" y="177"/>
                    <a:pt x="289" y="177"/>
                  </a:cubicBezTo>
                  <a:cubicBezTo>
                    <a:pt x="287" y="178"/>
                    <a:pt x="284" y="178"/>
                    <a:pt x="283" y="177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8" y="184"/>
                    <a:pt x="288" y="184"/>
                    <a:pt x="288" y="184"/>
                  </a:cubicBezTo>
                  <a:cubicBezTo>
                    <a:pt x="289" y="189"/>
                    <a:pt x="295" y="199"/>
                    <a:pt x="298" y="201"/>
                  </a:cubicBezTo>
                  <a:cubicBezTo>
                    <a:pt x="307" y="204"/>
                    <a:pt x="310" y="198"/>
                    <a:pt x="311" y="206"/>
                  </a:cubicBezTo>
                  <a:cubicBezTo>
                    <a:pt x="315" y="206"/>
                    <a:pt x="315" y="206"/>
                    <a:pt x="318" y="206"/>
                  </a:cubicBezTo>
                  <a:cubicBezTo>
                    <a:pt x="318" y="213"/>
                    <a:pt x="318" y="213"/>
                    <a:pt x="318" y="215"/>
                  </a:cubicBezTo>
                  <a:cubicBezTo>
                    <a:pt x="318" y="218"/>
                    <a:pt x="326" y="220"/>
                    <a:pt x="326" y="225"/>
                  </a:cubicBezTo>
                  <a:cubicBezTo>
                    <a:pt x="326" y="229"/>
                    <a:pt x="321" y="238"/>
                    <a:pt x="319" y="242"/>
                  </a:cubicBezTo>
                  <a:cubicBezTo>
                    <a:pt x="311" y="242"/>
                    <a:pt x="283" y="231"/>
                    <a:pt x="278" y="225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9" y="234"/>
                    <a:pt x="304" y="243"/>
                    <a:pt x="304" y="256"/>
                  </a:cubicBezTo>
                  <a:cubicBezTo>
                    <a:pt x="304" y="259"/>
                    <a:pt x="301" y="261"/>
                    <a:pt x="299" y="261"/>
                  </a:cubicBezTo>
                  <a:cubicBezTo>
                    <a:pt x="297" y="261"/>
                    <a:pt x="296" y="256"/>
                    <a:pt x="295" y="256"/>
                  </a:cubicBezTo>
                  <a:cubicBezTo>
                    <a:pt x="282" y="249"/>
                    <a:pt x="274" y="252"/>
                    <a:pt x="263" y="245"/>
                  </a:cubicBezTo>
                  <a:cubicBezTo>
                    <a:pt x="252" y="239"/>
                    <a:pt x="226" y="240"/>
                    <a:pt x="233" y="226"/>
                  </a:cubicBezTo>
                  <a:cubicBezTo>
                    <a:pt x="219" y="219"/>
                    <a:pt x="212" y="211"/>
                    <a:pt x="199" y="204"/>
                  </a:cubicBezTo>
                  <a:cubicBezTo>
                    <a:pt x="197" y="207"/>
                    <a:pt x="194" y="210"/>
                    <a:pt x="190" y="210"/>
                  </a:cubicBezTo>
                  <a:cubicBezTo>
                    <a:pt x="186" y="210"/>
                    <a:pt x="187" y="207"/>
                    <a:pt x="183" y="207"/>
                  </a:cubicBezTo>
                  <a:cubicBezTo>
                    <a:pt x="177" y="207"/>
                    <a:pt x="175" y="214"/>
                    <a:pt x="169" y="214"/>
                  </a:cubicBezTo>
                  <a:cubicBezTo>
                    <a:pt x="165" y="214"/>
                    <a:pt x="150" y="208"/>
                    <a:pt x="150" y="201"/>
                  </a:cubicBezTo>
                  <a:cubicBezTo>
                    <a:pt x="150" y="197"/>
                    <a:pt x="162" y="189"/>
                    <a:pt x="168" y="189"/>
                  </a:cubicBezTo>
                  <a:cubicBezTo>
                    <a:pt x="176" y="189"/>
                    <a:pt x="183" y="189"/>
                    <a:pt x="187" y="189"/>
                  </a:cubicBezTo>
                  <a:cubicBezTo>
                    <a:pt x="191" y="189"/>
                    <a:pt x="202" y="187"/>
                    <a:pt x="207" y="183"/>
                  </a:cubicBezTo>
                  <a:cubicBezTo>
                    <a:pt x="205" y="182"/>
                    <a:pt x="199" y="178"/>
                    <a:pt x="199" y="174"/>
                  </a:cubicBezTo>
                  <a:cubicBezTo>
                    <a:pt x="199" y="167"/>
                    <a:pt x="207" y="171"/>
                    <a:pt x="210" y="167"/>
                  </a:cubicBezTo>
                  <a:cubicBezTo>
                    <a:pt x="214" y="163"/>
                    <a:pt x="223" y="154"/>
                    <a:pt x="223" y="148"/>
                  </a:cubicBezTo>
                  <a:cubicBezTo>
                    <a:pt x="223" y="136"/>
                    <a:pt x="195" y="115"/>
                    <a:pt x="186" y="115"/>
                  </a:cubicBezTo>
                  <a:cubicBezTo>
                    <a:pt x="180" y="115"/>
                    <a:pt x="177" y="120"/>
                    <a:pt x="172" y="120"/>
                  </a:cubicBezTo>
                  <a:cubicBezTo>
                    <a:pt x="170" y="120"/>
                    <a:pt x="168" y="115"/>
                    <a:pt x="168" y="115"/>
                  </a:cubicBezTo>
                  <a:cubicBezTo>
                    <a:pt x="168" y="110"/>
                    <a:pt x="176" y="109"/>
                    <a:pt x="179" y="109"/>
                  </a:cubicBezTo>
                  <a:cubicBezTo>
                    <a:pt x="175" y="105"/>
                    <a:pt x="151" y="85"/>
                    <a:pt x="146" y="85"/>
                  </a:cubicBezTo>
                  <a:cubicBezTo>
                    <a:pt x="140" y="85"/>
                    <a:pt x="133" y="101"/>
                    <a:pt x="125" y="101"/>
                  </a:cubicBezTo>
                  <a:cubicBezTo>
                    <a:pt x="120" y="101"/>
                    <a:pt x="121" y="94"/>
                    <a:pt x="122" y="91"/>
                  </a:cubicBezTo>
                  <a:cubicBezTo>
                    <a:pt x="108" y="90"/>
                    <a:pt x="75" y="91"/>
                    <a:pt x="55" y="91"/>
                  </a:cubicBezTo>
                  <a:cubicBezTo>
                    <a:pt x="51" y="91"/>
                    <a:pt x="44" y="86"/>
                    <a:pt x="41" y="82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18" y="76"/>
                    <a:pt x="11" y="75"/>
                    <a:pt x="11" y="69"/>
                  </a:cubicBezTo>
                  <a:cubicBezTo>
                    <a:pt x="16" y="67"/>
                    <a:pt x="23" y="70"/>
                    <a:pt x="30" y="70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26" y="62"/>
                    <a:pt x="6" y="60"/>
                    <a:pt x="6" y="60"/>
                  </a:cubicBezTo>
                  <a:cubicBezTo>
                    <a:pt x="6" y="60"/>
                    <a:pt x="0" y="52"/>
                    <a:pt x="0" y="48"/>
                  </a:cubicBezTo>
                  <a:cubicBezTo>
                    <a:pt x="0" y="36"/>
                    <a:pt x="2" y="33"/>
                    <a:pt x="8" y="29"/>
                  </a:cubicBezTo>
                  <a:cubicBezTo>
                    <a:pt x="12" y="26"/>
                    <a:pt x="10" y="18"/>
                    <a:pt x="11" y="16"/>
                  </a:cubicBezTo>
                  <a:cubicBezTo>
                    <a:pt x="20" y="7"/>
                    <a:pt x="32" y="0"/>
                    <a:pt x="47" y="0"/>
                  </a:cubicBezTo>
                  <a:cubicBezTo>
                    <a:pt x="47" y="0"/>
                    <a:pt x="61" y="4"/>
                    <a:pt x="61" y="4"/>
                  </a:cubicBezTo>
                  <a:cubicBezTo>
                    <a:pt x="57" y="14"/>
                    <a:pt x="42" y="14"/>
                    <a:pt x="42" y="27"/>
                  </a:cubicBezTo>
                  <a:cubicBezTo>
                    <a:pt x="42" y="30"/>
                    <a:pt x="44" y="32"/>
                    <a:pt x="46" y="32"/>
                  </a:cubicBezTo>
                  <a:cubicBezTo>
                    <a:pt x="45" y="35"/>
                    <a:pt x="46" y="40"/>
                    <a:pt x="46" y="40"/>
                  </a:cubicBezTo>
                  <a:cubicBezTo>
                    <a:pt x="46" y="43"/>
                    <a:pt x="45" y="47"/>
                    <a:pt x="50" y="47"/>
                  </a:cubicBezTo>
                  <a:cubicBezTo>
                    <a:pt x="53" y="47"/>
                    <a:pt x="59" y="42"/>
                    <a:pt x="59" y="38"/>
                  </a:cubicBezTo>
                  <a:cubicBezTo>
                    <a:pt x="59" y="34"/>
                    <a:pt x="55" y="31"/>
                    <a:pt x="55" y="26"/>
                  </a:cubicBezTo>
                  <a:cubicBezTo>
                    <a:pt x="55" y="10"/>
                    <a:pt x="84" y="4"/>
                    <a:pt x="102" y="4"/>
                  </a:cubicBezTo>
                  <a:cubicBezTo>
                    <a:pt x="113" y="4"/>
                    <a:pt x="120" y="20"/>
                    <a:pt x="120" y="29"/>
                  </a:cubicBezTo>
                  <a:cubicBezTo>
                    <a:pt x="120" y="31"/>
                    <a:pt x="117" y="38"/>
                    <a:pt x="120" y="38"/>
                  </a:cubicBezTo>
                  <a:cubicBezTo>
                    <a:pt x="122" y="38"/>
                    <a:pt x="124" y="34"/>
                    <a:pt x="128" y="34"/>
                  </a:cubicBezTo>
                  <a:cubicBezTo>
                    <a:pt x="133" y="34"/>
                    <a:pt x="135" y="38"/>
                    <a:pt x="138" y="38"/>
                  </a:cubicBezTo>
                  <a:cubicBezTo>
                    <a:pt x="146" y="38"/>
                    <a:pt x="148" y="27"/>
                    <a:pt x="156" y="27"/>
                  </a:cubicBezTo>
                  <a:cubicBezTo>
                    <a:pt x="165" y="27"/>
                    <a:pt x="183" y="30"/>
                    <a:pt x="189" y="34"/>
                  </a:cubicBezTo>
                  <a:cubicBezTo>
                    <a:pt x="199" y="41"/>
                    <a:pt x="202" y="56"/>
                    <a:pt x="217" y="56"/>
                  </a:cubicBezTo>
                  <a:cubicBezTo>
                    <a:pt x="223" y="56"/>
                    <a:pt x="224" y="56"/>
                    <a:pt x="228" y="56"/>
                  </a:cubicBezTo>
                  <a:cubicBezTo>
                    <a:pt x="232" y="56"/>
                    <a:pt x="243" y="57"/>
                    <a:pt x="242" y="65"/>
                  </a:cubicBezTo>
                  <a:cubicBezTo>
                    <a:pt x="254" y="69"/>
                    <a:pt x="261" y="76"/>
                    <a:pt x="273" y="77"/>
                  </a:cubicBezTo>
                  <a:cubicBezTo>
                    <a:pt x="273" y="85"/>
                    <a:pt x="273" y="85"/>
                    <a:pt x="273" y="85"/>
                  </a:cubicBezTo>
                  <a:cubicBezTo>
                    <a:pt x="276" y="85"/>
                    <a:pt x="281" y="85"/>
                    <a:pt x="281" y="85"/>
                  </a:cubicBezTo>
                  <a:cubicBezTo>
                    <a:pt x="287" y="85"/>
                    <a:pt x="290" y="89"/>
                    <a:pt x="293" y="95"/>
                  </a:cubicBezTo>
                  <a:cubicBezTo>
                    <a:pt x="287" y="96"/>
                    <a:pt x="281" y="96"/>
                    <a:pt x="277" y="101"/>
                  </a:cubicBezTo>
                  <a:cubicBezTo>
                    <a:pt x="285" y="102"/>
                    <a:pt x="287" y="102"/>
                    <a:pt x="291" y="102"/>
                  </a:cubicBezTo>
                  <a:cubicBezTo>
                    <a:pt x="293" y="102"/>
                    <a:pt x="296" y="103"/>
                    <a:pt x="297" y="106"/>
                  </a:cubicBezTo>
                  <a:cubicBezTo>
                    <a:pt x="290" y="110"/>
                    <a:pt x="287" y="110"/>
                    <a:pt x="283" y="116"/>
                  </a:cubicBezTo>
                  <a:cubicBezTo>
                    <a:pt x="287" y="118"/>
                    <a:pt x="289" y="120"/>
                    <a:pt x="295" y="120"/>
                  </a:cubicBezTo>
                  <a:cubicBezTo>
                    <a:pt x="296" y="130"/>
                    <a:pt x="308" y="134"/>
                    <a:pt x="317" y="135"/>
                  </a:cubicBezTo>
                  <a:cubicBezTo>
                    <a:pt x="318" y="143"/>
                    <a:pt x="320" y="151"/>
                    <a:pt x="327" y="151"/>
                  </a:cubicBezTo>
                  <a:cubicBezTo>
                    <a:pt x="337" y="151"/>
                    <a:pt x="339" y="145"/>
                    <a:pt x="342" y="153"/>
                  </a:cubicBezTo>
                  <a:cubicBezTo>
                    <a:pt x="344" y="155"/>
                    <a:pt x="348" y="155"/>
                    <a:pt x="350" y="155"/>
                  </a:cubicBezTo>
                  <a:cubicBezTo>
                    <a:pt x="359" y="155"/>
                    <a:pt x="362" y="158"/>
                    <a:pt x="362" y="165"/>
                  </a:cubicBezTo>
                  <a:cubicBezTo>
                    <a:pt x="362" y="171"/>
                    <a:pt x="355" y="173"/>
                    <a:pt x="349" y="173"/>
                  </a:cubicBezTo>
                  <a:cubicBezTo>
                    <a:pt x="349" y="178"/>
                    <a:pt x="349" y="176"/>
                    <a:pt x="349" y="178"/>
                  </a:cubicBezTo>
                  <a:cubicBezTo>
                    <a:pt x="349" y="180"/>
                    <a:pt x="348" y="184"/>
                    <a:pt x="339" y="18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57" name="Freeform 85">
              <a:extLst>
                <a:ext uri="{FF2B5EF4-FFF2-40B4-BE49-F238E27FC236}">
                  <a16:creationId xmlns:a16="http://schemas.microsoft.com/office/drawing/2014/main" id="{2B0640E7-8498-ED49-8FAC-BBD09A5F2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971" y="3341832"/>
              <a:ext cx="8479" cy="7537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0" y="6"/>
                </a:cxn>
                <a:cxn ang="0">
                  <a:pos x="10" y="6"/>
                </a:cxn>
              </a:cxnLst>
              <a:rect l="0" t="0" r="r" b="b"/>
              <a:pathLst>
                <a:path w="10" h="9">
                  <a:moveTo>
                    <a:pt x="10" y="6"/>
                  </a:moveTo>
                  <a:cubicBezTo>
                    <a:pt x="6" y="9"/>
                    <a:pt x="5" y="9"/>
                    <a:pt x="0" y="6"/>
                  </a:cubicBezTo>
                  <a:cubicBezTo>
                    <a:pt x="5" y="0"/>
                    <a:pt x="5" y="3"/>
                    <a:pt x="10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58" name="Freeform 86">
              <a:extLst>
                <a:ext uri="{FF2B5EF4-FFF2-40B4-BE49-F238E27FC236}">
                  <a16:creationId xmlns:a16="http://schemas.microsoft.com/office/drawing/2014/main" id="{2ACB0FE9-77F2-2344-8382-30546CF2E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9560" y="3302263"/>
              <a:ext cx="7537" cy="7537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9" y="9"/>
                </a:cxn>
                <a:cxn ang="0">
                  <a:pos x="1" y="2"/>
                </a:cxn>
              </a:cxnLst>
              <a:rect l="0" t="0" r="r" b="b"/>
              <a:pathLst>
                <a:path w="9" h="9">
                  <a:moveTo>
                    <a:pt x="1" y="2"/>
                  </a:moveTo>
                  <a:cubicBezTo>
                    <a:pt x="6" y="0"/>
                    <a:pt x="6" y="5"/>
                    <a:pt x="9" y="9"/>
                  </a:cubicBezTo>
                  <a:cubicBezTo>
                    <a:pt x="4" y="9"/>
                    <a:pt x="0" y="5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59" name="Freeform 87">
              <a:extLst>
                <a:ext uri="{FF2B5EF4-FFF2-40B4-BE49-F238E27FC236}">
                  <a16:creationId xmlns:a16="http://schemas.microsoft.com/office/drawing/2014/main" id="{3383F4DF-04C4-B74F-86DB-106D22F44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190" y="2956506"/>
              <a:ext cx="305246" cy="160160"/>
            </a:xfrm>
            <a:custGeom>
              <a:avLst/>
              <a:gdLst/>
              <a:ahLst/>
              <a:cxnLst>
                <a:cxn ang="0">
                  <a:pos x="307" y="16"/>
                </a:cxn>
                <a:cxn ang="0">
                  <a:pos x="350" y="9"/>
                </a:cxn>
                <a:cxn ang="0">
                  <a:pos x="386" y="28"/>
                </a:cxn>
                <a:cxn ang="0">
                  <a:pos x="313" y="51"/>
                </a:cxn>
                <a:cxn ang="0">
                  <a:pos x="295" y="74"/>
                </a:cxn>
                <a:cxn ang="0">
                  <a:pos x="231" y="108"/>
                </a:cxn>
                <a:cxn ang="0">
                  <a:pos x="216" y="118"/>
                </a:cxn>
                <a:cxn ang="0">
                  <a:pos x="216" y="137"/>
                </a:cxn>
                <a:cxn ang="0">
                  <a:pos x="174" y="157"/>
                </a:cxn>
                <a:cxn ang="0">
                  <a:pos x="158" y="184"/>
                </a:cxn>
                <a:cxn ang="0">
                  <a:pos x="176" y="188"/>
                </a:cxn>
                <a:cxn ang="0">
                  <a:pos x="126" y="197"/>
                </a:cxn>
                <a:cxn ang="0">
                  <a:pos x="80" y="201"/>
                </a:cxn>
                <a:cxn ang="0">
                  <a:pos x="33" y="197"/>
                </a:cxn>
                <a:cxn ang="0">
                  <a:pos x="60" y="176"/>
                </a:cxn>
                <a:cxn ang="0">
                  <a:pos x="57" y="158"/>
                </a:cxn>
                <a:cxn ang="0">
                  <a:pos x="92" y="170"/>
                </a:cxn>
                <a:cxn ang="0">
                  <a:pos x="66" y="148"/>
                </a:cxn>
                <a:cxn ang="0">
                  <a:pos x="55" y="151"/>
                </a:cxn>
                <a:cxn ang="0">
                  <a:pos x="68" y="131"/>
                </a:cxn>
                <a:cxn ang="0">
                  <a:pos x="62" y="97"/>
                </a:cxn>
                <a:cxn ang="0">
                  <a:pos x="67" y="89"/>
                </a:cxn>
                <a:cxn ang="0">
                  <a:pos x="97" y="90"/>
                </a:cxn>
                <a:cxn ang="0">
                  <a:pos x="108" y="91"/>
                </a:cxn>
                <a:cxn ang="0">
                  <a:pos x="133" y="86"/>
                </a:cxn>
                <a:cxn ang="0">
                  <a:pos x="147" y="74"/>
                </a:cxn>
                <a:cxn ang="0">
                  <a:pos x="99" y="81"/>
                </a:cxn>
                <a:cxn ang="0">
                  <a:pos x="72" y="76"/>
                </a:cxn>
                <a:cxn ang="0">
                  <a:pos x="57" y="81"/>
                </a:cxn>
                <a:cxn ang="0">
                  <a:pos x="44" y="67"/>
                </a:cxn>
                <a:cxn ang="0">
                  <a:pos x="51" y="53"/>
                </a:cxn>
                <a:cxn ang="0">
                  <a:pos x="25" y="60"/>
                </a:cxn>
                <a:cxn ang="0">
                  <a:pos x="29" y="49"/>
                </a:cxn>
                <a:cxn ang="0">
                  <a:pos x="9" y="52"/>
                </a:cxn>
                <a:cxn ang="0">
                  <a:pos x="44" y="36"/>
                </a:cxn>
                <a:cxn ang="0">
                  <a:pos x="57" y="32"/>
                </a:cxn>
                <a:cxn ang="0">
                  <a:pos x="104" y="32"/>
                </a:cxn>
                <a:cxn ang="0">
                  <a:pos x="135" y="11"/>
                </a:cxn>
                <a:cxn ang="0">
                  <a:pos x="196" y="6"/>
                </a:cxn>
                <a:cxn ang="0">
                  <a:pos x="218" y="8"/>
                </a:cxn>
                <a:cxn ang="0">
                  <a:pos x="245" y="3"/>
                </a:cxn>
                <a:cxn ang="0">
                  <a:pos x="315" y="11"/>
                </a:cxn>
              </a:cxnLst>
              <a:rect l="0" t="0" r="r" b="b"/>
              <a:pathLst>
                <a:path w="386" h="203">
                  <a:moveTo>
                    <a:pt x="315" y="11"/>
                  </a:moveTo>
                  <a:cubicBezTo>
                    <a:pt x="312" y="14"/>
                    <a:pt x="310" y="15"/>
                    <a:pt x="307" y="16"/>
                  </a:cubicBezTo>
                  <a:cubicBezTo>
                    <a:pt x="342" y="6"/>
                    <a:pt x="342" y="6"/>
                    <a:pt x="342" y="6"/>
                  </a:cubicBezTo>
                  <a:cubicBezTo>
                    <a:pt x="345" y="7"/>
                    <a:pt x="347" y="8"/>
                    <a:pt x="350" y="9"/>
                  </a:cubicBezTo>
                  <a:cubicBezTo>
                    <a:pt x="355" y="11"/>
                    <a:pt x="355" y="14"/>
                    <a:pt x="358" y="17"/>
                  </a:cubicBezTo>
                  <a:cubicBezTo>
                    <a:pt x="363" y="22"/>
                    <a:pt x="386" y="20"/>
                    <a:pt x="386" y="28"/>
                  </a:cubicBezTo>
                  <a:cubicBezTo>
                    <a:pt x="386" y="33"/>
                    <a:pt x="378" y="32"/>
                    <a:pt x="375" y="34"/>
                  </a:cubicBezTo>
                  <a:cubicBezTo>
                    <a:pt x="358" y="48"/>
                    <a:pt x="336" y="40"/>
                    <a:pt x="313" y="51"/>
                  </a:cubicBezTo>
                  <a:cubicBezTo>
                    <a:pt x="317" y="56"/>
                    <a:pt x="335" y="52"/>
                    <a:pt x="346" y="52"/>
                  </a:cubicBezTo>
                  <a:cubicBezTo>
                    <a:pt x="336" y="63"/>
                    <a:pt x="311" y="69"/>
                    <a:pt x="295" y="74"/>
                  </a:cubicBezTo>
                  <a:cubicBezTo>
                    <a:pt x="277" y="80"/>
                    <a:pt x="267" y="97"/>
                    <a:pt x="254" y="107"/>
                  </a:cubicBezTo>
                  <a:cubicBezTo>
                    <a:pt x="248" y="112"/>
                    <a:pt x="238" y="106"/>
                    <a:pt x="231" y="108"/>
                  </a:cubicBezTo>
                  <a:cubicBezTo>
                    <a:pt x="221" y="112"/>
                    <a:pt x="210" y="112"/>
                    <a:pt x="203" y="118"/>
                  </a:cubicBezTo>
                  <a:cubicBezTo>
                    <a:pt x="216" y="118"/>
                    <a:pt x="216" y="118"/>
                    <a:pt x="216" y="118"/>
                  </a:cubicBezTo>
                  <a:cubicBezTo>
                    <a:pt x="217" y="128"/>
                    <a:pt x="211" y="127"/>
                    <a:pt x="203" y="126"/>
                  </a:cubicBezTo>
                  <a:cubicBezTo>
                    <a:pt x="208" y="129"/>
                    <a:pt x="213" y="131"/>
                    <a:pt x="216" y="137"/>
                  </a:cubicBezTo>
                  <a:cubicBezTo>
                    <a:pt x="206" y="141"/>
                    <a:pt x="203" y="152"/>
                    <a:pt x="196" y="157"/>
                  </a:cubicBezTo>
                  <a:cubicBezTo>
                    <a:pt x="177" y="157"/>
                    <a:pt x="177" y="157"/>
                    <a:pt x="174" y="157"/>
                  </a:cubicBezTo>
                  <a:cubicBezTo>
                    <a:pt x="175" y="160"/>
                    <a:pt x="177" y="161"/>
                    <a:pt x="177" y="164"/>
                  </a:cubicBezTo>
                  <a:cubicBezTo>
                    <a:pt x="177" y="178"/>
                    <a:pt x="158" y="169"/>
                    <a:pt x="158" y="184"/>
                  </a:cubicBezTo>
                  <a:cubicBezTo>
                    <a:pt x="165" y="184"/>
                    <a:pt x="166" y="184"/>
                    <a:pt x="169" y="184"/>
                  </a:cubicBezTo>
                  <a:cubicBezTo>
                    <a:pt x="171" y="184"/>
                    <a:pt x="176" y="184"/>
                    <a:pt x="176" y="188"/>
                  </a:cubicBezTo>
                  <a:cubicBezTo>
                    <a:pt x="176" y="195"/>
                    <a:pt x="151" y="203"/>
                    <a:pt x="141" y="203"/>
                  </a:cubicBezTo>
                  <a:cubicBezTo>
                    <a:pt x="131" y="203"/>
                    <a:pt x="135" y="197"/>
                    <a:pt x="126" y="197"/>
                  </a:cubicBezTo>
                  <a:cubicBezTo>
                    <a:pt x="113" y="197"/>
                    <a:pt x="104" y="197"/>
                    <a:pt x="93" y="197"/>
                  </a:cubicBezTo>
                  <a:cubicBezTo>
                    <a:pt x="89" y="197"/>
                    <a:pt x="86" y="201"/>
                    <a:pt x="80" y="201"/>
                  </a:cubicBezTo>
                  <a:cubicBezTo>
                    <a:pt x="65" y="201"/>
                    <a:pt x="53" y="197"/>
                    <a:pt x="38" y="192"/>
                  </a:cubicBezTo>
                  <a:cubicBezTo>
                    <a:pt x="37" y="194"/>
                    <a:pt x="35" y="197"/>
                    <a:pt x="33" y="197"/>
                  </a:cubicBezTo>
                  <a:cubicBezTo>
                    <a:pt x="29" y="197"/>
                    <a:pt x="28" y="194"/>
                    <a:pt x="28" y="193"/>
                  </a:cubicBezTo>
                  <a:cubicBezTo>
                    <a:pt x="28" y="176"/>
                    <a:pt x="51" y="182"/>
                    <a:pt x="60" y="176"/>
                  </a:cubicBezTo>
                  <a:cubicBezTo>
                    <a:pt x="55" y="172"/>
                    <a:pt x="46" y="170"/>
                    <a:pt x="46" y="162"/>
                  </a:cubicBezTo>
                  <a:cubicBezTo>
                    <a:pt x="46" y="156"/>
                    <a:pt x="52" y="158"/>
                    <a:pt x="57" y="158"/>
                  </a:cubicBezTo>
                  <a:cubicBezTo>
                    <a:pt x="71" y="158"/>
                    <a:pt x="76" y="165"/>
                    <a:pt x="84" y="170"/>
                  </a:cubicBezTo>
                  <a:cubicBezTo>
                    <a:pt x="92" y="170"/>
                    <a:pt x="92" y="170"/>
                    <a:pt x="92" y="170"/>
                  </a:cubicBezTo>
                  <a:cubicBezTo>
                    <a:pt x="86" y="164"/>
                    <a:pt x="72" y="159"/>
                    <a:pt x="72" y="148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3" y="149"/>
                    <a:pt x="63" y="149"/>
                    <a:pt x="61" y="151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5" y="146"/>
                    <a:pt x="55" y="146"/>
                    <a:pt x="55" y="146"/>
                  </a:cubicBezTo>
                  <a:cubicBezTo>
                    <a:pt x="58" y="138"/>
                    <a:pt x="61" y="134"/>
                    <a:pt x="68" y="131"/>
                  </a:cubicBezTo>
                  <a:cubicBezTo>
                    <a:pt x="79" y="128"/>
                    <a:pt x="92" y="132"/>
                    <a:pt x="92" y="119"/>
                  </a:cubicBezTo>
                  <a:cubicBezTo>
                    <a:pt x="92" y="105"/>
                    <a:pt x="62" y="105"/>
                    <a:pt x="62" y="97"/>
                  </a:cubicBezTo>
                  <a:cubicBezTo>
                    <a:pt x="62" y="93"/>
                    <a:pt x="69" y="94"/>
                    <a:pt x="73" y="94"/>
                  </a:cubicBezTo>
                  <a:cubicBezTo>
                    <a:pt x="68" y="94"/>
                    <a:pt x="67" y="92"/>
                    <a:pt x="67" y="89"/>
                  </a:cubicBezTo>
                  <a:cubicBezTo>
                    <a:pt x="69" y="88"/>
                    <a:pt x="71" y="89"/>
                    <a:pt x="73" y="89"/>
                  </a:cubicBezTo>
                  <a:cubicBezTo>
                    <a:pt x="78" y="89"/>
                    <a:pt x="88" y="87"/>
                    <a:pt x="97" y="90"/>
                  </a:cubicBezTo>
                  <a:cubicBezTo>
                    <a:pt x="108" y="93"/>
                    <a:pt x="112" y="106"/>
                    <a:pt x="124" y="104"/>
                  </a:cubicBezTo>
                  <a:cubicBezTo>
                    <a:pt x="122" y="102"/>
                    <a:pt x="108" y="93"/>
                    <a:pt x="108" y="91"/>
                  </a:cubicBezTo>
                  <a:cubicBezTo>
                    <a:pt x="108" y="89"/>
                    <a:pt x="110" y="88"/>
                    <a:pt x="111" y="86"/>
                  </a:cubicBezTo>
                  <a:cubicBezTo>
                    <a:pt x="133" y="86"/>
                    <a:pt x="133" y="86"/>
                    <a:pt x="133" y="86"/>
                  </a:cubicBezTo>
                  <a:cubicBezTo>
                    <a:pt x="141" y="83"/>
                    <a:pt x="149" y="81"/>
                    <a:pt x="154" y="74"/>
                  </a:cubicBezTo>
                  <a:cubicBezTo>
                    <a:pt x="147" y="74"/>
                    <a:pt x="147" y="74"/>
                    <a:pt x="147" y="74"/>
                  </a:cubicBezTo>
                  <a:cubicBezTo>
                    <a:pt x="138" y="81"/>
                    <a:pt x="128" y="84"/>
                    <a:pt x="114" y="84"/>
                  </a:cubicBezTo>
                  <a:cubicBezTo>
                    <a:pt x="106" y="84"/>
                    <a:pt x="103" y="81"/>
                    <a:pt x="99" y="81"/>
                  </a:cubicBezTo>
                  <a:cubicBezTo>
                    <a:pt x="95" y="81"/>
                    <a:pt x="93" y="85"/>
                    <a:pt x="90" y="85"/>
                  </a:cubicBezTo>
                  <a:cubicBezTo>
                    <a:pt x="81" y="85"/>
                    <a:pt x="70" y="82"/>
                    <a:pt x="72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3" y="78"/>
                    <a:pt x="61" y="81"/>
                    <a:pt x="57" y="81"/>
                  </a:cubicBezTo>
                  <a:cubicBezTo>
                    <a:pt x="48" y="81"/>
                    <a:pt x="36" y="75"/>
                    <a:pt x="33" y="71"/>
                  </a:cubicBezTo>
                  <a:cubicBezTo>
                    <a:pt x="36" y="69"/>
                    <a:pt x="39" y="67"/>
                    <a:pt x="44" y="67"/>
                  </a:cubicBezTo>
                  <a:cubicBezTo>
                    <a:pt x="36" y="67"/>
                    <a:pt x="27" y="66"/>
                    <a:pt x="24" y="67"/>
                  </a:cubicBezTo>
                  <a:cubicBezTo>
                    <a:pt x="29" y="55"/>
                    <a:pt x="40" y="56"/>
                    <a:pt x="51" y="53"/>
                  </a:cubicBezTo>
                  <a:cubicBezTo>
                    <a:pt x="47" y="52"/>
                    <a:pt x="46" y="52"/>
                    <a:pt x="42" y="52"/>
                  </a:cubicBezTo>
                  <a:cubicBezTo>
                    <a:pt x="33" y="52"/>
                    <a:pt x="33" y="60"/>
                    <a:pt x="25" y="60"/>
                  </a:cubicBezTo>
                  <a:cubicBezTo>
                    <a:pt x="22" y="60"/>
                    <a:pt x="18" y="57"/>
                    <a:pt x="17" y="56"/>
                  </a:cubicBezTo>
                  <a:cubicBezTo>
                    <a:pt x="21" y="52"/>
                    <a:pt x="24" y="51"/>
                    <a:pt x="29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3" y="50"/>
                    <a:pt x="11" y="51"/>
                    <a:pt x="9" y="52"/>
                  </a:cubicBezTo>
                  <a:cubicBezTo>
                    <a:pt x="7" y="52"/>
                    <a:pt x="2" y="52"/>
                    <a:pt x="0" y="52"/>
                  </a:cubicBezTo>
                  <a:cubicBezTo>
                    <a:pt x="2" y="41"/>
                    <a:pt x="31" y="36"/>
                    <a:pt x="44" y="36"/>
                  </a:cubicBezTo>
                  <a:cubicBezTo>
                    <a:pt x="49" y="36"/>
                    <a:pt x="52" y="36"/>
                    <a:pt x="53" y="36"/>
                  </a:cubicBezTo>
                  <a:cubicBezTo>
                    <a:pt x="55" y="36"/>
                    <a:pt x="57" y="34"/>
                    <a:pt x="57" y="32"/>
                  </a:cubicBezTo>
                  <a:cubicBezTo>
                    <a:pt x="71" y="32"/>
                    <a:pt x="65" y="22"/>
                    <a:pt x="74" y="22"/>
                  </a:cubicBezTo>
                  <a:cubicBezTo>
                    <a:pt x="83" y="22"/>
                    <a:pt x="100" y="31"/>
                    <a:pt x="104" y="32"/>
                  </a:cubicBezTo>
                  <a:cubicBezTo>
                    <a:pt x="108" y="22"/>
                    <a:pt x="113" y="12"/>
                    <a:pt x="126" y="12"/>
                  </a:cubicBezTo>
                  <a:cubicBezTo>
                    <a:pt x="134" y="12"/>
                    <a:pt x="129" y="16"/>
                    <a:pt x="135" y="11"/>
                  </a:cubicBezTo>
                  <a:cubicBezTo>
                    <a:pt x="137" y="7"/>
                    <a:pt x="141" y="6"/>
                    <a:pt x="145" y="6"/>
                  </a:cubicBezTo>
                  <a:cubicBezTo>
                    <a:pt x="168" y="6"/>
                    <a:pt x="173" y="6"/>
                    <a:pt x="196" y="6"/>
                  </a:cubicBezTo>
                  <a:cubicBezTo>
                    <a:pt x="197" y="4"/>
                    <a:pt x="199" y="3"/>
                    <a:pt x="201" y="3"/>
                  </a:cubicBezTo>
                  <a:cubicBezTo>
                    <a:pt x="209" y="3"/>
                    <a:pt x="211" y="8"/>
                    <a:pt x="218" y="8"/>
                  </a:cubicBezTo>
                  <a:cubicBezTo>
                    <a:pt x="224" y="8"/>
                    <a:pt x="226" y="0"/>
                    <a:pt x="232" y="0"/>
                  </a:cubicBezTo>
                  <a:cubicBezTo>
                    <a:pt x="239" y="0"/>
                    <a:pt x="241" y="3"/>
                    <a:pt x="245" y="3"/>
                  </a:cubicBezTo>
                  <a:cubicBezTo>
                    <a:pt x="250" y="3"/>
                    <a:pt x="253" y="3"/>
                    <a:pt x="258" y="3"/>
                  </a:cubicBezTo>
                  <a:cubicBezTo>
                    <a:pt x="268" y="3"/>
                    <a:pt x="306" y="2"/>
                    <a:pt x="315" y="1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60" name="Freeform 88">
              <a:extLst>
                <a:ext uri="{FF2B5EF4-FFF2-40B4-BE49-F238E27FC236}">
                  <a16:creationId xmlns:a16="http://schemas.microsoft.com/office/drawing/2014/main" id="{73DFB9E7-22D3-1C45-85E1-649F027D4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440" y="2941432"/>
              <a:ext cx="597303" cy="454101"/>
            </a:xfrm>
            <a:custGeom>
              <a:avLst/>
              <a:gdLst/>
              <a:ahLst/>
              <a:cxnLst>
                <a:cxn ang="0">
                  <a:pos x="280" y="372"/>
                </a:cxn>
                <a:cxn ang="0">
                  <a:pos x="267" y="360"/>
                </a:cxn>
                <a:cxn ang="0">
                  <a:pos x="228" y="336"/>
                </a:cxn>
                <a:cxn ang="0">
                  <a:pos x="215" y="302"/>
                </a:cxn>
                <a:cxn ang="0">
                  <a:pos x="109" y="219"/>
                </a:cxn>
                <a:cxn ang="0">
                  <a:pos x="73" y="223"/>
                </a:cxn>
                <a:cxn ang="0">
                  <a:pos x="43" y="217"/>
                </a:cxn>
                <a:cxn ang="0">
                  <a:pos x="19" y="202"/>
                </a:cxn>
                <a:cxn ang="0">
                  <a:pos x="51" y="190"/>
                </a:cxn>
                <a:cxn ang="0">
                  <a:pos x="64" y="180"/>
                </a:cxn>
                <a:cxn ang="0">
                  <a:pos x="0" y="166"/>
                </a:cxn>
                <a:cxn ang="0">
                  <a:pos x="84" y="141"/>
                </a:cxn>
                <a:cxn ang="0">
                  <a:pos x="72" y="102"/>
                </a:cxn>
                <a:cxn ang="0">
                  <a:pos x="144" y="59"/>
                </a:cxn>
                <a:cxn ang="0">
                  <a:pos x="237" y="56"/>
                </a:cxn>
                <a:cxn ang="0">
                  <a:pos x="260" y="53"/>
                </a:cxn>
                <a:cxn ang="0">
                  <a:pos x="274" y="38"/>
                </a:cxn>
                <a:cxn ang="0">
                  <a:pos x="309" y="36"/>
                </a:cxn>
                <a:cxn ang="0">
                  <a:pos x="355" y="15"/>
                </a:cxn>
                <a:cxn ang="0">
                  <a:pos x="391" y="13"/>
                </a:cxn>
                <a:cxn ang="0">
                  <a:pos x="534" y="0"/>
                </a:cxn>
                <a:cxn ang="0">
                  <a:pos x="594" y="48"/>
                </a:cxn>
                <a:cxn ang="0">
                  <a:pos x="570" y="75"/>
                </a:cxn>
                <a:cxn ang="0">
                  <a:pos x="603" y="102"/>
                </a:cxn>
                <a:cxn ang="0">
                  <a:pos x="684" y="66"/>
                </a:cxn>
                <a:cxn ang="0">
                  <a:pos x="730" y="51"/>
                </a:cxn>
                <a:cxn ang="0">
                  <a:pos x="702" y="94"/>
                </a:cxn>
                <a:cxn ang="0">
                  <a:pos x="691" y="114"/>
                </a:cxn>
                <a:cxn ang="0">
                  <a:pos x="654" y="150"/>
                </a:cxn>
                <a:cxn ang="0">
                  <a:pos x="677" y="178"/>
                </a:cxn>
                <a:cxn ang="0">
                  <a:pos x="657" y="202"/>
                </a:cxn>
                <a:cxn ang="0">
                  <a:pos x="669" y="236"/>
                </a:cxn>
                <a:cxn ang="0">
                  <a:pos x="673" y="260"/>
                </a:cxn>
                <a:cxn ang="0">
                  <a:pos x="633" y="295"/>
                </a:cxn>
                <a:cxn ang="0">
                  <a:pos x="637" y="305"/>
                </a:cxn>
                <a:cxn ang="0">
                  <a:pos x="601" y="297"/>
                </a:cxn>
                <a:cxn ang="0">
                  <a:pos x="633" y="358"/>
                </a:cxn>
                <a:cxn ang="0">
                  <a:pos x="596" y="347"/>
                </a:cxn>
                <a:cxn ang="0">
                  <a:pos x="616" y="375"/>
                </a:cxn>
                <a:cxn ang="0">
                  <a:pos x="518" y="408"/>
                </a:cxn>
                <a:cxn ang="0">
                  <a:pos x="483" y="445"/>
                </a:cxn>
                <a:cxn ang="0">
                  <a:pos x="443" y="449"/>
                </a:cxn>
                <a:cxn ang="0">
                  <a:pos x="402" y="485"/>
                </a:cxn>
                <a:cxn ang="0">
                  <a:pos x="384" y="523"/>
                </a:cxn>
                <a:cxn ang="0">
                  <a:pos x="362" y="571"/>
                </a:cxn>
                <a:cxn ang="0">
                  <a:pos x="313" y="560"/>
                </a:cxn>
                <a:cxn ang="0">
                  <a:pos x="270" y="499"/>
                </a:cxn>
                <a:cxn ang="0">
                  <a:pos x="256" y="475"/>
                </a:cxn>
                <a:cxn ang="0">
                  <a:pos x="237" y="438"/>
                </a:cxn>
                <a:cxn ang="0">
                  <a:pos x="255" y="403"/>
                </a:cxn>
              </a:cxnLst>
              <a:rect l="0" t="0" r="r" b="b"/>
              <a:pathLst>
                <a:path w="756" h="575">
                  <a:moveTo>
                    <a:pt x="255" y="403"/>
                  </a:moveTo>
                  <a:cubicBezTo>
                    <a:pt x="261" y="400"/>
                    <a:pt x="261" y="400"/>
                    <a:pt x="267" y="402"/>
                  </a:cubicBezTo>
                  <a:cubicBezTo>
                    <a:pt x="270" y="389"/>
                    <a:pt x="276" y="385"/>
                    <a:pt x="280" y="372"/>
                  </a:cubicBezTo>
                  <a:cubicBezTo>
                    <a:pt x="266" y="368"/>
                    <a:pt x="234" y="366"/>
                    <a:pt x="233" y="353"/>
                  </a:cubicBezTo>
                  <a:cubicBezTo>
                    <a:pt x="237" y="352"/>
                    <a:pt x="236" y="353"/>
                    <a:pt x="240" y="353"/>
                  </a:cubicBezTo>
                  <a:cubicBezTo>
                    <a:pt x="250" y="353"/>
                    <a:pt x="256" y="360"/>
                    <a:pt x="267" y="360"/>
                  </a:cubicBezTo>
                  <a:cubicBezTo>
                    <a:pt x="271" y="360"/>
                    <a:pt x="271" y="356"/>
                    <a:pt x="271" y="353"/>
                  </a:cubicBezTo>
                  <a:cubicBezTo>
                    <a:pt x="258" y="349"/>
                    <a:pt x="254" y="328"/>
                    <a:pt x="239" y="328"/>
                  </a:cubicBezTo>
                  <a:cubicBezTo>
                    <a:pt x="235" y="328"/>
                    <a:pt x="234" y="336"/>
                    <a:pt x="228" y="336"/>
                  </a:cubicBezTo>
                  <a:cubicBezTo>
                    <a:pt x="220" y="336"/>
                    <a:pt x="216" y="335"/>
                    <a:pt x="216" y="328"/>
                  </a:cubicBezTo>
                  <a:cubicBezTo>
                    <a:pt x="216" y="318"/>
                    <a:pt x="226" y="319"/>
                    <a:pt x="226" y="309"/>
                  </a:cubicBezTo>
                  <a:cubicBezTo>
                    <a:pt x="226" y="303"/>
                    <a:pt x="219" y="302"/>
                    <a:pt x="215" y="302"/>
                  </a:cubicBezTo>
                  <a:cubicBezTo>
                    <a:pt x="215" y="295"/>
                    <a:pt x="215" y="295"/>
                    <a:pt x="215" y="295"/>
                  </a:cubicBezTo>
                  <a:cubicBezTo>
                    <a:pt x="203" y="257"/>
                    <a:pt x="172" y="219"/>
                    <a:pt x="122" y="219"/>
                  </a:cubicBezTo>
                  <a:cubicBezTo>
                    <a:pt x="115" y="219"/>
                    <a:pt x="113" y="219"/>
                    <a:pt x="109" y="219"/>
                  </a:cubicBezTo>
                  <a:cubicBezTo>
                    <a:pt x="103" y="219"/>
                    <a:pt x="101" y="224"/>
                    <a:pt x="95" y="224"/>
                  </a:cubicBezTo>
                  <a:cubicBezTo>
                    <a:pt x="91" y="224"/>
                    <a:pt x="87" y="221"/>
                    <a:pt x="82" y="221"/>
                  </a:cubicBezTo>
                  <a:cubicBezTo>
                    <a:pt x="77" y="221"/>
                    <a:pt x="75" y="222"/>
                    <a:pt x="73" y="223"/>
                  </a:cubicBezTo>
                  <a:cubicBezTo>
                    <a:pt x="74" y="224"/>
                    <a:pt x="76" y="226"/>
                    <a:pt x="77" y="226"/>
                  </a:cubicBezTo>
                  <a:cubicBezTo>
                    <a:pt x="75" y="229"/>
                    <a:pt x="75" y="228"/>
                    <a:pt x="72" y="228"/>
                  </a:cubicBezTo>
                  <a:cubicBezTo>
                    <a:pt x="62" y="228"/>
                    <a:pt x="48" y="224"/>
                    <a:pt x="43" y="217"/>
                  </a:cubicBezTo>
                  <a:cubicBezTo>
                    <a:pt x="47" y="214"/>
                    <a:pt x="50" y="214"/>
                    <a:pt x="52" y="210"/>
                  </a:cubicBezTo>
                  <a:cubicBezTo>
                    <a:pt x="45" y="207"/>
                    <a:pt x="39" y="202"/>
                    <a:pt x="34" y="202"/>
                  </a:cubicBezTo>
                  <a:cubicBezTo>
                    <a:pt x="24" y="202"/>
                    <a:pt x="27" y="206"/>
                    <a:pt x="19" y="202"/>
                  </a:cubicBezTo>
                  <a:cubicBezTo>
                    <a:pt x="19" y="196"/>
                    <a:pt x="28" y="194"/>
                    <a:pt x="32" y="194"/>
                  </a:cubicBezTo>
                  <a:cubicBezTo>
                    <a:pt x="37" y="194"/>
                    <a:pt x="40" y="194"/>
                    <a:pt x="43" y="194"/>
                  </a:cubicBezTo>
                  <a:cubicBezTo>
                    <a:pt x="47" y="194"/>
                    <a:pt x="49" y="193"/>
                    <a:pt x="51" y="190"/>
                  </a:cubicBezTo>
                  <a:cubicBezTo>
                    <a:pt x="76" y="190"/>
                    <a:pt x="76" y="190"/>
                    <a:pt x="76" y="190"/>
                  </a:cubicBezTo>
                  <a:cubicBezTo>
                    <a:pt x="80" y="187"/>
                    <a:pt x="80" y="185"/>
                    <a:pt x="82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63" y="183"/>
                    <a:pt x="62" y="185"/>
                    <a:pt x="60" y="185"/>
                  </a:cubicBezTo>
                  <a:cubicBezTo>
                    <a:pt x="53" y="185"/>
                    <a:pt x="50" y="185"/>
                    <a:pt x="44" y="185"/>
                  </a:cubicBezTo>
                  <a:cubicBezTo>
                    <a:pt x="42" y="185"/>
                    <a:pt x="0" y="173"/>
                    <a:pt x="0" y="166"/>
                  </a:cubicBezTo>
                  <a:cubicBezTo>
                    <a:pt x="0" y="152"/>
                    <a:pt x="16" y="157"/>
                    <a:pt x="25" y="154"/>
                  </a:cubicBezTo>
                  <a:cubicBezTo>
                    <a:pt x="33" y="151"/>
                    <a:pt x="38" y="146"/>
                    <a:pt x="46" y="144"/>
                  </a:cubicBezTo>
                  <a:cubicBezTo>
                    <a:pt x="58" y="140"/>
                    <a:pt x="74" y="146"/>
                    <a:pt x="84" y="141"/>
                  </a:cubicBezTo>
                  <a:cubicBezTo>
                    <a:pt x="91" y="136"/>
                    <a:pt x="96" y="128"/>
                    <a:pt x="96" y="117"/>
                  </a:cubicBezTo>
                  <a:cubicBezTo>
                    <a:pt x="88" y="116"/>
                    <a:pt x="63" y="117"/>
                    <a:pt x="63" y="109"/>
                  </a:cubicBezTo>
                  <a:cubicBezTo>
                    <a:pt x="63" y="105"/>
                    <a:pt x="69" y="102"/>
                    <a:pt x="72" y="102"/>
                  </a:cubicBezTo>
                  <a:cubicBezTo>
                    <a:pt x="87" y="97"/>
                    <a:pt x="106" y="86"/>
                    <a:pt x="115" y="78"/>
                  </a:cubicBezTo>
                  <a:cubicBezTo>
                    <a:pt x="119" y="80"/>
                    <a:pt x="122" y="81"/>
                    <a:pt x="127" y="81"/>
                  </a:cubicBezTo>
                  <a:cubicBezTo>
                    <a:pt x="142" y="81"/>
                    <a:pt x="130" y="61"/>
                    <a:pt x="144" y="59"/>
                  </a:cubicBezTo>
                  <a:cubicBezTo>
                    <a:pt x="162" y="57"/>
                    <a:pt x="169" y="52"/>
                    <a:pt x="185" y="52"/>
                  </a:cubicBezTo>
                  <a:cubicBezTo>
                    <a:pt x="198" y="49"/>
                    <a:pt x="206" y="42"/>
                    <a:pt x="218" y="42"/>
                  </a:cubicBezTo>
                  <a:cubicBezTo>
                    <a:pt x="226" y="42"/>
                    <a:pt x="229" y="56"/>
                    <a:pt x="237" y="56"/>
                  </a:cubicBezTo>
                  <a:cubicBezTo>
                    <a:pt x="237" y="52"/>
                    <a:pt x="235" y="50"/>
                    <a:pt x="235" y="47"/>
                  </a:cubicBezTo>
                  <a:cubicBezTo>
                    <a:pt x="239" y="42"/>
                    <a:pt x="239" y="42"/>
                    <a:pt x="239" y="42"/>
                  </a:cubicBezTo>
                  <a:cubicBezTo>
                    <a:pt x="244" y="51"/>
                    <a:pt x="252" y="50"/>
                    <a:pt x="260" y="53"/>
                  </a:cubicBezTo>
                  <a:cubicBezTo>
                    <a:pt x="262" y="53"/>
                    <a:pt x="267" y="53"/>
                    <a:pt x="267" y="53"/>
                  </a:cubicBezTo>
                  <a:cubicBezTo>
                    <a:pt x="266" y="50"/>
                    <a:pt x="263" y="47"/>
                    <a:pt x="263" y="44"/>
                  </a:cubicBezTo>
                  <a:cubicBezTo>
                    <a:pt x="263" y="38"/>
                    <a:pt x="270" y="38"/>
                    <a:pt x="274" y="38"/>
                  </a:cubicBezTo>
                  <a:cubicBezTo>
                    <a:pt x="293" y="38"/>
                    <a:pt x="303" y="48"/>
                    <a:pt x="314" y="53"/>
                  </a:cubicBezTo>
                  <a:cubicBezTo>
                    <a:pt x="334" y="53"/>
                    <a:pt x="334" y="53"/>
                    <a:pt x="334" y="53"/>
                  </a:cubicBezTo>
                  <a:cubicBezTo>
                    <a:pt x="327" y="50"/>
                    <a:pt x="309" y="44"/>
                    <a:pt x="309" y="36"/>
                  </a:cubicBezTo>
                  <a:cubicBezTo>
                    <a:pt x="309" y="29"/>
                    <a:pt x="322" y="31"/>
                    <a:pt x="326" y="30"/>
                  </a:cubicBezTo>
                  <a:cubicBezTo>
                    <a:pt x="323" y="27"/>
                    <a:pt x="320" y="27"/>
                    <a:pt x="318" y="24"/>
                  </a:cubicBezTo>
                  <a:cubicBezTo>
                    <a:pt x="330" y="18"/>
                    <a:pt x="341" y="15"/>
                    <a:pt x="355" y="15"/>
                  </a:cubicBezTo>
                  <a:cubicBezTo>
                    <a:pt x="366" y="15"/>
                    <a:pt x="373" y="15"/>
                    <a:pt x="382" y="18"/>
                  </a:cubicBezTo>
                  <a:cubicBezTo>
                    <a:pt x="391" y="18"/>
                    <a:pt x="391" y="18"/>
                    <a:pt x="391" y="18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98" y="12"/>
                    <a:pt x="402" y="13"/>
                    <a:pt x="409" y="13"/>
                  </a:cubicBezTo>
                  <a:cubicBezTo>
                    <a:pt x="430" y="13"/>
                    <a:pt x="447" y="0"/>
                    <a:pt x="470" y="0"/>
                  </a:cubicBezTo>
                  <a:cubicBezTo>
                    <a:pt x="495" y="0"/>
                    <a:pt x="512" y="0"/>
                    <a:pt x="534" y="0"/>
                  </a:cubicBezTo>
                  <a:cubicBezTo>
                    <a:pt x="560" y="0"/>
                    <a:pt x="579" y="17"/>
                    <a:pt x="600" y="26"/>
                  </a:cubicBezTo>
                  <a:cubicBezTo>
                    <a:pt x="612" y="31"/>
                    <a:pt x="627" y="28"/>
                    <a:pt x="638" y="30"/>
                  </a:cubicBezTo>
                  <a:cubicBezTo>
                    <a:pt x="636" y="46"/>
                    <a:pt x="606" y="44"/>
                    <a:pt x="594" y="48"/>
                  </a:cubicBezTo>
                  <a:cubicBezTo>
                    <a:pt x="497" y="53"/>
                    <a:pt x="497" y="53"/>
                    <a:pt x="497" y="53"/>
                  </a:cubicBezTo>
                  <a:cubicBezTo>
                    <a:pt x="505" y="59"/>
                    <a:pt x="579" y="50"/>
                    <a:pt x="587" y="53"/>
                  </a:cubicBezTo>
                  <a:cubicBezTo>
                    <a:pt x="586" y="57"/>
                    <a:pt x="567" y="75"/>
                    <a:pt x="570" y="75"/>
                  </a:cubicBezTo>
                  <a:cubicBezTo>
                    <a:pt x="581" y="75"/>
                    <a:pt x="607" y="50"/>
                    <a:pt x="622" y="50"/>
                  </a:cubicBezTo>
                  <a:cubicBezTo>
                    <a:pt x="630" y="50"/>
                    <a:pt x="633" y="57"/>
                    <a:pt x="633" y="64"/>
                  </a:cubicBezTo>
                  <a:cubicBezTo>
                    <a:pt x="633" y="67"/>
                    <a:pt x="605" y="97"/>
                    <a:pt x="603" y="102"/>
                  </a:cubicBezTo>
                  <a:cubicBezTo>
                    <a:pt x="615" y="99"/>
                    <a:pt x="637" y="70"/>
                    <a:pt x="644" y="64"/>
                  </a:cubicBezTo>
                  <a:cubicBezTo>
                    <a:pt x="655" y="64"/>
                    <a:pt x="674" y="64"/>
                    <a:pt x="674" y="64"/>
                  </a:cubicBezTo>
                  <a:cubicBezTo>
                    <a:pt x="674" y="64"/>
                    <a:pt x="682" y="66"/>
                    <a:pt x="684" y="66"/>
                  </a:cubicBezTo>
                  <a:cubicBezTo>
                    <a:pt x="692" y="63"/>
                    <a:pt x="693" y="60"/>
                    <a:pt x="700" y="57"/>
                  </a:cubicBezTo>
                  <a:cubicBezTo>
                    <a:pt x="721" y="57"/>
                    <a:pt x="721" y="57"/>
                    <a:pt x="721" y="57"/>
                  </a:cubicBezTo>
                  <a:cubicBezTo>
                    <a:pt x="723" y="52"/>
                    <a:pt x="726" y="51"/>
                    <a:pt x="730" y="51"/>
                  </a:cubicBezTo>
                  <a:cubicBezTo>
                    <a:pt x="736" y="51"/>
                    <a:pt x="756" y="61"/>
                    <a:pt x="756" y="67"/>
                  </a:cubicBezTo>
                  <a:cubicBezTo>
                    <a:pt x="756" y="72"/>
                    <a:pt x="748" y="76"/>
                    <a:pt x="745" y="77"/>
                  </a:cubicBezTo>
                  <a:cubicBezTo>
                    <a:pt x="731" y="82"/>
                    <a:pt x="722" y="94"/>
                    <a:pt x="702" y="94"/>
                  </a:cubicBezTo>
                  <a:cubicBezTo>
                    <a:pt x="707" y="97"/>
                    <a:pt x="708" y="97"/>
                    <a:pt x="711" y="94"/>
                  </a:cubicBezTo>
                  <a:cubicBezTo>
                    <a:pt x="711" y="107"/>
                    <a:pt x="699" y="107"/>
                    <a:pt x="691" y="109"/>
                  </a:cubicBezTo>
                  <a:cubicBezTo>
                    <a:pt x="694" y="115"/>
                    <a:pt x="691" y="110"/>
                    <a:pt x="691" y="114"/>
                  </a:cubicBezTo>
                  <a:cubicBezTo>
                    <a:pt x="691" y="121"/>
                    <a:pt x="680" y="123"/>
                    <a:pt x="671" y="125"/>
                  </a:cubicBezTo>
                  <a:cubicBezTo>
                    <a:pt x="672" y="130"/>
                    <a:pt x="671" y="130"/>
                    <a:pt x="671" y="132"/>
                  </a:cubicBezTo>
                  <a:cubicBezTo>
                    <a:pt x="671" y="141"/>
                    <a:pt x="662" y="144"/>
                    <a:pt x="654" y="150"/>
                  </a:cubicBezTo>
                  <a:cubicBezTo>
                    <a:pt x="648" y="154"/>
                    <a:pt x="649" y="165"/>
                    <a:pt x="646" y="169"/>
                  </a:cubicBezTo>
                  <a:cubicBezTo>
                    <a:pt x="651" y="172"/>
                    <a:pt x="655" y="169"/>
                    <a:pt x="659" y="169"/>
                  </a:cubicBezTo>
                  <a:cubicBezTo>
                    <a:pt x="667" y="169"/>
                    <a:pt x="673" y="174"/>
                    <a:pt x="677" y="178"/>
                  </a:cubicBezTo>
                  <a:cubicBezTo>
                    <a:pt x="675" y="179"/>
                    <a:pt x="672" y="180"/>
                    <a:pt x="669" y="180"/>
                  </a:cubicBezTo>
                  <a:cubicBezTo>
                    <a:pt x="671" y="187"/>
                    <a:pt x="688" y="185"/>
                    <a:pt x="688" y="196"/>
                  </a:cubicBezTo>
                  <a:cubicBezTo>
                    <a:pt x="688" y="206"/>
                    <a:pt x="665" y="202"/>
                    <a:pt x="657" y="202"/>
                  </a:cubicBezTo>
                  <a:cubicBezTo>
                    <a:pt x="652" y="202"/>
                    <a:pt x="648" y="206"/>
                    <a:pt x="648" y="209"/>
                  </a:cubicBezTo>
                  <a:cubicBezTo>
                    <a:pt x="648" y="217"/>
                    <a:pt x="656" y="217"/>
                    <a:pt x="663" y="217"/>
                  </a:cubicBezTo>
                  <a:cubicBezTo>
                    <a:pt x="663" y="226"/>
                    <a:pt x="669" y="229"/>
                    <a:pt x="669" y="236"/>
                  </a:cubicBezTo>
                  <a:cubicBezTo>
                    <a:pt x="669" y="239"/>
                    <a:pt x="667" y="243"/>
                    <a:pt x="669" y="245"/>
                  </a:cubicBezTo>
                  <a:cubicBezTo>
                    <a:pt x="662" y="245"/>
                    <a:pt x="655" y="245"/>
                    <a:pt x="655" y="251"/>
                  </a:cubicBezTo>
                  <a:cubicBezTo>
                    <a:pt x="655" y="258"/>
                    <a:pt x="667" y="258"/>
                    <a:pt x="673" y="260"/>
                  </a:cubicBezTo>
                  <a:cubicBezTo>
                    <a:pt x="670" y="267"/>
                    <a:pt x="661" y="271"/>
                    <a:pt x="653" y="272"/>
                  </a:cubicBezTo>
                  <a:cubicBezTo>
                    <a:pt x="653" y="275"/>
                    <a:pt x="655" y="277"/>
                    <a:pt x="657" y="278"/>
                  </a:cubicBezTo>
                  <a:cubicBezTo>
                    <a:pt x="654" y="292"/>
                    <a:pt x="637" y="286"/>
                    <a:pt x="633" y="295"/>
                  </a:cubicBezTo>
                  <a:cubicBezTo>
                    <a:pt x="628" y="292"/>
                    <a:pt x="623" y="290"/>
                    <a:pt x="620" y="285"/>
                  </a:cubicBezTo>
                  <a:cubicBezTo>
                    <a:pt x="613" y="285"/>
                    <a:pt x="613" y="285"/>
                    <a:pt x="613" y="285"/>
                  </a:cubicBezTo>
                  <a:cubicBezTo>
                    <a:pt x="618" y="297"/>
                    <a:pt x="637" y="293"/>
                    <a:pt x="637" y="305"/>
                  </a:cubicBezTo>
                  <a:cubicBezTo>
                    <a:pt x="637" y="310"/>
                    <a:pt x="636" y="317"/>
                    <a:pt x="631" y="317"/>
                  </a:cubicBezTo>
                  <a:cubicBezTo>
                    <a:pt x="623" y="317"/>
                    <a:pt x="609" y="306"/>
                    <a:pt x="607" y="297"/>
                  </a:cubicBezTo>
                  <a:cubicBezTo>
                    <a:pt x="603" y="298"/>
                    <a:pt x="602" y="297"/>
                    <a:pt x="601" y="297"/>
                  </a:cubicBezTo>
                  <a:cubicBezTo>
                    <a:pt x="601" y="304"/>
                    <a:pt x="601" y="304"/>
                    <a:pt x="601" y="304"/>
                  </a:cubicBezTo>
                  <a:cubicBezTo>
                    <a:pt x="617" y="320"/>
                    <a:pt x="645" y="327"/>
                    <a:pt x="645" y="352"/>
                  </a:cubicBezTo>
                  <a:cubicBezTo>
                    <a:pt x="645" y="357"/>
                    <a:pt x="638" y="358"/>
                    <a:pt x="633" y="358"/>
                  </a:cubicBezTo>
                  <a:cubicBezTo>
                    <a:pt x="612" y="358"/>
                    <a:pt x="617" y="336"/>
                    <a:pt x="599" y="336"/>
                  </a:cubicBezTo>
                  <a:cubicBezTo>
                    <a:pt x="596" y="336"/>
                    <a:pt x="594" y="337"/>
                    <a:pt x="592" y="336"/>
                  </a:cubicBezTo>
                  <a:cubicBezTo>
                    <a:pt x="592" y="342"/>
                    <a:pt x="596" y="343"/>
                    <a:pt x="596" y="347"/>
                  </a:cubicBezTo>
                  <a:cubicBezTo>
                    <a:pt x="596" y="351"/>
                    <a:pt x="589" y="352"/>
                    <a:pt x="587" y="352"/>
                  </a:cubicBezTo>
                  <a:cubicBezTo>
                    <a:pt x="587" y="366"/>
                    <a:pt x="626" y="364"/>
                    <a:pt x="635" y="367"/>
                  </a:cubicBezTo>
                  <a:cubicBezTo>
                    <a:pt x="629" y="372"/>
                    <a:pt x="624" y="373"/>
                    <a:pt x="616" y="375"/>
                  </a:cubicBezTo>
                  <a:cubicBezTo>
                    <a:pt x="602" y="380"/>
                    <a:pt x="597" y="393"/>
                    <a:pt x="584" y="397"/>
                  </a:cubicBezTo>
                  <a:cubicBezTo>
                    <a:pt x="569" y="402"/>
                    <a:pt x="556" y="400"/>
                    <a:pt x="539" y="408"/>
                  </a:cubicBezTo>
                  <a:cubicBezTo>
                    <a:pt x="518" y="408"/>
                    <a:pt x="518" y="408"/>
                    <a:pt x="518" y="408"/>
                  </a:cubicBezTo>
                  <a:cubicBezTo>
                    <a:pt x="514" y="410"/>
                    <a:pt x="510" y="412"/>
                    <a:pt x="510" y="415"/>
                  </a:cubicBezTo>
                  <a:cubicBezTo>
                    <a:pt x="498" y="423"/>
                    <a:pt x="498" y="423"/>
                    <a:pt x="498" y="423"/>
                  </a:cubicBezTo>
                  <a:cubicBezTo>
                    <a:pt x="490" y="430"/>
                    <a:pt x="490" y="438"/>
                    <a:pt x="483" y="445"/>
                  </a:cubicBezTo>
                  <a:cubicBezTo>
                    <a:pt x="474" y="454"/>
                    <a:pt x="459" y="452"/>
                    <a:pt x="450" y="458"/>
                  </a:cubicBezTo>
                  <a:cubicBezTo>
                    <a:pt x="443" y="458"/>
                    <a:pt x="443" y="458"/>
                    <a:pt x="443" y="458"/>
                  </a:cubicBezTo>
                  <a:cubicBezTo>
                    <a:pt x="443" y="449"/>
                    <a:pt x="443" y="449"/>
                    <a:pt x="443" y="449"/>
                  </a:cubicBezTo>
                  <a:cubicBezTo>
                    <a:pt x="437" y="452"/>
                    <a:pt x="438" y="457"/>
                    <a:pt x="435" y="460"/>
                  </a:cubicBezTo>
                  <a:cubicBezTo>
                    <a:pt x="425" y="470"/>
                    <a:pt x="401" y="466"/>
                    <a:pt x="401" y="480"/>
                  </a:cubicBezTo>
                  <a:cubicBezTo>
                    <a:pt x="401" y="482"/>
                    <a:pt x="402" y="483"/>
                    <a:pt x="402" y="485"/>
                  </a:cubicBezTo>
                  <a:cubicBezTo>
                    <a:pt x="401" y="486"/>
                    <a:pt x="399" y="488"/>
                    <a:pt x="399" y="490"/>
                  </a:cubicBezTo>
                  <a:cubicBezTo>
                    <a:pt x="399" y="493"/>
                    <a:pt x="405" y="495"/>
                    <a:pt x="405" y="500"/>
                  </a:cubicBezTo>
                  <a:cubicBezTo>
                    <a:pt x="405" y="515"/>
                    <a:pt x="384" y="510"/>
                    <a:pt x="384" y="523"/>
                  </a:cubicBezTo>
                  <a:cubicBezTo>
                    <a:pt x="384" y="531"/>
                    <a:pt x="383" y="543"/>
                    <a:pt x="384" y="547"/>
                  </a:cubicBezTo>
                  <a:cubicBezTo>
                    <a:pt x="374" y="552"/>
                    <a:pt x="379" y="575"/>
                    <a:pt x="367" y="575"/>
                  </a:cubicBezTo>
                  <a:cubicBezTo>
                    <a:pt x="364" y="575"/>
                    <a:pt x="363" y="573"/>
                    <a:pt x="362" y="571"/>
                  </a:cubicBezTo>
                  <a:cubicBezTo>
                    <a:pt x="356" y="571"/>
                    <a:pt x="356" y="574"/>
                    <a:pt x="353" y="574"/>
                  </a:cubicBezTo>
                  <a:cubicBezTo>
                    <a:pt x="342" y="574"/>
                    <a:pt x="343" y="554"/>
                    <a:pt x="332" y="554"/>
                  </a:cubicBezTo>
                  <a:cubicBezTo>
                    <a:pt x="326" y="554"/>
                    <a:pt x="319" y="559"/>
                    <a:pt x="313" y="560"/>
                  </a:cubicBezTo>
                  <a:cubicBezTo>
                    <a:pt x="310" y="550"/>
                    <a:pt x="306" y="553"/>
                    <a:pt x="299" y="547"/>
                  </a:cubicBezTo>
                  <a:cubicBezTo>
                    <a:pt x="296" y="546"/>
                    <a:pt x="297" y="539"/>
                    <a:pt x="296" y="539"/>
                  </a:cubicBezTo>
                  <a:cubicBezTo>
                    <a:pt x="287" y="531"/>
                    <a:pt x="270" y="512"/>
                    <a:pt x="270" y="499"/>
                  </a:cubicBezTo>
                  <a:cubicBezTo>
                    <a:pt x="270" y="493"/>
                    <a:pt x="274" y="494"/>
                    <a:pt x="277" y="490"/>
                  </a:cubicBezTo>
                  <a:cubicBezTo>
                    <a:pt x="270" y="482"/>
                    <a:pt x="268" y="493"/>
                    <a:pt x="260" y="489"/>
                  </a:cubicBezTo>
                  <a:cubicBezTo>
                    <a:pt x="259" y="487"/>
                    <a:pt x="257" y="479"/>
                    <a:pt x="256" y="475"/>
                  </a:cubicBezTo>
                  <a:cubicBezTo>
                    <a:pt x="253" y="466"/>
                    <a:pt x="241" y="461"/>
                    <a:pt x="241" y="449"/>
                  </a:cubicBezTo>
                  <a:cubicBezTo>
                    <a:pt x="241" y="445"/>
                    <a:pt x="244" y="443"/>
                    <a:pt x="246" y="438"/>
                  </a:cubicBezTo>
                  <a:cubicBezTo>
                    <a:pt x="243" y="437"/>
                    <a:pt x="240" y="436"/>
                    <a:pt x="237" y="438"/>
                  </a:cubicBezTo>
                  <a:cubicBezTo>
                    <a:pt x="237" y="428"/>
                    <a:pt x="237" y="428"/>
                    <a:pt x="237" y="428"/>
                  </a:cubicBezTo>
                  <a:cubicBezTo>
                    <a:pt x="243" y="420"/>
                    <a:pt x="246" y="411"/>
                    <a:pt x="255" y="404"/>
                  </a:cubicBezTo>
                  <a:lnTo>
                    <a:pt x="255" y="40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61" name="Freeform 89">
              <a:extLst>
                <a:ext uri="{FF2B5EF4-FFF2-40B4-BE49-F238E27FC236}">
                  <a16:creationId xmlns:a16="http://schemas.microsoft.com/office/drawing/2014/main" id="{E215B089-0EA8-504C-A375-4FDBADC1B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3500" y="3227836"/>
              <a:ext cx="28264" cy="18842"/>
            </a:xfrm>
            <a:custGeom>
              <a:avLst/>
              <a:gdLst/>
              <a:ahLst/>
              <a:cxnLst>
                <a:cxn ang="0">
                  <a:pos x="9" y="24"/>
                </a:cxn>
                <a:cxn ang="0">
                  <a:pos x="0" y="9"/>
                </a:cxn>
                <a:cxn ang="0">
                  <a:pos x="10" y="0"/>
                </a:cxn>
                <a:cxn ang="0">
                  <a:pos x="36" y="16"/>
                </a:cxn>
                <a:cxn ang="0">
                  <a:pos x="19" y="24"/>
                </a:cxn>
                <a:cxn ang="0">
                  <a:pos x="9" y="24"/>
                </a:cxn>
              </a:cxnLst>
              <a:rect l="0" t="0" r="r" b="b"/>
              <a:pathLst>
                <a:path w="36" h="24">
                  <a:moveTo>
                    <a:pt x="9" y="24"/>
                  </a:moveTo>
                  <a:cubicBezTo>
                    <a:pt x="5" y="24"/>
                    <a:pt x="0" y="14"/>
                    <a:pt x="0" y="9"/>
                  </a:cubicBezTo>
                  <a:cubicBezTo>
                    <a:pt x="0" y="2"/>
                    <a:pt x="6" y="0"/>
                    <a:pt x="10" y="0"/>
                  </a:cubicBezTo>
                  <a:cubicBezTo>
                    <a:pt x="21" y="0"/>
                    <a:pt x="25" y="12"/>
                    <a:pt x="36" y="16"/>
                  </a:cubicBezTo>
                  <a:cubicBezTo>
                    <a:pt x="35" y="23"/>
                    <a:pt x="26" y="24"/>
                    <a:pt x="19" y="24"/>
                  </a:cubicBezTo>
                  <a:lnTo>
                    <a:pt x="9" y="2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62" name="Freeform 90">
              <a:extLst>
                <a:ext uri="{FF2B5EF4-FFF2-40B4-BE49-F238E27FC236}">
                  <a16:creationId xmlns:a16="http://schemas.microsoft.com/office/drawing/2014/main" id="{97A08C78-C8C5-7F4F-B6E3-8763998CB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621" y="3129856"/>
              <a:ext cx="16016" cy="9421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2" y="5"/>
                </a:cxn>
                <a:cxn ang="0">
                  <a:pos x="20" y="5"/>
                </a:cxn>
                <a:cxn ang="0">
                  <a:pos x="6" y="12"/>
                </a:cxn>
              </a:cxnLst>
              <a:rect l="0" t="0" r="r" b="b"/>
              <a:pathLst>
                <a:path w="20" h="12">
                  <a:moveTo>
                    <a:pt x="6" y="12"/>
                  </a:moveTo>
                  <a:cubicBezTo>
                    <a:pt x="2" y="12"/>
                    <a:pt x="0" y="8"/>
                    <a:pt x="0" y="5"/>
                  </a:cubicBezTo>
                  <a:cubicBezTo>
                    <a:pt x="0" y="3"/>
                    <a:pt x="3" y="1"/>
                    <a:pt x="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"/>
                    <a:pt x="12" y="4"/>
                    <a:pt x="12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7"/>
                    <a:pt x="10" y="12"/>
                    <a:pt x="6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63" name="Freeform 91">
              <a:extLst>
                <a:ext uri="{FF2B5EF4-FFF2-40B4-BE49-F238E27FC236}">
                  <a16:creationId xmlns:a16="http://schemas.microsoft.com/office/drawing/2014/main" id="{73B3F113-1E58-CB45-BA64-A629766D5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0163" y="3516124"/>
              <a:ext cx="65006" cy="63122"/>
            </a:xfrm>
            <a:custGeom>
              <a:avLst/>
              <a:gdLst/>
              <a:ahLst/>
              <a:cxnLst>
                <a:cxn ang="0">
                  <a:pos x="4" y="67"/>
                </a:cxn>
                <a:cxn ang="0">
                  <a:pos x="0" y="62"/>
                </a:cxn>
                <a:cxn ang="0">
                  <a:pos x="8" y="54"/>
                </a:cxn>
                <a:cxn ang="0">
                  <a:pos x="8" y="51"/>
                </a:cxn>
                <a:cxn ang="0">
                  <a:pos x="4" y="49"/>
                </a:cxn>
                <a:cxn ang="0">
                  <a:pos x="28" y="13"/>
                </a:cxn>
                <a:cxn ang="0">
                  <a:pos x="41" y="0"/>
                </a:cxn>
                <a:cxn ang="0">
                  <a:pos x="44" y="4"/>
                </a:cxn>
                <a:cxn ang="0">
                  <a:pos x="32" y="27"/>
                </a:cxn>
                <a:cxn ang="0">
                  <a:pos x="32" y="31"/>
                </a:cxn>
                <a:cxn ang="0">
                  <a:pos x="39" y="27"/>
                </a:cxn>
                <a:cxn ang="0">
                  <a:pos x="46" y="29"/>
                </a:cxn>
                <a:cxn ang="0">
                  <a:pos x="44" y="32"/>
                </a:cxn>
                <a:cxn ang="0">
                  <a:pos x="44" y="36"/>
                </a:cxn>
                <a:cxn ang="0">
                  <a:pos x="52" y="36"/>
                </a:cxn>
                <a:cxn ang="0">
                  <a:pos x="52" y="38"/>
                </a:cxn>
                <a:cxn ang="0">
                  <a:pos x="57" y="36"/>
                </a:cxn>
                <a:cxn ang="0">
                  <a:pos x="70" y="36"/>
                </a:cxn>
                <a:cxn ang="0">
                  <a:pos x="69" y="51"/>
                </a:cxn>
                <a:cxn ang="0">
                  <a:pos x="74" y="49"/>
                </a:cxn>
                <a:cxn ang="0">
                  <a:pos x="70" y="56"/>
                </a:cxn>
                <a:cxn ang="0">
                  <a:pos x="73" y="63"/>
                </a:cxn>
                <a:cxn ang="0">
                  <a:pos x="79" y="60"/>
                </a:cxn>
                <a:cxn ang="0">
                  <a:pos x="82" y="70"/>
                </a:cxn>
                <a:cxn ang="0">
                  <a:pos x="75" y="80"/>
                </a:cxn>
                <a:cxn ang="0">
                  <a:pos x="71" y="75"/>
                </a:cxn>
                <a:cxn ang="0">
                  <a:pos x="67" y="74"/>
                </a:cxn>
                <a:cxn ang="0">
                  <a:pos x="63" y="62"/>
                </a:cxn>
                <a:cxn ang="0">
                  <a:pos x="50" y="74"/>
                </a:cxn>
                <a:cxn ang="0">
                  <a:pos x="47" y="74"/>
                </a:cxn>
                <a:cxn ang="0">
                  <a:pos x="52" y="67"/>
                </a:cxn>
                <a:cxn ang="0">
                  <a:pos x="40" y="65"/>
                </a:cxn>
                <a:cxn ang="0">
                  <a:pos x="31" y="67"/>
                </a:cxn>
                <a:cxn ang="0">
                  <a:pos x="18" y="64"/>
                </a:cxn>
                <a:cxn ang="0">
                  <a:pos x="4" y="67"/>
                </a:cxn>
              </a:cxnLst>
              <a:rect l="0" t="0" r="r" b="b"/>
              <a:pathLst>
                <a:path w="82" h="80">
                  <a:moveTo>
                    <a:pt x="4" y="67"/>
                  </a:moveTo>
                  <a:cubicBezTo>
                    <a:pt x="2" y="67"/>
                    <a:pt x="0" y="64"/>
                    <a:pt x="0" y="62"/>
                  </a:cubicBezTo>
                  <a:cubicBezTo>
                    <a:pt x="0" y="61"/>
                    <a:pt x="8" y="55"/>
                    <a:pt x="8" y="54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" y="51"/>
                    <a:pt x="5" y="51"/>
                    <a:pt x="4" y="49"/>
                  </a:cubicBezTo>
                  <a:cubicBezTo>
                    <a:pt x="17" y="43"/>
                    <a:pt x="21" y="23"/>
                    <a:pt x="28" y="13"/>
                  </a:cubicBezTo>
                  <a:cubicBezTo>
                    <a:pt x="32" y="7"/>
                    <a:pt x="34" y="0"/>
                    <a:pt x="41" y="0"/>
                  </a:cubicBezTo>
                  <a:cubicBezTo>
                    <a:pt x="43" y="0"/>
                    <a:pt x="44" y="3"/>
                    <a:pt x="44" y="4"/>
                  </a:cubicBezTo>
                  <a:cubicBezTo>
                    <a:pt x="44" y="14"/>
                    <a:pt x="35" y="19"/>
                    <a:pt x="32" y="2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6" y="30"/>
                    <a:pt x="36" y="27"/>
                    <a:pt x="39" y="27"/>
                  </a:cubicBezTo>
                  <a:cubicBezTo>
                    <a:pt x="42" y="27"/>
                    <a:pt x="44" y="28"/>
                    <a:pt x="46" y="29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8"/>
                    <a:pt x="52" y="38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2" y="37"/>
                    <a:pt x="68" y="37"/>
                    <a:pt x="70" y="36"/>
                  </a:cubicBezTo>
                  <a:cubicBezTo>
                    <a:pt x="70" y="40"/>
                    <a:pt x="69" y="44"/>
                    <a:pt x="69" y="51"/>
                  </a:cubicBezTo>
                  <a:cubicBezTo>
                    <a:pt x="70" y="50"/>
                    <a:pt x="73" y="49"/>
                    <a:pt x="74" y="49"/>
                  </a:cubicBezTo>
                  <a:cubicBezTo>
                    <a:pt x="74" y="53"/>
                    <a:pt x="70" y="54"/>
                    <a:pt x="70" y="56"/>
                  </a:cubicBezTo>
                  <a:cubicBezTo>
                    <a:pt x="70" y="58"/>
                    <a:pt x="73" y="60"/>
                    <a:pt x="73" y="63"/>
                  </a:cubicBezTo>
                  <a:cubicBezTo>
                    <a:pt x="77" y="63"/>
                    <a:pt x="76" y="62"/>
                    <a:pt x="79" y="60"/>
                  </a:cubicBezTo>
                  <a:cubicBezTo>
                    <a:pt x="79" y="66"/>
                    <a:pt x="82" y="65"/>
                    <a:pt x="82" y="70"/>
                  </a:cubicBezTo>
                  <a:cubicBezTo>
                    <a:pt x="82" y="75"/>
                    <a:pt x="79" y="80"/>
                    <a:pt x="75" y="80"/>
                  </a:cubicBezTo>
                  <a:cubicBezTo>
                    <a:pt x="72" y="80"/>
                    <a:pt x="71" y="77"/>
                    <a:pt x="71" y="75"/>
                  </a:cubicBezTo>
                  <a:cubicBezTo>
                    <a:pt x="69" y="75"/>
                    <a:pt x="69" y="74"/>
                    <a:pt x="67" y="74"/>
                  </a:cubicBezTo>
                  <a:cubicBezTo>
                    <a:pt x="64" y="74"/>
                    <a:pt x="66" y="66"/>
                    <a:pt x="63" y="62"/>
                  </a:cubicBezTo>
                  <a:cubicBezTo>
                    <a:pt x="59" y="67"/>
                    <a:pt x="55" y="74"/>
                    <a:pt x="50" y="74"/>
                  </a:cubicBezTo>
                  <a:cubicBezTo>
                    <a:pt x="49" y="74"/>
                    <a:pt x="47" y="75"/>
                    <a:pt x="47" y="74"/>
                  </a:cubicBezTo>
                  <a:cubicBezTo>
                    <a:pt x="47" y="70"/>
                    <a:pt x="51" y="70"/>
                    <a:pt x="52" y="67"/>
                  </a:cubicBezTo>
                  <a:cubicBezTo>
                    <a:pt x="48" y="67"/>
                    <a:pt x="42" y="70"/>
                    <a:pt x="40" y="65"/>
                  </a:cubicBezTo>
                  <a:cubicBezTo>
                    <a:pt x="37" y="66"/>
                    <a:pt x="34" y="67"/>
                    <a:pt x="31" y="67"/>
                  </a:cubicBezTo>
                  <a:cubicBezTo>
                    <a:pt x="25" y="67"/>
                    <a:pt x="23" y="64"/>
                    <a:pt x="18" y="64"/>
                  </a:cubicBezTo>
                  <a:cubicBezTo>
                    <a:pt x="11" y="64"/>
                    <a:pt x="9" y="67"/>
                    <a:pt x="4" y="6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64" name="Freeform 92">
              <a:extLst>
                <a:ext uri="{FF2B5EF4-FFF2-40B4-BE49-F238E27FC236}">
                  <a16:creationId xmlns:a16="http://schemas.microsoft.com/office/drawing/2014/main" id="{5AC6CB03-8041-A440-8BE8-23D44D642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529" y="3745058"/>
              <a:ext cx="398516" cy="267562"/>
            </a:xfrm>
            <a:custGeom>
              <a:avLst/>
              <a:gdLst/>
              <a:ahLst/>
              <a:cxnLst>
                <a:cxn ang="0">
                  <a:pos x="250" y="98"/>
                </a:cxn>
                <a:cxn ang="0">
                  <a:pos x="246" y="141"/>
                </a:cxn>
                <a:cxn ang="0">
                  <a:pos x="251" y="160"/>
                </a:cxn>
                <a:cxn ang="0">
                  <a:pos x="281" y="192"/>
                </a:cxn>
                <a:cxn ang="0">
                  <a:pos x="312" y="191"/>
                </a:cxn>
                <a:cxn ang="0">
                  <a:pos x="327" y="187"/>
                </a:cxn>
                <a:cxn ang="0">
                  <a:pos x="363" y="152"/>
                </a:cxn>
                <a:cxn ang="0">
                  <a:pos x="382" y="154"/>
                </a:cxn>
                <a:cxn ang="0">
                  <a:pos x="374" y="180"/>
                </a:cxn>
                <a:cxn ang="0">
                  <a:pos x="369" y="192"/>
                </a:cxn>
                <a:cxn ang="0">
                  <a:pos x="365" y="213"/>
                </a:cxn>
                <a:cxn ang="0">
                  <a:pos x="357" y="224"/>
                </a:cxn>
                <a:cxn ang="0">
                  <a:pos x="405" y="226"/>
                </a:cxn>
                <a:cxn ang="0">
                  <a:pos x="426" y="242"/>
                </a:cxn>
                <a:cxn ang="0">
                  <a:pos x="423" y="289"/>
                </a:cxn>
                <a:cxn ang="0">
                  <a:pos x="451" y="316"/>
                </a:cxn>
                <a:cxn ang="0">
                  <a:pos x="504" y="322"/>
                </a:cxn>
                <a:cxn ang="0">
                  <a:pos x="488" y="329"/>
                </a:cxn>
                <a:cxn ang="0">
                  <a:pos x="480" y="316"/>
                </a:cxn>
                <a:cxn ang="0">
                  <a:pos x="468" y="332"/>
                </a:cxn>
                <a:cxn ang="0">
                  <a:pos x="446" y="326"/>
                </a:cxn>
                <a:cxn ang="0">
                  <a:pos x="431" y="323"/>
                </a:cxn>
                <a:cxn ang="0">
                  <a:pos x="406" y="302"/>
                </a:cxn>
                <a:cxn ang="0">
                  <a:pos x="402" y="306"/>
                </a:cxn>
                <a:cxn ang="0">
                  <a:pos x="391" y="281"/>
                </a:cxn>
                <a:cxn ang="0">
                  <a:pos x="372" y="260"/>
                </a:cxn>
                <a:cxn ang="0">
                  <a:pos x="345" y="255"/>
                </a:cxn>
                <a:cxn ang="0">
                  <a:pos x="294" y="226"/>
                </a:cxn>
                <a:cxn ang="0">
                  <a:pos x="282" y="222"/>
                </a:cxn>
                <a:cxn ang="0">
                  <a:pos x="256" y="227"/>
                </a:cxn>
                <a:cxn ang="0">
                  <a:pos x="221" y="214"/>
                </a:cxn>
                <a:cxn ang="0">
                  <a:pos x="195" y="203"/>
                </a:cxn>
                <a:cxn ang="0">
                  <a:pos x="175" y="195"/>
                </a:cxn>
                <a:cxn ang="0">
                  <a:pos x="148" y="172"/>
                </a:cxn>
                <a:cxn ang="0">
                  <a:pos x="148" y="150"/>
                </a:cxn>
                <a:cxn ang="0">
                  <a:pos x="102" y="101"/>
                </a:cxn>
                <a:cxn ang="0">
                  <a:pos x="82" y="68"/>
                </a:cxn>
                <a:cxn ang="0">
                  <a:pos x="62" y="53"/>
                </a:cxn>
                <a:cxn ang="0">
                  <a:pos x="49" y="22"/>
                </a:cxn>
                <a:cxn ang="0">
                  <a:pos x="28" y="19"/>
                </a:cxn>
                <a:cxn ang="0">
                  <a:pos x="49" y="53"/>
                </a:cxn>
                <a:cxn ang="0">
                  <a:pos x="73" y="95"/>
                </a:cxn>
                <a:cxn ang="0">
                  <a:pos x="96" y="130"/>
                </a:cxn>
                <a:cxn ang="0">
                  <a:pos x="86" y="127"/>
                </a:cxn>
                <a:cxn ang="0">
                  <a:pos x="65" y="109"/>
                </a:cxn>
                <a:cxn ang="0">
                  <a:pos x="52" y="84"/>
                </a:cxn>
                <a:cxn ang="0">
                  <a:pos x="40" y="69"/>
                </a:cxn>
                <a:cxn ang="0">
                  <a:pos x="11" y="24"/>
                </a:cxn>
                <a:cxn ang="0">
                  <a:pos x="0" y="0"/>
                </a:cxn>
                <a:cxn ang="0">
                  <a:pos x="76" y="16"/>
                </a:cxn>
                <a:cxn ang="0">
                  <a:pos x="113" y="10"/>
                </a:cxn>
                <a:cxn ang="0">
                  <a:pos x="152" y="29"/>
                </a:cxn>
                <a:cxn ang="0">
                  <a:pos x="188" y="38"/>
                </a:cxn>
                <a:cxn ang="0">
                  <a:pos x="249" y="90"/>
                </a:cxn>
                <a:cxn ang="0">
                  <a:pos x="247" y="86"/>
                </a:cxn>
              </a:cxnLst>
              <a:rect l="0" t="0" r="r" b="b"/>
              <a:pathLst>
                <a:path w="504" h="338">
                  <a:moveTo>
                    <a:pt x="248" y="91"/>
                  </a:moveTo>
                  <a:cubicBezTo>
                    <a:pt x="249" y="94"/>
                    <a:pt x="250" y="96"/>
                    <a:pt x="250" y="98"/>
                  </a:cubicBezTo>
                  <a:cubicBezTo>
                    <a:pt x="250" y="106"/>
                    <a:pt x="247" y="109"/>
                    <a:pt x="246" y="116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45" y="144"/>
                    <a:pt x="248" y="148"/>
                    <a:pt x="249" y="150"/>
                  </a:cubicBezTo>
                  <a:cubicBezTo>
                    <a:pt x="251" y="154"/>
                    <a:pt x="249" y="156"/>
                    <a:pt x="251" y="160"/>
                  </a:cubicBezTo>
                  <a:cubicBezTo>
                    <a:pt x="252" y="164"/>
                    <a:pt x="258" y="170"/>
                    <a:pt x="261" y="173"/>
                  </a:cubicBezTo>
                  <a:cubicBezTo>
                    <a:pt x="269" y="181"/>
                    <a:pt x="269" y="188"/>
                    <a:pt x="281" y="192"/>
                  </a:cubicBezTo>
                  <a:cubicBezTo>
                    <a:pt x="285" y="193"/>
                    <a:pt x="285" y="197"/>
                    <a:pt x="288" y="197"/>
                  </a:cubicBezTo>
                  <a:cubicBezTo>
                    <a:pt x="297" y="197"/>
                    <a:pt x="304" y="191"/>
                    <a:pt x="312" y="191"/>
                  </a:cubicBezTo>
                  <a:cubicBezTo>
                    <a:pt x="317" y="191"/>
                    <a:pt x="319" y="194"/>
                    <a:pt x="321" y="194"/>
                  </a:cubicBezTo>
                  <a:cubicBezTo>
                    <a:pt x="324" y="194"/>
                    <a:pt x="327" y="188"/>
                    <a:pt x="327" y="187"/>
                  </a:cubicBezTo>
                  <a:cubicBezTo>
                    <a:pt x="329" y="181"/>
                    <a:pt x="336" y="176"/>
                    <a:pt x="336" y="169"/>
                  </a:cubicBezTo>
                  <a:cubicBezTo>
                    <a:pt x="336" y="156"/>
                    <a:pt x="351" y="152"/>
                    <a:pt x="363" y="152"/>
                  </a:cubicBezTo>
                  <a:cubicBezTo>
                    <a:pt x="367" y="152"/>
                    <a:pt x="370" y="152"/>
                    <a:pt x="372" y="153"/>
                  </a:cubicBezTo>
                  <a:cubicBezTo>
                    <a:pt x="373" y="154"/>
                    <a:pt x="379" y="154"/>
                    <a:pt x="382" y="154"/>
                  </a:cubicBezTo>
                  <a:cubicBezTo>
                    <a:pt x="382" y="155"/>
                    <a:pt x="382" y="157"/>
                    <a:pt x="382" y="158"/>
                  </a:cubicBezTo>
                  <a:cubicBezTo>
                    <a:pt x="382" y="164"/>
                    <a:pt x="374" y="172"/>
                    <a:pt x="374" y="180"/>
                  </a:cubicBezTo>
                  <a:cubicBezTo>
                    <a:pt x="374" y="188"/>
                    <a:pt x="372" y="191"/>
                    <a:pt x="369" y="195"/>
                  </a:cubicBezTo>
                  <a:cubicBezTo>
                    <a:pt x="369" y="194"/>
                    <a:pt x="369" y="193"/>
                    <a:pt x="369" y="192"/>
                  </a:cubicBezTo>
                  <a:cubicBezTo>
                    <a:pt x="368" y="192"/>
                    <a:pt x="367" y="192"/>
                    <a:pt x="365" y="192"/>
                  </a:cubicBezTo>
                  <a:cubicBezTo>
                    <a:pt x="365" y="197"/>
                    <a:pt x="365" y="207"/>
                    <a:pt x="365" y="213"/>
                  </a:cubicBezTo>
                  <a:cubicBezTo>
                    <a:pt x="365" y="217"/>
                    <a:pt x="360" y="219"/>
                    <a:pt x="357" y="222"/>
                  </a:cubicBezTo>
                  <a:cubicBezTo>
                    <a:pt x="357" y="223"/>
                    <a:pt x="357" y="223"/>
                    <a:pt x="357" y="224"/>
                  </a:cubicBezTo>
                  <a:cubicBezTo>
                    <a:pt x="357" y="227"/>
                    <a:pt x="360" y="229"/>
                    <a:pt x="363" y="229"/>
                  </a:cubicBezTo>
                  <a:cubicBezTo>
                    <a:pt x="377" y="229"/>
                    <a:pt x="389" y="226"/>
                    <a:pt x="405" y="226"/>
                  </a:cubicBezTo>
                  <a:cubicBezTo>
                    <a:pt x="415" y="226"/>
                    <a:pt x="418" y="234"/>
                    <a:pt x="426" y="236"/>
                  </a:cubicBezTo>
                  <a:cubicBezTo>
                    <a:pt x="426" y="238"/>
                    <a:pt x="426" y="240"/>
                    <a:pt x="426" y="242"/>
                  </a:cubicBezTo>
                  <a:cubicBezTo>
                    <a:pt x="426" y="246"/>
                    <a:pt x="425" y="257"/>
                    <a:pt x="423" y="262"/>
                  </a:cubicBezTo>
                  <a:cubicBezTo>
                    <a:pt x="423" y="272"/>
                    <a:pt x="423" y="281"/>
                    <a:pt x="423" y="289"/>
                  </a:cubicBezTo>
                  <a:cubicBezTo>
                    <a:pt x="423" y="298"/>
                    <a:pt x="432" y="302"/>
                    <a:pt x="439" y="306"/>
                  </a:cubicBezTo>
                  <a:cubicBezTo>
                    <a:pt x="444" y="308"/>
                    <a:pt x="444" y="316"/>
                    <a:pt x="451" y="316"/>
                  </a:cubicBezTo>
                  <a:cubicBezTo>
                    <a:pt x="463" y="316"/>
                    <a:pt x="469" y="307"/>
                    <a:pt x="479" y="307"/>
                  </a:cubicBezTo>
                  <a:cubicBezTo>
                    <a:pt x="491" y="307"/>
                    <a:pt x="497" y="316"/>
                    <a:pt x="504" y="322"/>
                  </a:cubicBezTo>
                  <a:cubicBezTo>
                    <a:pt x="503" y="323"/>
                    <a:pt x="494" y="333"/>
                    <a:pt x="493" y="332"/>
                  </a:cubicBezTo>
                  <a:cubicBezTo>
                    <a:pt x="492" y="331"/>
                    <a:pt x="488" y="330"/>
                    <a:pt x="488" y="329"/>
                  </a:cubicBezTo>
                  <a:cubicBezTo>
                    <a:pt x="488" y="327"/>
                    <a:pt x="490" y="326"/>
                    <a:pt x="491" y="324"/>
                  </a:cubicBezTo>
                  <a:cubicBezTo>
                    <a:pt x="486" y="322"/>
                    <a:pt x="484" y="316"/>
                    <a:pt x="480" y="316"/>
                  </a:cubicBezTo>
                  <a:cubicBezTo>
                    <a:pt x="476" y="316"/>
                    <a:pt x="464" y="325"/>
                    <a:pt x="464" y="328"/>
                  </a:cubicBezTo>
                  <a:cubicBezTo>
                    <a:pt x="464" y="330"/>
                    <a:pt x="467" y="331"/>
                    <a:pt x="468" y="332"/>
                  </a:cubicBezTo>
                  <a:cubicBezTo>
                    <a:pt x="467" y="336"/>
                    <a:pt x="465" y="338"/>
                    <a:pt x="461" y="338"/>
                  </a:cubicBezTo>
                  <a:cubicBezTo>
                    <a:pt x="454" y="338"/>
                    <a:pt x="450" y="330"/>
                    <a:pt x="446" y="326"/>
                  </a:cubicBezTo>
                  <a:cubicBezTo>
                    <a:pt x="443" y="323"/>
                    <a:pt x="436" y="326"/>
                    <a:pt x="433" y="326"/>
                  </a:cubicBezTo>
                  <a:cubicBezTo>
                    <a:pt x="432" y="326"/>
                    <a:pt x="431" y="324"/>
                    <a:pt x="431" y="323"/>
                  </a:cubicBezTo>
                  <a:cubicBezTo>
                    <a:pt x="424" y="322"/>
                    <a:pt x="424" y="318"/>
                    <a:pt x="423" y="314"/>
                  </a:cubicBezTo>
                  <a:cubicBezTo>
                    <a:pt x="421" y="311"/>
                    <a:pt x="406" y="302"/>
                    <a:pt x="406" y="302"/>
                  </a:cubicBezTo>
                  <a:cubicBezTo>
                    <a:pt x="405" y="304"/>
                    <a:pt x="405" y="305"/>
                    <a:pt x="406" y="306"/>
                  </a:cubicBezTo>
                  <a:cubicBezTo>
                    <a:pt x="402" y="306"/>
                    <a:pt x="402" y="306"/>
                    <a:pt x="402" y="306"/>
                  </a:cubicBezTo>
                  <a:cubicBezTo>
                    <a:pt x="395" y="302"/>
                    <a:pt x="399" y="296"/>
                    <a:pt x="397" y="289"/>
                  </a:cubicBezTo>
                  <a:cubicBezTo>
                    <a:pt x="396" y="285"/>
                    <a:pt x="394" y="284"/>
                    <a:pt x="391" y="281"/>
                  </a:cubicBezTo>
                  <a:cubicBezTo>
                    <a:pt x="384" y="274"/>
                    <a:pt x="377" y="270"/>
                    <a:pt x="374" y="260"/>
                  </a:cubicBezTo>
                  <a:cubicBezTo>
                    <a:pt x="373" y="260"/>
                    <a:pt x="372" y="260"/>
                    <a:pt x="372" y="260"/>
                  </a:cubicBezTo>
                  <a:cubicBezTo>
                    <a:pt x="368" y="260"/>
                    <a:pt x="366" y="262"/>
                    <a:pt x="363" y="262"/>
                  </a:cubicBezTo>
                  <a:cubicBezTo>
                    <a:pt x="355" y="262"/>
                    <a:pt x="350" y="257"/>
                    <a:pt x="345" y="255"/>
                  </a:cubicBezTo>
                  <a:cubicBezTo>
                    <a:pt x="336" y="251"/>
                    <a:pt x="330" y="253"/>
                    <a:pt x="321" y="248"/>
                  </a:cubicBezTo>
                  <a:cubicBezTo>
                    <a:pt x="308" y="242"/>
                    <a:pt x="306" y="232"/>
                    <a:pt x="294" y="226"/>
                  </a:cubicBezTo>
                  <a:cubicBezTo>
                    <a:pt x="291" y="226"/>
                    <a:pt x="291" y="226"/>
                    <a:pt x="291" y="226"/>
                  </a:cubicBezTo>
                  <a:cubicBezTo>
                    <a:pt x="288" y="224"/>
                    <a:pt x="285" y="222"/>
                    <a:pt x="282" y="222"/>
                  </a:cubicBezTo>
                  <a:cubicBezTo>
                    <a:pt x="274" y="222"/>
                    <a:pt x="272" y="231"/>
                    <a:pt x="265" y="231"/>
                  </a:cubicBezTo>
                  <a:cubicBezTo>
                    <a:pt x="261" y="231"/>
                    <a:pt x="258" y="228"/>
                    <a:pt x="256" y="227"/>
                  </a:cubicBezTo>
                  <a:cubicBezTo>
                    <a:pt x="252" y="225"/>
                    <a:pt x="249" y="226"/>
                    <a:pt x="246" y="226"/>
                  </a:cubicBezTo>
                  <a:cubicBezTo>
                    <a:pt x="241" y="226"/>
                    <a:pt x="226" y="216"/>
                    <a:pt x="221" y="214"/>
                  </a:cubicBezTo>
                  <a:cubicBezTo>
                    <a:pt x="216" y="211"/>
                    <a:pt x="213" y="214"/>
                    <a:pt x="208" y="213"/>
                  </a:cubicBezTo>
                  <a:cubicBezTo>
                    <a:pt x="202" y="211"/>
                    <a:pt x="201" y="206"/>
                    <a:pt x="195" y="203"/>
                  </a:cubicBezTo>
                  <a:cubicBezTo>
                    <a:pt x="189" y="200"/>
                    <a:pt x="186" y="201"/>
                    <a:pt x="180" y="198"/>
                  </a:cubicBezTo>
                  <a:cubicBezTo>
                    <a:pt x="177" y="197"/>
                    <a:pt x="177" y="196"/>
                    <a:pt x="175" y="195"/>
                  </a:cubicBezTo>
                  <a:cubicBezTo>
                    <a:pt x="170" y="190"/>
                    <a:pt x="156" y="187"/>
                    <a:pt x="155" y="181"/>
                  </a:cubicBezTo>
                  <a:cubicBezTo>
                    <a:pt x="151" y="181"/>
                    <a:pt x="148" y="176"/>
                    <a:pt x="148" y="172"/>
                  </a:cubicBezTo>
                  <a:cubicBezTo>
                    <a:pt x="148" y="167"/>
                    <a:pt x="153" y="165"/>
                    <a:pt x="153" y="160"/>
                  </a:cubicBezTo>
                  <a:cubicBezTo>
                    <a:pt x="153" y="154"/>
                    <a:pt x="149" y="153"/>
                    <a:pt x="148" y="150"/>
                  </a:cubicBezTo>
                  <a:cubicBezTo>
                    <a:pt x="143" y="134"/>
                    <a:pt x="128" y="121"/>
                    <a:pt x="118" y="111"/>
                  </a:cubicBezTo>
                  <a:cubicBezTo>
                    <a:pt x="114" y="107"/>
                    <a:pt x="107" y="105"/>
                    <a:pt x="102" y="101"/>
                  </a:cubicBezTo>
                  <a:cubicBezTo>
                    <a:pt x="99" y="97"/>
                    <a:pt x="102" y="93"/>
                    <a:pt x="100" y="88"/>
                  </a:cubicBezTo>
                  <a:cubicBezTo>
                    <a:pt x="96" y="80"/>
                    <a:pt x="82" y="79"/>
                    <a:pt x="82" y="68"/>
                  </a:cubicBezTo>
                  <a:cubicBezTo>
                    <a:pt x="78" y="68"/>
                    <a:pt x="79" y="67"/>
                    <a:pt x="77" y="68"/>
                  </a:cubicBezTo>
                  <a:cubicBezTo>
                    <a:pt x="72" y="63"/>
                    <a:pt x="67" y="58"/>
                    <a:pt x="62" y="53"/>
                  </a:cubicBezTo>
                  <a:cubicBezTo>
                    <a:pt x="58" y="49"/>
                    <a:pt x="60" y="42"/>
                    <a:pt x="56" y="38"/>
                  </a:cubicBezTo>
                  <a:cubicBezTo>
                    <a:pt x="52" y="34"/>
                    <a:pt x="53" y="24"/>
                    <a:pt x="49" y="22"/>
                  </a:cubicBezTo>
                  <a:cubicBezTo>
                    <a:pt x="42" y="19"/>
                    <a:pt x="35" y="19"/>
                    <a:pt x="29" y="13"/>
                  </a:cubicBezTo>
                  <a:cubicBezTo>
                    <a:pt x="27" y="15"/>
                    <a:pt x="28" y="18"/>
                    <a:pt x="28" y="19"/>
                  </a:cubicBezTo>
                  <a:cubicBezTo>
                    <a:pt x="28" y="28"/>
                    <a:pt x="32" y="34"/>
                    <a:pt x="36" y="41"/>
                  </a:cubicBezTo>
                  <a:cubicBezTo>
                    <a:pt x="39" y="48"/>
                    <a:pt x="45" y="48"/>
                    <a:pt x="49" y="53"/>
                  </a:cubicBezTo>
                  <a:cubicBezTo>
                    <a:pt x="55" y="59"/>
                    <a:pt x="56" y="63"/>
                    <a:pt x="58" y="71"/>
                  </a:cubicBezTo>
                  <a:cubicBezTo>
                    <a:pt x="61" y="81"/>
                    <a:pt x="70" y="86"/>
                    <a:pt x="73" y="95"/>
                  </a:cubicBezTo>
                  <a:cubicBezTo>
                    <a:pt x="77" y="106"/>
                    <a:pt x="80" y="117"/>
                    <a:pt x="87" y="122"/>
                  </a:cubicBezTo>
                  <a:cubicBezTo>
                    <a:pt x="91" y="119"/>
                    <a:pt x="96" y="126"/>
                    <a:pt x="96" y="130"/>
                  </a:cubicBezTo>
                  <a:cubicBezTo>
                    <a:pt x="96" y="132"/>
                    <a:pt x="95" y="136"/>
                    <a:pt x="93" y="136"/>
                  </a:cubicBezTo>
                  <a:cubicBezTo>
                    <a:pt x="92" y="136"/>
                    <a:pt x="86" y="129"/>
                    <a:pt x="86" y="127"/>
                  </a:cubicBezTo>
                  <a:cubicBezTo>
                    <a:pt x="78" y="127"/>
                    <a:pt x="74" y="117"/>
                    <a:pt x="69" y="113"/>
                  </a:cubicBezTo>
                  <a:cubicBezTo>
                    <a:pt x="66" y="112"/>
                    <a:pt x="66" y="112"/>
                    <a:pt x="65" y="109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0" y="93"/>
                    <a:pt x="56" y="88"/>
                    <a:pt x="52" y="84"/>
                  </a:cubicBezTo>
                  <a:cubicBezTo>
                    <a:pt x="46" y="78"/>
                    <a:pt x="36" y="79"/>
                    <a:pt x="31" y="72"/>
                  </a:cubicBezTo>
                  <a:cubicBezTo>
                    <a:pt x="34" y="72"/>
                    <a:pt x="44" y="74"/>
                    <a:pt x="40" y="69"/>
                  </a:cubicBezTo>
                  <a:cubicBezTo>
                    <a:pt x="34" y="59"/>
                    <a:pt x="26" y="50"/>
                    <a:pt x="19" y="45"/>
                  </a:cubicBezTo>
                  <a:cubicBezTo>
                    <a:pt x="14" y="41"/>
                    <a:pt x="14" y="29"/>
                    <a:pt x="11" y="24"/>
                  </a:cubicBezTo>
                  <a:cubicBezTo>
                    <a:pt x="7" y="16"/>
                    <a:pt x="3" y="1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1" y="10"/>
                    <a:pt x="121" y="10"/>
                    <a:pt x="121" y="10"/>
                  </a:cubicBezTo>
                  <a:cubicBezTo>
                    <a:pt x="136" y="14"/>
                    <a:pt x="145" y="16"/>
                    <a:pt x="152" y="29"/>
                  </a:cubicBezTo>
                  <a:cubicBezTo>
                    <a:pt x="156" y="35"/>
                    <a:pt x="163" y="50"/>
                    <a:pt x="172" y="50"/>
                  </a:cubicBezTo>
                  <a:cubicBezTo>
                    <a:pt x="181" y="50"/>
                    <a:pt x="178" y="38"/>
                    <a:pt x="188" y="38"/>
                  </a:cubicBezTo>
                  <a:cubicBezTo>
                    <a:pt x="214" y="38"/>
                    <a:pt x="213" y="70"/>
                    <a:pt x="227" y="84"/>
                  </a:cubicBezTo>
                  <a:cubicBezTo>
                    <a:pt x="231" y="87"/>
                    <a:pt x="242" y="90"/>
                    <a:pt x="249" y="90"/>
                  </a:cubicBezTo>
                  <a:cubicBezTo>
                    <a:pt x="249" y="89"/>
                    <a:pt x="247" y="87"/>
                    <a:pt x="247" y="86"/>
                  </a:cubicBezTo>
                  <a:cubicBezTo>
                    <a:pt x="247" y="86"/>
                    <a:pt x="247" y="86"/>
                    <a:pt x="247" y="86"/>
                  </a:cubicBezTo>
                  <a:lnTo>
                    <a:pt x="248" y="91"/>
                  </a:lnTo>
                  <a:close/>
                </a:path>
              </a:pathLst>
            </a:custGeom>
            <a:solidFill>
              <a:srgbClr val="5178B3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65" name="Freeform 93">
              <a:extLst>
                <a:ext uri="{FF2B5EF4-FFF2-40B4-BE49-F238E27FC236}">
                  <a16:creationId xmlns:a16="http://schemas.microsoft.com/office/drawing/2014/main" id="{DA5E677F-A87F-FA42-B4E6-54741301A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4055" y="3496339"/>
              <a:ext cx="12248" cy="56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7"/>
                </a:cxn>
                <a:cxn ang="0">
                  <a:pos x="12" y="7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5" h="8">
                  <a:moveTo>
                    <a:pt x="0" y="0"/>
                  </a:moveTo>
                  <a:cubicBezTo>
                    <a:pt x="7" y="0"/>
                    <a:pt x="15" y="1"/>
                    <a:pt x="15" y="7"/>
                  </a:cubicBezTo>
                  <a:cubicBezTo>
                    <a:pt x="15" y="8"/>
                    <a:pt x="13" y="7"/>
                    <a:pt x="12" y="7"/>
                  </a:cubicBezTo>
                  <a:cubicBezTo>
                    <a:pt x="8" y="7"/>
                    <a:pt x="2" y="5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66" name="Freeform 94">
              <a:extLst>
                <a:ext uri="{FF2B5EF4-FFF2-40B4-BE49-F238E27FC236}">
                  <a16:creationId xmlns:a16="http://schemas.microsoft.com/office/drawing/2014/main" id="{103D0C9D-0B17-9741-8284-059A74761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59" y="3529314"/>
              <a:ext cx="47106" cy="3014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18" y="6"/>
                </a:cxn>
                <a:cxn ang="0">
                  <a:pos x="59" y="34"/>
                </a:cxn>
                <a:cxn ang="0">
                  <a:pos x="59" y="38"/>
                </a:cxn>
                <a:cxn ang="0">
                  <a:pos x="55" y="38"/>
                </a:cxn>
                <a:cxn ang="0">
                  <a:pos x="22" y="22"/>
                </a:cxn>
                <a:cxn ang="0">
                  <a:pos x="27" y="17"/>
                </a:cxn>
                <a:cxn ang="0">
                  <a:pos x="4" y="8"/>
                </a:cxn>
                <a:cxn ang="0">
                  <a:pos x="8" y="4"/>
                </a:cxn>
                <a:cxn ang="0">
                  <a:pos x="2" y="2"/>
                </a:cxn>
                <a:cxn ang="0">
                  <a:pos x="0" y="2"/>
                </a:cxn>
              </a:cxnLst>
              <a:rect l="0" t="0" r="r" b="b"/>
              <a:pathLst>
                <a:path w="59" h="38">
                  <a:moveTo>
                    <a:pt x="0" y="2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11" y="0"/>
                    <a:pt x="15" y="5"/>
                    <a:pt x="18" y="6"/>
                  </a:cubicBezTo>
                  <a:cubicBezTo>
                    <a:pt x="37" y="12"/>
                    <a:pt x="48" y="23"/>
                    <a:pt x="59" y="34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8" y="38"/>
                    <a:pt x="56" y="38"/>
                    <a:pt x="55" y="38"/>
                  </a:cubicBezTo>
                  <a:cubicBezTo>
                    <a:pt x="45" y="38"/>
                    <a:pt x="29" y="26"/>
                    <a:pt x="22" y="22"/>
                  </a:cubicBezTo>
                  <a:cubicBezTo>
                    <a:pt x="23" y="19"/>
                    <a:pt x="25" y="19"/>
                    <a:pt x="27" y="17"/>
                  </a:cubicBezTo>
                  <a:cubicBezTo>
                    <a:pt x="18" y="17"/>
                    <a:pt x="6" y="13"/>
                    <a:pt x="4" y="8"/>
                  </a:cubicBezTo>
                  <a:cubicBezTo>
                    <a:pt x="6" y="7"/>
                    <a:pt x="8" y="5"/>
                    <a:pt x="8" y="4"/>
                  </a:cubicBezTo>
                  <a:cubicBezTo>
                    <a:pt x="6" y="3"/>
                    <a:pt x="2" y="2"/>
                    <a:pt x="2" y="2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67" name="Freeform 95">
              <a:extLst>
                <a:ext uri="{FF2B5EF4-FFF2-40B4-BE49-F238E27FC236}">
                  <a16:creationId xmlns:a16="http://schemas.microsoft.com/office/drawing/2014/main" id="{CFBD3E19-B517-BF4F-B94F-B14147121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195" y="3485034"/>
              <a:ext cx="16958" cy="23553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0" y="3"/>
                </a:cxn>
                <a:cxn ang="0">
                  <a:pos x="7" y="8"/>
                </a:cxn>
                <a:cxn ang="0">
                  <a:pos x="13" y="3"/>
                </a:cxn>
                <a:cxn ang="0">
                  <a:pos x="13" y="12"/>
                </a:cxn>
                <a:cxn ang="0">
                  <a:pos x="15" y="18"/>
                </a:cxn>
                <a:cxn ang="0">
                  <a:pos x="13" y="22"/>
                </a:cxn>
                <a:cxn ang="0">
                  <a:pos x="17" y="30"/>
                </a:cxn>
                <a:cxn ang="0">
                  <a:pos x="10" y="22"/>
                </a:cxn>
                <a:cxn ang="0">
                  <a:pos x="12" y="17"/>
                </a:cxn>
                <a:cxn ang="0">
                  <a:pos x="5" y="12"/>
                </a:cxn>
              </a:cxnLst>
              <a:rect l="0" t="0" r="r" b="b"/>
              <a:pathLst>
                <a:path w="21" h="30">
                  <a:moveTo>
                    <a:pt x="5" y="12"/>
                  </a:moveTo>
                  <a:cubicBezTo>
                    <a:pt x="3" y="12"/>
                    <a:pt x="2" y="6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6" y="3"/>
                    <a:pt x="10" y="3"/>
                  </a:cubicBezTo>
                  <a:cubicBezTo>
                    <a:pt x="10" y="4"/>
                    <a:pt x="5" y="8"/>
                    <a:pt x="7" y="8"/>
                  </a:cubicBezTo>
                  <a:cubicBezTo>
                    <a:pt x="10" y="8"/>
                    <a:pt x="12" y="5"/>
                    <a:pt x="13" y="3"/>
                  </a:cubicBezTo>
                  <a:cubicBezTo>
                    <a:pt x="14" y="5"/>
                    <a:pt x="13" y="8"/>
                    <a:pt x="13" y="12"/>
                  </a:cubicBezTo>
                  <a:cubicBezTo>
                    <a:pt x="13" y="15"/>
                    <a:pt x="15" y="15"/>
                    <a:pt x="15" y="18"/>
                  </a:cubicBezTo>
                  <a:cubicBezTo>
                    <a:pt x="15" y="19"/>
                    <a:pt x="13" y="20"/>
                    <a:pt x="13" y="22"/>
                  </a:cubicBezTo>
                  <a:cubicBezTo>
                    <a:pt x="13" y="24"/>
                    <a:pt x="21" y="30"/>
                    <a:pt x="17" y="30"/>
                  </a:cubicBezTo>
                  <a:cubicBezTo>
                    <a:pt x="13" y="30"/>
                    <a:pt x="10" y="26"/>
                    <a:pt x="10" y="22"/>
                  </a:cubicBezTo>
                  <a:cubicBezTo>
                    <a:pt x="10" y="19"/>
                    <a:pt x="12" y="18"/>
                    <a:pt x="12" y="17"/>
                  </a:cubicBezTo>
                  <a:cubicBezTo>
                    <a:pt x="9" y="16"/>
                    <a:pt x="8" y="12"/>
                    <a:pt x="5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68" name="Freeform 96">
              <a:extLst>
                <a:ext uri="{FF2B5EF4-FFF2-40B4-BE49-F238E27FC236}">
                  <a16:creationId xmlns:a16="http://schemas.microsoft.com/office/drawing/2014/main" id="{302B990D-8EB6-7D40-822F-237999FAD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77" y="3432275"/>
              <a:ext cx="20727" cy="14132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7" y="0"/>
                </a:cxn>
                <a:cxn ang="0">
                  <a:pos x="27" y="6"/>
                </a:cxn>
                <a:cxn ang="0">
                  <a:pos x="10" y="18"/>
                </a:cxn>
                <a:cxn ang="0">
                  <a:pos x="0" y="12"/>
                </a:cxn>
                <a:cxn ang="0">
                  <a:pos x="0" y="7"/>
                </a:cxn>
                <a:cxn ang="0">
                  <a:pos x="21" y="0"/>
                </a:cxn>
              </a:cxnLst>
              <a:rect l="0" t="0" r="r" b="b"/>
              <a:pathLst>
                <a:path w="27" h="18">
                  <a:moveTo>
                    <a:pt x="21" y="0"/>
                  </a:moveTo>
                  <a:cubicBezTo>
                    <a:pt x="25" y="0"/>
                    <a:pt x="25" y="0"/>
                    <a:pt x="27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9" y="10"/>
                    <a:pt x="16" y="13"/>
                    <a:pt x="10" y="18"/>
                  </a:cubicBezTo>
                  <a:cubicBezTo>
                    <a:pt x="6" y="15"/>
                    <a:pt x="3" y="15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8" y="5"/>
                    <a:pt x="14" y="0"/>
                    <a:pt x="2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69" name="Freeform 97">
              <a:extLst>
                <a:ext uri="{FF2B5EF4-FFF2-40B4-BE49-F238E27FC236}">
                  <a16:creationId xmlns:a16="http://schemas.microsoft.com/office/drawing/2014/main" id="{65A42D6D-C7DE-2341-8C4C-20BDB1E98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9289" y="3536851"/>
              <a:ext cx="25437" cy="13190"/>
            </a:xfrm>
            <a:custGeom>
              <a:avLst/>
              <a:gdLst/>
              <a:ahLst/>
              <a:cxnLst>
                <a:cxn ang="0">
                  <a:pos x="26" y="17"/>
                </a:cxn>
                <a:cxn ang="0">
                  <a:pos x="32" y="14"/>
                </a:cxn>
                <a:cxn ang="0">
                  <a:pos x="0" y="3"/>
                </a:cxn>
                <a:cxn ang="0">
                  <a:pos x="26" y="17"/>
                </a:cxn>
              </a:cxnLst>
              <a:rect l="0" t="0" r="r" b="b"/>
              <a:pathLst>
                <a:path w="32" h="17">
                  <a:moveTo>
                    <a:pt x="26" y="17"/>
                  </a:moveTo>
                  <a:cubicBezTo>
                    <a:pt x="29" y="17"/>
                    <a:pt x="30" y="16"/>
                    <a:pt x="32" y="14"/>
                  </a:cubicBezTo>
                  <a:cubicBezTo>
                    <a:pt x="22" y="9"/>
                    <a:pt x="14" y="0"/>
                    <a:pt x="0" y="3"/>
                  </a:cubicBezTo>
                  <a:cubicBezTo>
                    <a:pt x="6" y="7"/>
                    <a:pt x="18" y="17"/>
                    <a:pt x="26" y="1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70" name="Freeform 98">
              <a:extLst>
                <a:ext uri="{FF2B5EF4-FFF2-40B4-BE49-F238E27FC236}">
                  <a16:creationId xmlns:a16="http://schemas.microsoft.com/office/drawing/2014/main" id="{330D7BA4-905A-F143-80B1-DEB7CC8CB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173" y="3576420"/>
              <a:ext cx="18842" cy="1224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1" y="7"/>
                </a:cxn>
                <a:cxn ang="0">
                  <a:pos x="24" y="7"/>
                </a:cxn>
                <a:cxn ang="0">
                  <a:pos x="24" y="10"/>
                </a:cxn>
                <a:cxn ang="0">
                  <a:pos x="19" y="15"/>
                </a:cxn>
                <a:cxn ang="0">
                  <a:pos x="0" y="3"/>
                </a:cxn>
                <a:cxn ang="0">
                  <a:pos x="1" y="0"/>
                </a:cxn>
              </a:cxnLst>
              <a:rect l="0" t="0" r="r" b="b"/>
              <a:pathLst>
                <a:path w="24" h="15">
                  <a:moveTo>
                    <a:pt x="1" y="0"/>
                  </a:moveTo>
                  <a:cubicBezTo>
                    <a:pt x="4" y="4"/>
                    <a:pt x="7" y="6"/>
                    <a:pt x="11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8"/>
                    <a:pt x="24" y="9"/>
                    <a:pt x="24" y="10"/>
                  </a:cubicBezTo>
                  <a:cubicBezTo>
                    <a:pt x="24" y="12"/>
                    <a:pt x="20" y="15"/>
                    <a:pt x="19" y="15"/>
                  </a:cubicBezTo>
                  <a:cubicBezTo>
                    <a:pt x="16" y="15"/>
                    <a:pt x="0" y="6"/>
                    <a:pt x="0" y="3"/>
                  </a:cubicBezTo>
                  <a:cubicBezTo>
                    <a:pt x="0" y="2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71" name="Freeform 99">
              <a:extLst>
                <a:ext uri="{FF2B5EF4-FFF2-40B4-BE49-F238E27FC236}">
                  <a16:creationId xmlns:a16="http://schemas.microsoft.com/office/drawing/2014/main" id="{598D467F-2CAC-7F42-8832-281F29814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436" y="3576420"/>
              <a:ext cx="13190" cy="16016"/>
            </a:xfrm>
            <a:custGeom>
              <a:avLst/>
              <a:gdLst/>
              <a:ahLst/>
              <a:cxnLst>
                <a:cxn ang="0">
                  <a:pos x="17" y="12"/>
                </a:cxn>
                <a:cxn ang="0">
                  <a:pos x="17" y="15"/>
                </a:cxn>
                <a:cxn ang="0">
                  <a:pos x="7" y="20"/>
                </a:cxn>
                <a:cxn ang="0">
                  <a:pos x="0" y="15"/>
                </a:cxn>
                <a:cxn ang="0">
                  <a:pos x="10" y="0"/>
                </a:cxn>
                <a:cxn ang="0">
                  <a:pos x="14" y="5"/>
                </a:cxn>
                <a:cxn ang="0">
                  <a:pos x="17" y="12"/>
                </a:cxn>
              </a:cxnLst>
              <a:rect l="0" t="0" r="r" b="b"/>
              <a:pathLst>
                <a:path w="17" h="20">
                  <a:moveTo>
                    <a:pt x="17" y="12"/>
                  </a:moveTo>
                  <a:cubicBezTo>
                    <a:pt x="17" y="12"/>
                    <a:pt x="17" y="14"/>
                    <a:pt x="17" y="15"/>
                  </a:cubicBezTo>
                  <a:cubicBezTo>
                    <a:pt x="17" y="18"/>
                    <a:pt x="12" y="20"/>
                    <a:pt x="7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3"/>
                    <a:pt x="6" y="2"/>
                    <a:pt x="10" y="0"/>
                  </a:cubicBezTo>
                  <a:cubicBezTo>
                    <a:pt x="11" y="2"/>
                    <a:pt x="14" y="3"/>
                    <a:pt x="14" y="5"/>
                  </a:cubicBezTo>
                  <a:cubicBezTo>
                    <a:pt x="14" y="9"/>
                    <a:pt x="7" y="12"/>
                    <a:pt x="17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72" name="Freeform 100">
              <a:extLst>
                <a:ext uri="{FF2B5EF4-FFF2-40B4-BE49-F238E27FC236}">
                  <a16:creationId xmlns:a16="http://schemas.microsoft.com/office/drawing/2014/main" id="{CDC7F105-775E-174E-AF33-41C3C0A77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917" y="3394591"/>
              <a:ext cx="16016" cy="7537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13" y="1"/>
                </a:cxn>
                <a:cxn ang="0">
                  <a:pos x="20" y="9"/>
                </a:cxn>
                <a:cxn ang="0">
                  <a:pos x="5" y="9"/>
                </a:cxn>
                <a:cxn ang="0">
                  <a:pos x="0" y="4"/>
                </a:cxn>
                <a:cxn ang="0">
                  <a:pos x="6" y="4"/>
                </a:cxn>
              </a:cxnLst>
              <a:rect l="0" t="0" r="r" b="b"/>
              <a:pathLst>
                <a:path w="20" h="9">
                  <a:moveTo>
                    <a:pt x="6" y="4"/>
                  </a:moveTo>
                  <a:cubicBezTo>
                    <a:pt x="8" y="0"/>
                    <a:pt x="10" y="1"/>
                    <a:pt x="13" y="1"/>
                  </a:cubicBezTo>
                  <a:cubicBezTo>
                    <a:pt x="18" y="1"/>
                    <a:pt x="19" y="4"/>
                    <a:pt x="20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7"/>
                    <a:pt x="1" y="6"/>
                    <a:pt x="0" y="4"/>
                  </a:cubicBezTo>
                  <a:lnTo>
                    <a:pt x="6" y="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73" name="Freeform 36">
              <a:extLst>
                <a:ext uri="{FF2B5EF4-FFF2-40B4-BE49-F238E27FC236}">
                  <a16:creationId xmlns:a16="http://schemas.microsoft.com/office/drawing/2014/main" id="{A3BFB0F9-80D2-6444-A0F6-3B4CFE696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446" y="3449234"/>
              <a:ext cx="16016" cy="23553"/>
            </a:xfrm>
            <a:custGeom>
              <a:avLst/>
              <a:gdLst/>
              <a:ahLst/>
              <a:cxnLst>
                <a:cxn ang="0">
                  <a:pos x="3" y="27"/>
                </a:cxn>
                <a:cxn ang="0">
                  <a:pos x="9" y="21"/>
                </a:cxn>
                <a:cxn ang="0">
                  <a:pos x="0" y="14"/>
                </a:cxn>
                <a:cxn ang="0">
                  <a:pos x="9" y="0"/>
                </a:cxn>
                <a:cxn ang="0">
                  <a:pos x="20" y="12"/>
                </a:cxn>
                <a:cxn ang="0">
                  <a:pos x="6" y="30"/>
                </a:cxn>
                <a:cxn ang="0">
                  <a:pos x="0" y="27"/>
                </a:cxn>
                <a:cxn ang="0">
                  <a:pos x="2" y="25"/>
                </a:cxn>
                <a:cxn ang="0">
                  <a:pos x="3" y="27"/>
                </a:cxn>
              </a:cxnLst>
              <a:rect l="0" t="0" r="r" b="b"/>
              <a:pathLst>
                <a:path w="20" h="30">
                  <a:moveTo>
                    <a:pt x="3" y="27"/>
                  </a:moveTo>
                  <a:cubicBezTo>
                    <a:pt x="6" y="26"/>
                    <a:pt x="9" y="23"/>
                    <a:pt x="9" y="21"/>
                  </a:cubicBezTo>
                  <a:cubicBezTo>
                    <a:pt x="5" y="20"/>
                    <a:pt x="0" y="16"/>
                    <a:pt x="0" y="14"/>
                  </a:cubicBezTo>
                  <a:cubicBezTo>
                    <a:pt x="0" y="12"/>
                    <a:pt x="5" y="0"/>
                    <a:pt x="9" y="0"/>
                  </a:cubicBezTo>
                  <a:cubicBezTo>
                    <a:pt x="17" y="0"/>
                    <a:pt x="18" y="4"/>
                    <a:pt x="20" y="12"/>
                  </a:cubicBezTo>
                  <a:cubicBezTo>
                    <a:pt x="12" y="14"/>
                    <a:pt x="16" y="30"/>
                    <a:pt x="6" y="30"/>
                  </a:cubicBezTo>
                  <a:cubicBezTo>
                    <a:pt x="3" y="30"/>
                    <a:pt x="1" y="27"/>
                    <a:pt x="0" y="27"/>
                  </a:cubicBezTo>
                  <a:cubicBezTo>
                    <a:pt x="1" y="26"/>
                    <a:pt x="2" y="25"/>
                    <a:pt x="2" y="25"/>
                  </a:cubicBezTo>
                  <a:lnTo>
                    <a:pt x="3" y="27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grpSp>
          <p:nvGrpSpPr>
            <p:cNvPr id="74" name="Group 343">
              <a:extLst>
                <a:ext uri="{FF2B5EF4-FFF2-40B4-BE49-F238E27FC236}">
                  <a16:creationId xmlns:a16="http://schemas.microsoft.com/office/drawing/2014/main" id="{C5094213-8814-9C44-BD8F-1723BB17BB4D}"/>
                </a:ext>
              </a:extLst>
            </p:cNvPr>
            <p:cNvGrpSpPr/>
            <p:nvPr/>
          </p:nvGrpSpPr>
          <p:grpSpPr>
            <a:xfrm>
              <a:off x="1988180" y="3017744"/>
              <a:ext cx="407937" cy="685862"/>
              <a:chOff x="4219575" y="1089025"/>
              <a:chExt cx="687388" cy="1155701"/>
            </a:xfrm>
            <a:grpFill/>
          </p:grpSpPr>
          <p:sp>
            <p:nvSpPr>
              <p:cNvPr id="160" name="Freeform 24">
                <a:extLst>
                  <a:ext uri="{FF2B5EF4-FFF2-40B4-BE49-F238E27FC236}">
                    <a16:creationId xmlns:a16="http://schemas.microsoft.com/office/drawing/2014/main" id="{CC946487-ACAD-8D4D-968E-C757C6666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1782763"/>
                <a:ext cx="646113" cy="461963"/>
              </a:xfrm>
              <a:custGeom>
                <a:avLst/>
                <a:gdLst/>
                <a:ahLst/>
                <a:cxnLst>
                  <a:cxn ang="0">
                    <a:pos x="473" y="233"/>
                  </a:cxn>
                  <a:cxn ang="0">
                    <a:pos x="470" y="273"/>
                  </a:cxn>
                  <a:cxn ang="0">
                    <a:pos x="427" y="274"/>
                  </a:cxn>
                  <a:cxn ang="0">
                    <a:pos x="401" y="283"/>
                  </a:cxn>
                  <a:cxn ang="0">
                    <a:pos x="403" y="303"/>
                  </a:cxn>
                  <a:cxn ang="0">
                    <a:pos x="413" y="322"/>
                  </a:cxn>
                  <a:cxn ang="0">
                    <a:pos x="401" y="319"/>
                  </a:cxn>
                  <a:cxn ang="0">
                    <a:pos x="397" y="336"/>
                  </a:cxn>
                  <a:cxn ang="0">
                    <a:pos x="382" y="315"/>
                  </a:cxn>
                  <a:cxn ang="0">
                    <a:pos x="358" y="278"/>
                  </a:cxn>
                  <a:cxn ang="0">
                    <a:pos x="329" y="238"/>
                  </a:cxn>
                  <a:cxn ang="0">
                    <a:pos x="289" y="213"/>
                  </a:cxn>
                  <a:cxn ang="0">
                    <a:pos x="270" y="212"/>
                  </a:cxn>
                  <a:cxn ang="0">
                    <a:pos x="289" y="244"/>
                  </a:cxn>
                  <a:cxn ang="0">
                    <a:pos x="315" y="264"/>
                  </a:cxn>
                  <a:cxn ang="0">
                    <a:pos x="330" y="283"/>
                  </a:cxn>
                  <a:cxn ang="0">
                    <a:pos x="323" y="305"/>
                  </a:cxn>
                  <a:cxn ang="0">
                    <a:pos x="316" y="303"/>
                  </a:cxn>
                  <a:cxn ang="0">
                    <a:pos x="291" y="273"/>
                  </a:cxn>
                  <a:cxn ang="0">
                    <a:pos x="229" y="223"/>
                  </a:cxn>
                  <a:cxn ang="0">
                    <a:pos x="168" y="237"/>
                  </a:cxn>
                  <a:cxn ang="0">
                    <a:pos x="135" y="272"/>
                  </a:cxn>
                  <a:cxn ang="0">
                    <a:pos x="101" y="326"/>
                  </a:cxn>
                  <a:cxn ang="0">
                    <a:pos x="72" y="338"/>
                  </a:cxn>
                  <a:cxn ang="0">
                    <a:pos x="10" y="334"/>
                  </a:cxn>
                  <a:cxn ang="0">
                    <a:pos x="0" y="306"/>
                  </a:cxn>
                  <a:cxn ang="0">
                    <a:pos x="4" y="246"/>
                  </a:cxn>
                  <a:cxn ang="0">
                    <a:pos x="48" y="235"/>
                  </a:cxn>
                  <a:cxn ang="0">
                    <a:pos x="89" y="240"/>
                  </a:cxn>
                  <a:cxn ang="0">
                    <a:pos x="105" y="206"/>
                  </a:cxn>
                  <a:cxn ang="0">
                    <a:pos x="103" y="193"/>
                  </a:cxn>
                  <a:cxn ang="0">
                    <a:pos x="60" y="163"/>
                  </a:cxn>
                  <a:cxn ang="0">
                    <a:pos x="88" y="157"/>
                  </a:cxn>
                  <a:cxn ang="0">
                    <a:pos x="96" y="143"/>
                  </a:cxn>
                  <a:cxn ang="0">
                    <a:pos x="114" y="145"/>
                  </a:cxn>
                  <a:cxn ang="0">
                    <a:pos x="147" y="118"/>
                  </a:cxn>
                  <a:cxn ang="0">
                    <a:pos x="176" y="89"/>
                  </a:cxn>
                  <a:cxn ang="0">
                    <a:pos x="208" y="73"/>
                  </a:cxn>
                  <a:cxn ang="0">
                    <a:pos x="225" y="54"/>
                  </a:cxn>
                  <a:cxn ang="0">
                    <a:pos x="245" y="5"/>
                  </a:cxn>
                  <a:cxn ang="0">
                    <a:pos x="251" y="25"/>
                  </a:cxn>
                  <a:cxn ang="0">
                    <a:pos x="240" y="54"/>
                  </a:cxn>
                  <a:cxn ang="0">
                    <a:pos x="254" y="66"/>
                  </a:cxn>
                  <a:cxn ang="0">
                    <a:pos x="289" y="68"/>
                  </a:cxn>
                  <a:cxn ang="0">
                    <a:pos x="333" y="50"/>
                  </a:cxn>
                  <a:cxn ang="0">
                    <a:pos x="378" y="55"/>
                  </a:cxn>
                  <a:cxn ang="0">
                    <a:pos x="408" y="95"/>
                  </a:cxn>
                  <a:cxn ang="0">
                    <a:pos x="399" y="153"/>
                  </a:cxn>
                  <a:cxn ang="0">
                    <a:pos x="470" y="180"/>
                  </a:cxn>
                  <a:cxn ang="0">
                    <a:pos x="474" y="204"/>
                  </a:cxn>
                  <a:cxn ang="0">
                    <a:pos x="476" y="216"/>
                  </a:cxn>
                </a:cxnLst>
                <a:rect l="0" t="0" r="r" b="b"/>
                <a:pathLst>
                  <a:path w="485" h="347">
                    <a:moveTo>
                      <a:pt x="476" y="216"/>
                    </a:moveTo>
                    <a:cubicBezTo>
                      <a:pt x="474" y="223"/>
                      <a:pt x="475" y="219"/>
                      <a:pt x="473" y="222"/>
                    </a:cubicBezTo>
                    <a:cubicBezTo>
                      <a:pt x="473" y="233"/>
                      <a:pt x="473" y="233"/>
                      <a:pt x="473" y="233"/>
                    </a:cubicBezTo>
                    <a:cubicBezTo>
                      <a:pt x="469" y="238"/>
                      <a:pt x="461" y="246"/>
                      <a:pt x="461" y="253"/>
                    </a:cubicBezTo>
                    <a:cubicBezTo>
                      <a:pt x="461" y="261"/>
                      <a:pt x="473" y="268"/>
                      <a:pt x="476" y="272"/>
                    </a:cubicBezTo>
                    <a:cubicBezTo>
                      <a:pt x="474" y="273"/>
                      <a:pt x="472" y="273"/>
                      <a:pt x="470" y="273"/>
                    </a:cubicBezTo>
                    <a:cubicBezTo>
                      <a:pt x="466" y="275"/>
                      <a:pt x="463" y="273"/>
                      <a:pt x="459" y="275"/>
                    </a:cubicBezTo>
                    <a:cubicBezTo>
                      <a:pt x="453" y="277"/>
                      <a:pt x="452" y="283"/>
                      <a:pt x="446" y="283"/>
                    </a:cubicBezTo>
                    <a:cubicBezTo>
                      <a:pt x="439" y="283"/>
                      <a:pt x="435" y="274"/>
                      <a:pt x="427" y="274"/>
                    </a:cubicBezTo>
                    <a:cubicBezTo>
                      <a:pt x="420" y="274"/>
                      <a:pt x="419" y="278"/>
                      <a:pt x="413" y="280"/>
                    </a:cubicBezTo>
                    <a:cubicBezTo>
                      <a:pt x="414" y="284"/>
                      <a:pt x="414" y="286"/>
                      <a:pt x="413" y="290"/>
                    </a:cubicBezTo>
                    <a:cubicBezTo>
                      <a:pt x="406" y="290"/>
                      <a:pt x="405" y="283"/>
                      <a:pt x="401" y="283"/>
                    </a:cubicBezTo>
                    <a:cubicBezTo>
                      <a:pt x="399" y="283"/>
                      <a:pt x="397" y="286"/>
                      <a:pt x="397" y="288"/>
                    </a:cubicBezTo>
                    <a:cubicBezTo>
                      <a:pt x="405" y="298"/>
                      <a:pt x="405" y="298"/>
                      <a:pt x="405" y="298"/>
                    </a:cubicBezTo>
                    <a:cubicBezTo>
                      <a:pt x="405" y="300"/>
                      <a:pt x="403" y="302"/>
                      <a:pt x="403" y="303"/>
                    </a:cubicBezTo>
                    <a:cubicBezTo>
                      <a:pt x="403" y="304"/>
                      <a:pt x="415" y="315"/>
                      <a:pt x="419" y="315"/>
                    </a:cubicBezTo>
                    <a:cubicBezTo>
                      <a:pt x="419" y="317"/>
                      <a:pt x="420" y="318"/>
                      <a:pt x="420" y="319"/>
                    </a:cubicBezTo>
                    <a:cubicBezTo>
                      <a:pt x="418" y="321"/>
                      <a:pt x="414" y="319"/>
                      <a:pt x="413" y="322"/>
                    </a:cubicBezTo>
                    <a:cubicBezTo>
                      <a:pt x="412" y="322"/>
                      <a:pt x="412" y="322"/>
                      <a:pt x="412" y="322"/>
                    </a:cubicBezTo>
                    <a:cubicBezTo>
                      <a:pt x="407" y="321"/>
                      <a:pt x="403" y="317"/>
                      <a:pt x="401" y="315"/>
                    </a:cubicBezTo>
                    <a:cubicBezTo>
                      <a:pt x="401" y="319"/>
                      <a:pt x="401" y="319"/>
                      <a:pt x="401" y="319"/>
                    </a:cubicBezTo>
                    <a:cubicBezTo>
                      <a:pt x="402" y="321"/>
                      <a:pt x="403" y="323"/>
                      <a:pt x="403" y="326"/>
                    </a:cubicBezTo>
                    <a:cubicBezTo>
                      <a:pt x="403" y="329"/>
                      <a:pt x="399" y="334"/>
                      <a:pt x="403" y="336"/>
                    </a:cubicBezTo>
                    <a:cubicBezTo>
                      <a:pt x="401" y="336"/>
                      <a:pt x="397" y="336"/>
                      <a:pt x="397" y="336"/>
                    </a:cubicBezTo>
                    <a:cubicBezTo>
                      <a:pt x="390" y="336"/>
                      <a:pt x="384" y="329"/>
                      <a:pt x="384" y="322"/>
                    </a:cubicBezTo>
                    <a:cubicBezTo>
                      <a:pt x="384" y="319"/>
                      <a:pt x="388" y="317"/>
                      <a:pt x="390" y="315"/>
                    </a:cubicBezTo>
                    <a:cubicBezTo>
                      <a:pt x="387" y="315"/>
                      <a:pt x="385" y="315"/>
                      <a:pt x="382" y="315"/>
                    </a:cubicBezTo>
                    <a:cubicBezTo>
                      <a:pt x="380" y="315"/>
                      <a:pt x="379" y="311"/>
                      <a:pt x="379" y="310"/>
                    </a:cubicBezTo>
                    <a:cubicBezTo>
                      <a:pt x="378" y="304"/>
                      <a:pt x="374" y="300"/>
                      <a:pt x="370" y="296"/>
                    </a:cubicBezTo>
                    <a:cubicBezTo>
                      <a:pt x="365" y="291"/>
                      <a:pt x="358" y="287"/>
                      <a:pt x="358" y="278"/>
                    </a:cubicBezTo>
                    <a:cubicBezTo>
                      <a:pt x="358" y="272"/>
                      <a:pt x="358" y="270"/>
                      <a:pt x="358" y="266"/>
                    </a:cubicBezTo>
                    <a:cubicBezTo>
                      <a:pt x="358" y="260"/>
                      <a:pt x="348" y="251"/>
                      <a:pt x="342" y="248"/>
                    </a:cubicBezTo>
                    <a:cubicBezTo>
                      <a:pt x="336" y="245"/>
                      <a:pt x="329" y="244"/>
                      <a:pt x="329" y="238"/>
                    </a:cubicBezTo>
                    <a:cubicBezTo>
                      <a:pt x="326" y="238"/>
                      <a:pt x="325" y="238"/>
                      <a:pt x="323" y="238"/>
                    </a:cubicBezTo>
                    <a:cubicBezTo>
                      <a:pt x="313" y="238"/>
                      <a:pt x="302" y="223"/>
                      <a:pt x="302" y="213"/>
                    </a:cubicBezTo>
                    <a:cubicBezTo>
                      <a:pt x="297" y="213"/>
                      <a:pt x="293" y="213"/>
                      <a:pt x="289" y="213"/>
                    </a:cubicBezTo>
                    <a:cubicBezTo>
                      <a:pt x="283" y="213"/>
                      <a:pt x="285" y="204"/>
                      <a:pt x="283" y="201"/>
                    </a:cubicBezTo>
                    <a:cubicBezTo>
                      <a:pt x="278" y="204"/>
                      <a:pt x="268" y="204"/>
                      <a:pt x="268" y="209"/>
                    </a:cubicBezTo>
                    <a:cubicBezTo>
                      <a:pt x="268" y="210"/>
                      <a:pt x="270" y="212"/>
                      <a:pt x="270" y="212"/>
                    </a:cubicBezTo>
                    <a:cubicBezTo>
                      <a:pt x="270" y="214"/>
                      <a:pt x="269" y="217"/>
                      <a:pt x="269" y="220"/>
                    </a:cubicBezTo>
                    <a:cubicBezTo>
                      <a:pt x="269" y="226"/>
                      <a:pt x="273" y="229"/>
                      <a:pt x="278" y="231"/>
                    </a:cubicBezTo>
                    <a:cubicBezTo>
                      <a:pt x="285" y="233"/>
                      <a:pt x="288" y="240"/>
                      <a:pt x="289" y="244"/>
                    </a:cubicBezTo>
                    <a:cubicBezTo>
                      <a:pt x="291" y="250"/>
                      <a:pt x="294" y="257"/>
                      <a:pt x="298" y="259"/>
                    </a:cubicBezTo>
                    <a:cubicBezTo>
                      <a:pt x="304" y="262"/>
                      <a:pt x="309" y="260"/>
                      <a:pt x="315" y="260"/>
                    </a:cubicBezTo>
                    <a:cubicBezTo>
                      <a:pt x="315" y="261"/>
                      <a:pt x="315" y="263"/>
                      <a:pt x="315" y="264"/>
                    </a:cubicBezTo>
                    <a:cubicBezTo>
                      <a:pt x="313" y="269"/>
                      <a:pt x="323" y="271"/>
                      <a:pt x="326" y="272"/>
                    </a:cubicBezTo>
                    <a:cubicBezTo>
                      <a:pt x="335" y="277"/>
                      <a:pt x="345" y="280"/>
                      <a:pt x="344" y="290"/>
                    </a:cubicBezTo>
                    <a:cubicBezTo>
                      <a:pt x="340" y="289"/>
                      <a:pt x="337" y="283"/>
                      <a:pt x="330" y="283"/>
                    </a:cubicBezTo>
                    <a:cubicBezTo>
                      <a:pt x="325" y="283"/>
                      <a:pt x="320" y="286"/>
                      <a:pt x="320" y="290"/>
                    </a:cubicBezTo>
                    <a:cubicBezTo>
                      <a:pt x="320" y="296"/>
                      <a:pt x="328" y="297"/>
                      <a:pt x="328" y="303"/>
                    </a:cubicBezTo>
                    <a:cubicBezTo>
                      <a:pt x="328" y="305"/>
                      <a:pt x="323" y="305"/>
                      <a:pt x="323" y="305"/>
                    </a:cubicBezTo>
                    <a:cubicBezTo>
                      <a:pt x="319" y="309"/>
                      <a:pt x="319" y="318"/>
                      <a:pt x="313" y="318"/>
                    </a:cubicBezTo>
                    <a:cubicBezTo>
                      <a:pt x="310" y="318"/>
                      <a:pt x="308" y="317"/>
                      <a:pt x="308" y="315"/>
                    </a:cubicBezTo>
                    <a:cubicBezTo>
                      <a:pt x="314" y="315"/>
                      <a:pt x="316" y="309"/>
                      <a:pt x="316" y="303"/>
                    </a:cubicBezTo>
                    <a:cubicBezTo>
                      <a:pt x="316" y="297"/>
                      <a:pt x="312" y="295"/>
                      <a:pt x="311" y="291"/>
                    </a:cubicBezTo>
                    <a:cubicBezTo>
                      <a:pt x="310" y="291"/>
                      <a:pt x="300" y="281"/>
                      <a:pt x="299" y="278"/>
                    </a:cubicBezTo>
                    <a:cubicBezTo>
                      <a:pt x="297" y="278"/>
                      <a:pt x="291" y="276"/>
                      <a:pt x="291" y="273"/>
                    </a:cubicBezTo>
                    <a:cubicBezTo>
                      <a:pt x="277" y="270"/>
                      <a:pt x="274" y="266"/>
                      <a:pt x="266" y="259"/>
                    </a:cubicBezTo>
                    <a:cubicBezTo>
                      <a:pt x="263" y="256"/>
                      <a:pt x="257" y="254"/>
                      <a:pt x="256" y="251"/>
                    </a:cubicBezTo>
                    <a:cubicBezTo>
                      <a:pt x="248" y="241"/>
                      <a:pt x="245" y="223"/>
                      <a:pt x="229" y="223"/>
                    </a:cubicBezTo>
                    <a:cubicBezTo>
                      <a:pt x="221" y="223"/>
                      <a:pt x="220" y="228"/>
                      <a:pt x="216" y="230"/>
                    </a:cubicBezTo>
                    <a:cubicBezTo>
                      <a:pt x="208" y="234"/>
                      <a:pt x="202" y="242"/>
                      <a:pt x="192" y="242"/>
                    </a:cubicBezTo>
                    <a:cubicBezTo>
                      <a:pt x="183" y="242"/>
                      <a:pt x="177" y="237"/>
                      <a:pt x="168" y="237"/>
                    </a:cubicBezTo>
                    <a:cubicBezTo>
                      <a:pt x="161" y="237"/>
                      <a:pt x="154" y="242"/>
                      <a:pt x="154" y="248"/>
                    </a:cubicBezTo>
                    <a:cubicBezTo>
                      <a:pt x="157" y="258"/>
                      <a:pt x="157" y="258"/>
                      <a:pt x="157" y="258"/>
                    </a:cubicBezTo>
                    <a:cubicBezTo>
                      <a:pt x="154" y="267"/>
                      <a:pt x="144" y="270"/>
                      <a:pt x="135" y="272"/>
                    </a:cubicBezTo>
                    <a:cubicBezTo>
                      <a:pt x="127" y="274"/>
                      <a:pt x="114" y="292"/>
                      <a:pt x="114" y="302"/>
                    </a:cubicBezTo>
                    <a:cubicBezTo>
                      <a:pt x="114" y="305"/>
                      <a:pt x="117" y="306"/>
                      <a:pt x="119" y="307"/>
                    </a:cubicBezTo>
                    <a:cubicBezTo>
                      <a:pt x="113" y="316"/>
                      <a:pt x="110" y="321"/>
                      <a:pt x="101" y="326"/>
                    </a:cubicBezTo>
                    <a:cubicBezTo>
                      <a:pt x="96" y="328"/>
                      <a:pt x="95" y="340"/>
                      <a:pt x="86" y="337"/>
                    </a:cubicBezTo>
                    <a:cubicBezTo>
                      <a:pt x="86" y="337"/>
                      <a:pt x="86" y="337"/>
                      <a:pt x="86" y="337"/>
                    </a:cubicBezTo>
                    <a:cubicBezTo>
                      <a:pt x="82" y="336"/>
                      <a:pt x="75" y="338"/>
                      <a:pt x="72" y="338"/>
                    </a:cubicBezTo>
                    <a:cubicBezTo>
                      <a:pt x="62" y="338"/>
                      <a:pt x="56" y="347"/>
                      <a:pt x="46" y="347"/>
                    </a:cubicBezTo>
                    <a:cubicBezTo>
                      <a:pt x="40" y="347"/>
                      <a:pt x="39" y="331"/>
                      <a:pt x="29" y="331"/>
                    </a:cubicBezTo>
                    <a:cubicBezTo>
                      <a:pt x="22" y="331"/>
                      <a:pt x="17" y="334"/>
                      <a:pt x="10" y="334"/>
                    </a:cubicBezTo>
                    <a:cubicBezTo>
                      <a:pt x="8" y="334"/>
                      <a:pt x="7" y="332"/>
                      <a:pt x="7" y="330"/>
                    </a:cubicBezTo>
                    <a:cubicBezTo>
                      <a:pt x="7" y="321"/>
                      <a:pt x="7" y="318"/>
                      <a:pt x="7" y="313"/>
                    </a:cubicBezTo>
                    <a:cubicBezTo>
                      <a:pt x="3" y="313"/>
                      <a:pt x="0" y="310"/>
                      <a:pt x="0" y="306"/>
                    </a:cubicBezTo>
                    <a:cubicBezTo>
                      <a:pt x="0" y="301"/>
                      <a:pt x="4" y="299"/>
                      <a:pt x="4" y="296"/>
                    </a:cubicBezTo>
                    <a:cubicBezTo>
                      <a:pt x="4" y="285"/>
                      <a:pt x="8" y="274"/>
                      <a:pt x="8" y="262"/>
                    </a:cubicBezTo>
                    <a:cubicBezTo>
                      <a:pt x="8" y="256"/>
                      <a:pt x="4" y="250"/>
                      <a:pt x="4" y="246"/>
                    </a:cubicBezTo>
                    <a:cubicBezTo>
                      <a:pt x="4" y="243"/>
                      <a:pt x="19" y="234"/>
                      <a:pt x="21" y="234"/>
                    </a:cubicBezTo>
                    <a:cubicBezTo>
                      <a:pt x="23" y="234"/>
                      <a:pt x="25" y="236"/>
                      <a:pt x="28" y="235"/>
                    </a:cubicBezTo>
                    <a:cubicBezTo>
                      <a:pt x="48" y="235"/>
                      <a:pt x="48" y="235"/>
                      <a:pt x="48" y="235"/>
                    </a:cubicBezTo>
                    <a:cubicBezTo>
                      <a:pt x="49" y="237"/>
                      <a:pt x="53" y="238"/>
                      <a:pt x="55" y="238"/>
                    </a:cubicBezTo>
                    <a:cubicBezTo>
                      <a:pt x="76" y="238"/>
                      <a:pt x="76" y="238"/>
                      <a:pt x="76" y="238"/>
                    </a:cubicBezTo>
                    <a:cubicBezTo>
                      <a:pt x="82" y="237"/>
                      <a:pt x="84" y="240"/>
                      <a:pt x="89" y="240"/>
                    </a:cubicBezTo>
                    <a:cubicBezTo>
                      <a:pt x="92" y="240"/>
                      <a:pt x="98" y="238"/>
                      <a:pt x="100" y="238"/>
                    </a:cubicBezTo>
                    <a:cubicBezTo>
                      <a:pt x="100" y="229"/>
                      <a:pt x="105" y="226"/>
                      <a:pt x="105" y="218"/>
                    </a:cubicBezTo>
                    <a:cubicBezTo>
                      <a:pt x="105" y="216"/>
                      <a:pt x="105" y="208"/>
                      <a:pt x="105" y="206"/>
                    </a:cubicBezTo>
                    <a:cubicBezTo>
                      <a:pt x="104" y="206"/>
                      <a:pt x="104" y="206"/>
                      <a:pt x="104" y="206"/>
                    </a:cubicBezTo>
                    <a:cubicBezTo>
                      <a:pt x="105" y="205"/>
                      <a:pt x="106" y="201"/>
                      <a:pt x="106" y="200"/>
                    </a:cubicBezTo>
                    <a:cubicBezTo>
                      <a:pt x="106" y="196"/>
                      <a:pt x="103" y="197"/>
                      <a:pt x="103" y="193"/>
                    </a:cubicBezTo>
                    <a:cubicBezTo>
                      <a:pt x="94" y="193"/>
                      <a:pt x="92" y="185"/>
                      <a:pt x="92" y="178"/>
                    </a:cubicBezTo>
                    <a:cubicBezTo>
                      <a:pt x="89" y="178"/>
                      <a:pt x="89" y="175"/>
                      <a:pt x="87" y="175"/>
                    </a:cubicBezTo>
                    <a:cubicBezTo>
                      <a:pt x="79" y="173"/>
                      <a:pt x="60" y="169"/>
                      <a:pt x="60" y="163"/>
                    </a:cubicBezTo>
                    <a:cubicBezTo>
                      <a:pt x="60" y="163"/>
                      <a:pt x="60" y="161"/>
                      <a:pt x="60" y="161"/>
                    </a:cubicBezTo>
                    <a:cubicBezTo>
                      <a:pt x="60" y="157"/>
                      <a:pt x="72" y="154"/>
                      <a:pt x="76" y="153"/>
                    </a:cubicBezTo>
                    <a:cubicBezTo>
                      <a:pt x="78" y="156"/>
                      <a:pt x="85" y="157"/>
                      <a:pt x="88" y="157"/>
                    </a:cubicBezTo>
                    <a:cubicBezTo>
                      <a:pt x="92" y="157"/>
                      <a:pt x="97" y="156"/>
                      <a:pt x="98" y="155"/>
                    </a:cubicBezTo>
                    <a:cubicBezTo>
                      <a:pt x="98" y="152"/>
                      <a:pt x="98" y="152"/>
                      <a:pt x="98" y="152"/>
                    </a:cubicBezTo>
                    <a:cubicBezTo>
                      <a:pt x="95" y="151"/>
                      <a:pt x="97" y="145"/>
                      <a:pt x="96" y="143"/>
                    </a:cubicBezTo>
                    <a:cubicBezTo>
                      <a:pt x="96" y="140"/>
                      <a:pt x="96" y="140"/>
                      <a:pt x="96" y="140"/>
                    </a:cubicBezTo>
                    <a:cubicBezTo>
                      <a:pt x="101" y="140"/>
                      <a:pt x="101" y="140"/>
                      <a:pt x="101" y="140"/>
                    </a:cubicBezTo>
                    <a:cubicBezTo>
                      <a:pt x="104" y="143"/>
                      <a:pt x="109" y="145"/>
                      <a:pt x="114" y="145"/>
                    </a:cubicBezTo>
                    <a:cubicBezTo>
                      <a:pt x="117" y="145"/>
                      <a:pt x="120" y="142"/>
                      <a:pt x="121" y="139"/>
                    </a:cubicBezTo>
                    <a:cubicBezTo>
                      <a:pt x="135" y="139"/>
                      <a:pt x="138" y="129"/>
                      <a:pt x="141" y="119"/>
                    </a:cubicBezTo>
                    <a:cubicBezTo>
                      <a:pt x="143" y="119"/>
                      <a:pt x="145" y="118"/>
                      <a:pt x="147" y="118"/>
                    </a:cubicBezTo>
                    <a:cubicBezTo>
                      <a:pt x="150" y="117"/>
                      <a:pt x="167" y="110"/>
                      <a:pt x="169" y="108"/>
                    </a:cubicBezTo>
                    <a:cubicBezTo>
                      <a:pt x="173" y="104"/>
                      <a:pt x="171" y="99"/>
                      <a:pt x="171" y="94"/>
                    </a:cubicBezTo>
                    <a:cubicBezTo>
                      <a:pt x="171" y="92"/>
                      <a:pt x="175" y="89"/>
                      <a:pt x="176" y="89"/>
                    </a:cubicBezTo>
                    <a:cubicBezTo>
                      <a:pt x="182" y="83"/>
                      <a:pt x="188" y="76"/>
                      <a:pt x="198" y="76"/>
                    </a:cubicBezTo>
                    <a:cubicBezTo>
                      <a:pt x="204" y="76"/>
                      <a:pt x="201" y="77"/>
                      <a:pt x="204" y="76"/>
                    </a:cubicBezTo>
                    <a:cubicBezTo>
                      <a:pt x="206" y="77"/>
                      <a:pt x="207" y="74"/>
                      <a:pt x="208" y="73"/>
                    </a:cubicBezTo>
                    <a:cubicBezTo>
                      <a:pt x="211" y="70"/>
                      <a:pt x="215" y="72"/>
                      <a:pt x="219" y="72"/>
                    </a:cubicBezTo>
                    <a:cubicBezTo>
                      <a:pt x="221" y="72"/>
                      <a:pt x="229" y="68"/>
                      <a:pt x="229" y="65"/>
                    </a:cubicBezTo>
                    <a:cubicBezTo>
                      <a:pt x="229" y="63"/>
                      <a:pt x="225" y="54"/>
                      <a:pt x="225" y="54"/>
                    </a:cubicBezTo>
                    <a:cubicBezTo>
                      <a:pt x="224" y="42"/>
                      <a:pt x="217" y="38"/>
                      <a:pt x="217" y="28"/>
                    </a:cubicBezTo>
                    <a:cubicBezTo>
                      <a:pt x="217" y="9"/>
                      <a:pt x="234" y="8"/>
                      <a:pt x="245" y="0"/>
                    </a:cubicBezTo>
                    <a:cubicBezTo>
                      <a:pt x="245" y="5"/>
                      <a:pt x="245" y="5"/>
                      <a:pt x="245" y="5"/>
                    </a:cubicBezTo>
                    <a:cubicBezTo>
                      <a:pt x="243" y="10"/>
                      <a:pt x="242" y="12"/>
                      <a:pt x="242" y="17"/>
                    </a:cubicBezTo>
                    <a:cubicBezTo>
                      <a:pt x="242" y="21"/>
                      <a:pt x="247" y="22"/>
                      <a:pt x="251" y="22"/>
                    </a:cubicBezTo>
                    <a:cubicBezTo>
                      <a:pt x="251" y="23"/>
                      <a:pt x="251" y="24"/>
                      <a:pt x="251" y="25"/>
                    </a:cubicBezTo>
                    <a:cubicBezTo>
                      <a:pt x="251" y="27"/>
                      <a:pt x="247" y="28"/>
                      <a:pt x="245" y="29"/>
                    </a:cubicBezTo>
                    <a:cubicBezTo>
                      <a:pt x="241" y="34"/>
                      <a:pt x="236" y="38"/>
                      <a:pt x="236" y="46"/>
                    </a:cubicBezTo>
                    <a:cubicBezTo>
                      <a:pt x="236" y="50"/>
                      <a:pt x="238" y="53"/>
                      <a:pt x="240" y="54"/>
                    </a:cubicBezTo>
                    <a:cubicBezTo>
                      <a:pt x="240" y="56"/>
                      <a:pt x="241" y="57"/>
                      <a:pt x="240" y="59"/>
                    </a:cubicBezTo>
                    <a:cubicBezTo>
                      <a:pt x="245" y="59"/>
                      <a:pt x="247" y="60"/>
                      <a:pt x="251" y="60"/>
                    </a:cubicBezTo>
                    <a:cubicBezTo>
                      <a:pt x="252" y="63"/>
                      <a:pt x="253" y="66"/>
                      <a:pt x="254" y="66"/>
                    </a:cubicBezTo>
                    <a:cubicBezTo>
                      <a:pt x="266" y="66"/>
                      <a:pt x="274" y="56"/>
                      <a:pt x="285" y="57"/>
                    </a:cubicBezTo>
                    <a:cubicBezTo>
                      <a:pt x="284" y="59"/>
                      <a:pt x="282" y="60"/>
                      <a:pt x="282" y="62"/>
                    </a:cubicBezTo>
                    <a:cubicBezTo>
                      <a:pt x="282" y="63"/>
                      <a:pt x="289" y="68"/>
                      <a:pt x="289" y="68"/>
                    </a:cubicBezTo>
                    <a:cubicBezTo>
                      <a:pt x="294" y="68"/>
                      <a:pt x="295" y="65"/>
                      <a:pt x="297" y="64"/>
                    </a:cubicBezTo>
                    <a:cubicBezTo>
                      <a:pt x="304" y="60"/>
                      <a:pt x="310" y="62"/>
                      <a:pt x="317" y="59"/>
                    </a:cubicBezTo>
                    <a:cubicBezTo>
                      <a:pt x="321" y="57"/>
                      <a:pt x="328" y="50"/>
                      <a:pt x="333" y="50"/>
                    </a:cubicBezTo>
                    <a:cubicBezTo>
                      <a:pt x="339" y="50"/>
                      <a:pt x="345" y="51"/>
                      <a:pt x="348" y="52"/>
                    </a:cubicBezTo>
                    <a:cubicBezTo>
                      <a:pt x="347" y="54"/>
                      <a:pt x="346" y="56"/>
                      <a:pt x="346" y="57"/>
                    </a:cubicBezTo>
                    <a:cubicBezTo>
                      <a:pt x="358" y="57"/>
                      <a:pt x="370" y="55"/>
                      <a:pt x="378" y="55"/>
                    </a:cubicBezTo>
                    <a:cubicBezTo>
                      <a:pt x="386" y="55"/>
                      <a:pt x="392" y="54"/>
                      <a:pt x="401" y="54"/>
                    </a:cubicBezTo>
                    <a:cubicBezTo>
                      <a:pt x="410" y="54"/>
                      <a:pt x="414" y="70"/>
                      <a:pt x="414" y="80"/>
                    </a:cubicBezTo>
                    <a:cubicBezTo>
                      <a:pt x="414" y="86"/>
                      <a:pt x="408" y="89"/>
                      <a:pt x="408" y="95"/>
                    </a:cubicBezTo>
                    <a:cubicBezTo>
                      <a:pt x="408" y="104"/>
                      <a:pt x="416" y="110"/>
                      <a:pt x="416" y="118"/>
                    </a:cubicBezTo>
                    <a:cubicBezTo>
                      <a:pt x="416" y="123"/>
                      <a:pt x="408" y="125"/>
                      <a:pt x="406" y="128"/>
                    </a:cubicBezTo>
                    <a:cubicBezTo>
                      <a:pt x="401" y="136"/>
                      <a:pt x="399" y="143"/>
                      <a:pt x="399" y="153"/>
                    </a:cubicBezTo>
                    <a:cubicBezTo>
                      <a:pt x="399" y="166"/>
                      <a:pt x="408" y="163"/>
                      <a:pt x="418" y="163"/>
                    </a:cubicBezTo>
                    <a:cubicBezTo>
                      <a:pt x="432" y="163"/>
                      <a:pt x="439" y="157"/>
                      <a:pt x="450" y="157"/>
                    </a:cubicBezTo>
                    <a:cubicBezTo>
                      <a:pt x="461" y="157"/>
                      <a:pt x="459" y="180"/>
                      <a:pt x="470" y="180"/>
                    </a:cubicBezTo>
                    <a:cubicBezTo>
                      <a:pt x="470" y="198"/>
                      <a:pt x="470" y="198"/>
                      <a:pt x="470" y="198"/>
                    </a:cubicBezTo>
                    <a:cubicBezTo>
                      <a:pt x="470" y="200"/>
                      <a:pt x="471" y="201"/>
                      <a:pt x="472" y="201"/>
                    </a:cubicBezTo>
                    <a:cubicBezTo>
                      <a:pt x="474" y="204"/>
                      <a:pt x="474" y="204"/>
                      <a:pt x="474" y="204"/>
                    </a:cubicBezTo>
                    <a:cubicBezTo>
                      <a:pt x="476" y="204"/>
                      <a:pt x="482" y="202"/>
                      <a:pt x="485" y="201"/>
                    </a:cubicBezTo>
                    <a:cubicBezTo>
                      <a:pt x="485" y="204"/>
                      <a:pt x="485" y="206"/>
                      <a:pt x="485" y="208"/>
                    </a:cubicBezTo>
                    <a:cubicBezTo>
                      <a:pt x="481" y="209"/>
                      <a:pt x="476" y="211"/>
                      <a:pt x="476" y="216"/>
                    </a:cubicBezTo>
                    <a:close/>
                  </a:path>
                </a:pathLst>
              </a:custGeom>
              <a:solidFill>
                <a:srgbClr val="5178B3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61" name="Freeform 25">
                <a:extLst>
                  <a:ext uri="{FF2B5EF4-FFF2-40B4-BE49-F238E27FC236}">
                    <a16:creationId xmlns:a16="http://schemas.microsoft.com/office/drawing/2014/main" id="{541CF3F7-DC97-5D4D-9FA8-4E2B844A7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0400" y="1416050"/>
                <a:ext cx="436563" cy="423863"/>
              </a:xfrm>
              <a:custGeom>
                <a:avLst/>
                <a:gdLst/>
                <a:ahLst/>
                <a:cxnLst>
                  <a:cxn ang="0">
                    <a:pos x="66" y="236"/>
                  </a:cxn>
                  <a:cxn ang="0">
                    <a:pos x="4" y="254"/>
                  </a:cxn>
                  <a:cxn ang="0">
                    <a:pos x="12" y="241"/>
                  </a:cxn>
                  <a:cxn ang="0">
                    <a:pos x="8" y="231"/>
                  </a:cxn>
                  <a:cxn ang="0">
                    <a:pos x="10" y="190"/>
                  </a:cxn>
                  <a:cxn ang="0">
                    <a:pos x="55" y="163"/>
                  </a:cxn>
                  <a:cxn ang="0">
                    <a:pos x="85" y="129"/>
                  </a:cxn>
                  <a:cxn ang="0">
                    <a:pos x="97" y="102"/>
                  </a:cxn>
                  <a:cxn ang="0">
                    <a:pos x="142" y="55"/>
                  </a:cxn>
                  <a:cxn ang="0">
                    <a:pos x="124" y="57"/>
                  </a:cxn>
                  <a:cxn ang="0">
                    <a:pos x="124" y="49"/>
                  </a:cxn>
                  <a:cxn ang="0">
                    <a:pos x="132" y="44"/>
                  </a:cxn>
                  <a:cxn ang="0">
                    <a:pos x="148" y="57"/>
                  </a:cxn>
                  <a:cxn ang="0">
                    <a:pos x="149" y="45"/>
                  </a:cxn>
                  <a:cxn ang="0">
                    <a:pos x="168" y="37"/>
                  </a:cxn>
                  <a:cxn ang="0">
                    <a:pos x="183" y="28"/>
                  </a:cxn>
                  <a:cxn ang="0">
                    <a:pos x="199" y="21"/>
                  </a:cxn>
                  <a:cxn ang="0">
                    <a:pos x="221" y="17"/>
                  </a:cxn>
                  <a:cxn ang="0">
                    <a:pos x="223" y="5"/>
                  </a:cxn>
                  <a:cxn ang="0">
                    <a:pos x="256" y="6"/>
                  </a:cxn>
                  <a:cxn ang="0">
                    <a:pos x="266" y="7"/>
                  </a:cxn>
                  <a:cxn ang="0">
                    <a:pos x="285" y="2"/>
                  </a:cxn>
                  <a:cxn ang="0">
                    <a:pos x="296" y="6"/>
                  </a:cxn>
                  <a:cxn ang="0">
                    <a:pos x="293" y="24"/>
                  </a:cxn>
                  <a:cxn ang="0">
                    <a:pos x="315" y="32"/>
                  </a:cxn>
                  <a:cxn ang="0">
                    <a:pos x="309" y="72"/>
                  </a:cxn>
                  <a:cxn ang="0">
                    <a:pos x="310" y="113"/>
                  </a:cxn>
                  <a:cxn ang="0">
                    <a:pos x="318" y="148"/>
                  </a:cxn>
                  <a:cxn ang="0">
                    <a:pos x="327" y="172"/>
                  </a:cxn>
                  <a:cxn ang="0">
                    <a:pos x="255" y="224"/>
                  </a:cxn>
                  <a:cxn ang="0">
                    <a:pos x="218" y="225"/>
                  </a:cxn>
                  <a:cxn ang="0">
                    <a:pos x="206" y="200"/>
                  </a:cxn>
                  <a:cxn ang="0">
                    <a:pos x="197" y="174"/>
                  </a:cxn>
                  <a:cxn ang="0">
                    <a:pos x="254" y="130"/>
                  </a:cxn>
                  <a:cxn ang="0">
                    <a:pos x="202" y="135"/>
                  </a:cxn>
                  <a:cxn ang="0">
                    <a:pos x="172" y="169"/>
                  </a:cxn>
                  <a:cxn ang="0">
                    <a:pos x="146" y="201"/>
                  </a:cxn>
                  <a:cxn ang="0">
                    <a:pos x="150" y="218"/>
                  </a:cxn>
                  <a:cxn ang="0">
                    <a:pos x="152" y="253"/>
                  </a:cxn>
                  <a:cxn ang="0">
                    <a:pos x="146" y="283"/>
                  </a:cxn>
                  <a:cxn ang="0">
                    <a:pos x="121" y="304"/>
                  </a:cxn>
                  <a:cxn ang="0">
                    <a:pos x="90" y="297"/>
                  </a:cxn>
                  <a:cxn ang="0">
                    <a:pos x="82" y="269"/>
                  </a:cxn>
                  <a:cxn ang="0">
                    <a:pos x="76" y="245"/>
                  </a:cxn>
                </a:cxnLst>
                <a:rect l="0" t="0" r="r" b="b"/>
                <a:pathLst>
                  <a:path w="327" h="318">
                    <a:moveTo>
                      <a:pt x="76" y="247"/>
                    </a:moveTo>
                    <a:cubicBezTo>
                      <a:pt x="70" y="245"/>
                      <a:pt x="69" y="241"/>
                      <a:pt x="66" y="236"/>
                    </a:cubicBezTo>
                    <a:cubicBezTo>
                      <a:pt x="57" y="249"/>
                      <a:pt x="43" y="266"/>
                      <a:pt x="24" y="266"/>
                    </a:cubicBezTo>
                    <a:cubicBezTo>
                      <a:pt x="22" y="266"/>
                      <a:pt x="4" y="256"/>
                      <a:pt x="4" y="254"/>
                    </a:cubicBezTo>
                    <a:cubicBezTo>
                      <a:pt x="4" y="250"/>
                      <a:pt x="10" y="248"/>
                      <a:pt x="12" y="247"/>
                    </a:cubicBezTo>
                    <a:cubicBezTo>
                      <a:pt x="12" y="241"/>
                      <a:pt x="12" y="241"/>
                      <a:pt x="12" y="241"/>
                    </a:cubicBezTo>
                    <a:cubicBezTo>
                      <a:pt x="6" y="241"/>
                      <a:pt x="6" y="241"/>
                      <a:pt x="0" y="243"/>
                    </a:cubicBezTo>
                    <a:cubicBezTo>
                      <a:pt x="0" y="240"/>
                      <a:pt x="5" y="234"/>
                      <a:pt x="8" y="231"/>
                    </a:cubicBezTo>
                    <a:cubicBezTo>
                      <a:pt x="1" y="223"/>
                      <a:pt x="0" y="212"/>
                      <a:pt x="0" y="200"/>
                    </a:cubicBezTo>
                    <a:cubicBezTo>
                      <a:pt x="0" y="193"/>
                      <a:pt x="7" y="194"/>
                      <a:pt x="10" y="190"/>
                    </a:cubicBezTo>
                    <a:cubicBezTo>
                      <a:pt x="15" y="182"/>
                      <a:pt x="20" y="177"/>
                      <a:pt x="30" y="174"/>
                    </a:cubicBezTo>
                    <a:cubicBezTo>
                      <a:pt x="38" y="172"/>
                      <a:pt x="39" y="162"/>
                      <a:pt x="55" y="163"/>
                    </a:cubicBezTo>
                    <a:cubicBezTo>
                      <a:pt x="50" y="162"/>
                      <a:pt x="49" y="161"/>
                      <a:pt x="45" y="160"/>
                    </a:cubicBezTo>
                    <a:cubicBezTo>
                      <a:pt x="64" y="155"/>
                      <a:pt x="71" y="140"/>
                      <a:pt x="85" y="129"/>
                    </a:cubicBezTo>
                    <a:cubicBezTo>
                      <a:pt x="90" y="126"/>
                      <a:pt x="89" y="112"/>
                      <a:pt x="93" y="112"/>
                    </a:cubicBezTo>
                    <a:cubicBezTo>
                      <a:pt x="93" y="112"/>
                      <a:pt x="97" y="102"/>
                      <a:pt x="97" y="102"/>
                    </a:cubicBezTo>
                    <a:cubicBezTo>
                      <a:pt x="102" y="93"/>
                      <a:pt x="109" y="87"/>
                      <a:pt x="118" y="83"/>
                    </a:cubicBezTo>
                    <a:cubicBezTo>
                      <a:pt x="127" y="80"/>
                      <a:pt x="139" y="65"/>
                      <a:pt x="142" y="55"/>
                    </a:cubicBezTo>
                    <a:cubicBezTo>
                      <a:pt x="131" y="58"/>
                      <a:pt x="126" y="63"/>
                      <a:pt x="116" y="63"/>
                    </a:cubicBezTo>
                    <a:cubicBezTo>
                      <a:pt x="118" y="60"/>
                      <a:pt x="123" y="58"/>
                      <a:pt x="124" y="57"/>
                    </a:cubicBezTo>
                    <a:cubicBezTo>
                      <a:pt x="122" y="57"/>
                      <a:pt x="118" y="56"/>
                      <a:pt x="118" y="56"/>
                    </a:cubicBezTo>
                    <a:cubicBezTo>
                      <a:pt x="119" y="51"/>
                      <a:pt x="121" y="49"/>
                      <a:pt x="124" y="49"/>
                    </a:cubicBezTo>
                    <a:cubicBezTo>
                      <a:pt x="126" y="49"/>
                      <a:pt x="127" y="50"/>
                      <a:pt x="128" y="50"/>
                    </a:cubicBezTo>
                    <a:cubicBezTo>
                      <a:pt x="129" y="47"/>
                      <a:pt x="131" y="46"/>
                      <a:pt x="132" y="44"/>
                    </a:cubicBezTo>
                    <a:cubicBezTo>
                      <a:pt x="134" y="47"/>
                      <a:pt x="135" y="49"/>
                      <a:pt x="133" y="52"/>
                    </a:cubicBezTo>
                    <a:cubicBezTo>
                      <a:pt x="140" y="52"/>
                      <a:pt x="142" y="57"/>
                      <a:pt x="148" y="57"/>
                    </a:cubicBezTo>
                    <a:cubicBezTo>
                      <a:pt x="150" y="57"/>
                      <a:pt x="155" y="46"/>
                      <a:pt x="156" y="46"/>
                    </a:cubicBezTo>
                    <a:cubicBezTo>
                      <a:pt x="153" y="45"/>
                      <a:pt x="153" y="44"/>
                      <a:pt x="149" y="45"/>
                    </a:cubicBezTo>
                    <a:cubicBezTo>
                      <a:pt x="151" y="41"/>
                      <a:pt x="154" y="38"/>
                      <a:pt x="159" y="38"/>
                    </a:cubicBezTo>
                    <a:cubicBezTo>
                      <a:pt x="162" y="38"/>
                      <a:pt x="165" y="39"/>
                      <a:pt x="168" y="37"/>
                    </a:cubicBezTo>
                    <a:cubicBezTo>
                      <a:pt x="165" y="35"/>
                      <a:pt x="166" y="35"/>
                      <a:pt x="164" y="33"/>
                    </a:cubicBezTo>
                    <a:cubicBezTo>
                      <a:pt x="169" y="29"/>
                      <a:pt x="176" y="29"/>
                      <a:pt x="183" y="28"/>
                    </a:cubicBezTo>
                    <a:cubicBezTo>
                      <a:pt x="183" y="33"/>
                      <a:pt x="183" y="33"/>
                      <a:pt x="183" y="33"/>
                    </a:cubicBezTo>
                    <a:cubicBezTo>
                      <a:pt x="189" y="32"/>
                      <a:pt x="190" y="22"/>
                      <a:pt x="199" y="21"/>
                    </a:cubicBezTo>
                    <a:cubicBezTo>
                      <a:pt x="199" y="29"/>
                      <a:pt x="199" y="29"/>
                      <a:pt x="199" y="29"/>
                    </a:cubicBezTo>
                    <a:cubicBezTo>
                      <a:pt x="205" y="18"/>
                      <a:pt x="213" y="21"/>
                      <a:pt x="221" y="17"/>
                    </a:cubicBezTo>
                    <a:cubicBezTo>
                      <a:pt x="217" y="15"/>
                      <a:pt x="214" y="14"/>
                      <a:pt x="214" y="11"/>
                    </a:cubicBezTo>
                    <a:cubicBezTo>
                      <a:pt x="214" y="9"/>
                      <a:pt x="222" y="7"/>
                      <a:pt x="223" y="5"/>
                    </a:cubicBezTo>
                    <a:cubicBezTo>
                      <a:pt x="226" y="8"/>
                      <a:pt x="228" y="11"/>
                      <a:pt x="232" y="11"/>
                    </a:cubicBezTo>
                    <a:cubicBezTo>
                      <a:pt x="239" y="11"/>
                      <a:pt x="256" y="0"/>
                      <a:pt x="256" y="6"/>
                    </a:cubicBezTo>
                    <a:cubicBezTo>
                      <a:pt x="256" y="12"/>
                      <a:pt x="248" y="14"/>
                      <a:pt x="247" y="20"/>
                    </a:cubicBezTo>
                    <a:cubicBezTo>
                      <a:pt x="255" y="21"/>
                      <a:pt x="258" y="11"/>
                      <a:pt x="266" y="7"/>
                    </a:cubicBezTo>
                    <a:cubicBezTo>
                      <a:pt x="267" y="10"/>
                      <a:pt x="267" y="12"/>
                      <a:pt x="268" y="15"/>
                    </a:cubicBezTo>
                    <a:cubicBezTo>
                      <a:pt x="274" y="9"/>
                      <a:pt x="277" y="7"/>
                      <a:pt x="285" y="2"/>
                    </a:cubicBezTo>
                    <a:cubicBezTo>
                      <a:pt x="285" y="8"/>
                      <a:pt x="284" y="12"/>
                      <a:pt x="289" y="13"/>
                    </a:cubicBezTo>
                    <a:cubicBezTo>
                      <a:pt x="290" y="9"/>
                      <a:pt x="292" y="6"/>
                      <a:pt x="296" y="6"/>
                    </a:cubicBezTo>
                    <a:cubicBezTo>
                      <a:pt x="298" y="6"/>
                      <a:pt x="307" y="11"/>
                      <a:pt x="311" y="13"/>
                    </a:cubicBezTo>
                    <a:cubicBezTo>
                      <a:pt x="307" y="24"/>
                      <a:pt x="303" y="20"/>
                      <a:pt x="293" y="24"/>
                    </a:cubicBezTo>
                    <a:cubicBezTo>
                      <a:pt x="298" y="27"/>
                      <a:pt x="301" y="28"/>
                      <a:pt x="301" y="30"/>
                    </a:cubicBezTo>
                    <a:cubicBezTo>
                      <a:pt x="305" y="31"/>
                      <a:pt x="314" y="32"/>
                      <a:pt x="315" y="32"/>
                    </a:cubicBezTo>
                    <a:cubicBezTo>
                      <a:pt x="309" y="36"/>
                      <a:pt x="293" y="44"/>
                      <a:pt x="293" y="55"/>
                    </a:cubicBezTo>
                    <a:cubicBezTo>
                      <a:pt x="293" y="63"/>
                      <a:pt x="309" y="62"/>
                      <a:pt x="309" y="72"/>
                    </a:cubicBezTo>
                    <a:cubicBezTo>
                      <a:pt x="309" y="80"/>
                      <a:pt x="301" y="83"/>
                      <a:pt x="301" y="91"/>
                    </a:cubicBezTo>
                    <a:cubicBezTo>
                      <a:pt x="301" y="99"/>
                      <a:pt x="310" y="104"/>
                      <a:pt x="310" y="113"/>
                    </a:cubicBezTo>
                    <a:cubicBezTo>
                      <a:pt x="310" y="118"/>
                      <a:pt x="305" y="121"/>
                      <a:pt x="305" y="126"/>
                    </a:cubicBezTo>
                    <a:cubicBezTo>
                      <a:pt x="305" y="136"/>
                      <a:pt x="318" y="138"/>
                      <a:pt x="318" y="148"/>
                    </a:cubicBezTo>
                    <a:cubicBezTo>
                      <a:pt x="318" y="151"/>
                      <a:pt x="314" y="153"/>
                      <a:pt x="313" y="154"/>
                    </a:cubicBezTo>
                    <a:cubicBezTo>
                      <a:pt x="317" y="161"/>
                      <a:pt x="327" y="163"/>
                      <a:pt x="327" y="172"/>
                    </a:cubicBezTo>
                    <a:cubicBezTo>
                      <a:pt x="327" y="187"/>
                      <a:pt x="297" y="203"/>
                      <a:pt x="288" y="215"/>
                    </a:cubicBezTo>
                    <a:cubicBezTo>
                      <a:pt x="283" y="224"/>
                      <a:pt x="263" y="226"/>
                      <a:pt x="255" y="224"/>
                    </a:cubicBezTo>
                    <a:cubicBezTo>
                      <a:pt x="246" y="227"/>
                      <a:pt x="236" y="231"/>
                      <a:pt x="228" y="231"/>
                    </a:cubicBezTo>
                    <a:cubicBezTo>
                      <a:pt x="222" y="231"/>
                      <a:pt x="218" y="230"/>
                      <a:pt x="218" y="225"/>
                    </a:cubicBezTo>
                    <a:cubicBezTo>
                      <a:pt x="209" y="225"/>
                      <a:pt x="199" y="219"/>
                      <a:pt x="199" y="210"/>
                    </a:cubicBezTo>
                    <a:cubicBezTo>
                      <a:pt x="199" y="205"/>
                      <a:pt x="204" y="202"/>
                      <a:pt x="206" y="200"/>
                    </a:cubicBezTo>
                    <a:cubicBezTo>
                      <a:pt x="201" y="198"/>
                      <a:pt x="197" y="188"/>
                      <a:pt x="197" y="183"/>
                    </a:cubicBezTo>
                    <a:cubicBezTo>
                      <a:pt x="197" y="180"/>
                      <a:pt x="198" y="178"/>
                      <a:pt x="197" y="174"/>
                    </a:cubicBezTo>
                    <a:cubicBezTo>
                      <a:pt x="216" y="174"/>
                      <a:pt x="225" y="150"/>
                      <a:pt x="237" y="144"/>
                    </a:cubicBezTo>
                    <a:cubicBezTo>
                      <a:pt x="243" y="140"/>
                      <a:pt x="254" y="138"/>
                      <a:pt x="254" y="130"/>
                    </a:cubicBezTo>
                    <a:cubicBezTo>
                      <a:pt x="254" y="119"/>
                      <a:pt x="239" y="117"/>
                      <a:pt x="228" y="117"/>
                    </a:cubicBezTo>
                    <a:cubicBezTo>
                      <a:pt x="213" y="117"/>
                      <a:pt x="202" y="122"/>
                      <a:pt x="202" y="135"/>
                    </a:cubicBezTo>
                    <a:cubicBezTo>
                      <a:pt x="202" y="140"/>
                      <a:pt x="203" y="142"/>
                      <a:pt x="202" y="145"/>
                    </a:cubicBezTo>
                    <a:cubicBezTo>
                      <a:pt x="202" y="155"/>
                      <a:pt x="181" y="164"/>
                      <a:pt x="172" y="169"/>
                    </a:cubicBezTo>
                    <a:cubicBezTo>
                      <a:pt x="165" y="174"/>
                      <a:pt x="157" y="175"/>
                      <a:pt x="152" y="183"/>
                    </a:cubicBezTo>
                    <a:cubicBezTo>
                      <a:pt x="149" y="189"/>
                      <a:pt x="153" y="198"/>
                      <a:pt x="146" y="201"/>
                    </a:cubicBezTo>
                    <a:cubicBezTo>
                      <a:pt x="146" y="210"/>
                      <a:pt x="146" y="210"/>
                      <a:pt x="146" y="210"/>
                    </a:cubicBezTo>
                    <a:cubicBezTo>
                      <a:pt x="149" y="212"/>
                      <a:pt x="150" y="215"/>
                      <a:pt x="150" y="218"/>
                    </a:cubicBezTo>
                    <a:cubicBezTo>
                      <a:pt x="158" y="219"/>
                      <a:pt x="170" y="227"/>
                      <a:pt x="170" y="235"/>
                    </a:cubicBezTo>
                    <a:cubicBezTo>
                      <a:pt x="170" y="242"/>
                      <a:pt x="157" y="253"/>
                      <a:pt x="152" y="253"/>
                    </a:cubicBezTo>
                    <a:cubicBezTo>
                      <a:pt x="143" y="253"/>
                      <a:pt x="140" y="266"/>
                      <a:pt x="140" y="275"/>
                    </a:cubicBezTo>
                    <a:cubicBezTo>
                      <a:pt x="140" y="280"/>
                      <a:pt x="144" y="282"/>
                      <a:pt x="146" y="283"/>
                    </a:cubicBezTo>
                    <a:cubicBezTo>
                      <a:pt x="145" y="294"/>
                      <a:pt x="135" y="295"/>
                      <a:pt x="133" y="304"/>
                    </a:cubicBezTo>
                    <a:cubicBezTo>
                      <a:pt x="127" y="304"/>
                      <a:pt x="125" y="304"/>
                      <a:pt x="121" y="304"/>
                    </a:cubicBezTo>
                    <a:cubicBezTo>
                      <a:pt x="114" y="304"/>
                      <a:pt x="111" y="318"/>
                      <a:pt x="100" y="318"/>
                    </a:cubicBezTo>
                    <a:cubicBezTo>
                      <a:pt x="97" y="318"/>
                      <a:pt x="90" y="299"/>
                      <a:pt x="90" y="297"/>
                    </a:cubicBezTo>
                    <a:cubicBezTo>
                      <a:pt x="90" y="296"/>
                      <a:pt x="91" y="294"/>
                      <a:pt x="91" y="293"/>
                    </a:cubicBezTo>
                    <a:cubicBezTo>
                      <a:pt x="84" y="285"/>
                      <a:pt x="85" y="279"/>
                      <a:pt x="82" y="269"/>
                    </a:cubicBezTo>
                    <a:cubicBezTo>
                      <a:pt x="79" y="263"/>
                      <a:pt x="73" y="261"/>
                      <a:pt x="73" y="253"/>
                    </a:cubicBezTo>
                    <a:cubicBezTo>
                      <a:pt x="73" y="250"/>
                      <a:pt x="75" y="246"/>
                      <a:pt x="76" y="245"/>
                    </a:cubicBezTo>
                    <a:lnTo>
                      <a:pt x="76" y="24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62" name="Freeform 26">
                <a:extLst>
                  <a:ext uri="{FF2B5EF4-FFF2-40B4-BE49-F238E27FC236}">
                    <a16:creationId xmlns:a16="http://schemas.microsoft.com/office/drawing/2014/main" id="{32F459DA-332A-8741-BFFF-01DF9DBDB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9300" y="1109663"/>
                <a:ext cx="234950" cy="128588"/>
              </a:xfrm>
              <a:custGeom>
                <a:avLst/>
                <a:gdLst/>
                <a:ahLst/>
                <a:cxnLst>
                  <a:cxn ang="0">
                    <a:pos x="148" y="79"/>
                  </a:cxn>
                  <a:cxn ang="0">
                    <a:pos x="148" y="71"/>
                  </a:cxn>
                  <a:cxn ang="0">
                    <a:pos x="128" y="71"/>
                  </a:cxn>
                  <a:cxn ang="0">
                    <a:pos x="135" y="58"/>
                  </a:cxn>
                  <a:cxn ang="0">
                    <a:pos x="126" y="46"/>
                  </a:cxn>
                  <a:cxn ang="0">
                    <a:pos x="132" y="45"/>
                  </a:cxn>
                  <a:cxn ang="0">
                    <a:pos x="121" y="38"/>
                  </a:cxn>
                  <a:cxn ang="0">
                    <a:pos x="97" y="69"/>
                  </a:cxn>
                  <a:cxn ang="0">
                    <a:pos x="90" y="73"/>
                  </a:cxn>
                  <a:cxn ang="0">
                    <a:pos x="78" y="97"/>
                  </a:cxn>
                  <a:cxn ang="0">
                    <a:pos x="43" y="69"/>
                  </a:cxn>
                  <a:cxn ang="0">
                    <a:pos x="60" y="70"/>
                  </a:cxn>
                  <a:cxn ang="0">
                    <a:pos x="74" y="66"/>
                  </a:cxn>
                  <a:cxn ang="0">
                    <a:pos x="54" y="64"/>
                  </a:cxn>
                  <a:cxn ang="0">
                    <a:pos x="38" y="58"/>
                  </a:cxn>
                  <a:cxn ang="0">
                    <a:pos x="50" y="54"/>
                  </a:cxn>
                  <a:cxn ang="0">
                    <a:pos x="72" y="43"/>
                  </a:cxn>
                  <a:cxn ang="0">
                    <a:pos x="61" y="43"/>
                  </a:cxn>
                  <a:cxn ang="0">
                    <a:pos x="54" y="39"/>
                  </a:cxn>
                  <a:cxn ang="0">
                    <a:pos x="51" y="39"/>
                  </a:cxn>
                  <a:cxn ang="0">
                    <a:pos x="38" y="51"/>
                  </a:cxn>
                  <a:cxn ang="0">
                    <a:pos x="23" y="44"/>
                  </a:cxn>
                  <a:cxn ang="0">
                    <a:pos x="27" y="43"/>
                  </a:cxn>
                  <a:cxn ang="0">
                    <a:pos x="15" y="28"/>
                  </a:cxn>
                  <a:cxn ang="0">
                    <a:pos x="11" y="26"/>
                  </a:cxn>
                  <a:cxn ang="0">
                    <a:pos x="0" y="16"/>
                  </a:cxn>
                  <a:cxn ang="0">
                    <a:pos x="16" y="5"/>
                  </a:cxn>
                  <a:cxn ang="0">
                    <a:pos x="38" y="7"/>
                  </a:cxn>
                  <a:cxn ang="0">
                    <a:pos x="32" y="13"/>
                  </a:cxn>
                  <a:cxn ang="0">
                    <a:pos x="44" y="20"/>
                  </a:cxn>
                  <a:cxn ang="0">
                    <a:pos x="41" y="14"/>
                  </a:cxn>
                  <a:cxn ang="0">
                    <a:pos x="49" y="7"/>
                  </a:cxn>
                  <a:cxn ang="0">
                    <a:pos x="68" y="26"/>
                  </a:cxn>
                  <a:cxn ang="0">
                    <a:pos x="63" y="7"/>
                  </a:cxn>
                  <a:cxn ang="0">
                    <a:pos x="72" y="0"/>
                  </a:cxn>
                  <a:cxn ang="0">
                    <a:pos x="90" y="9"/>
                  </a:cxn>
                  <a:cxn ang="0">
                    <a:pos x="88" y="18"/>
                  </a:cxn>
                  <a:cxn ang="0">
                    <a:pos x="96" y="12"/>
                  </a:cxn>
                  <a:cxn ang="0">
                    <a:pos x="102" y="23"/>
                  </a:cxn>
                  <a:cxn ang="0">
                    <a:pos x="106" y="23"/>
                  </a:cxn>
                  <a:cxn ang="0">
                    <a:pos x="141" y="41"/>
                  </a:cxn>
                  <a:cxn ang="0">
                    <a:pos x="137" y="42"/>
                  </a:cxn>
                  <a:cxn ang="0">
                    <a:pos x="145" y="42"/>
                  </a:cxn>
                  <a:cxn ang="0">
                    <a:pos x="145" y="49"/>
                  </a:cxn>
                  <a:cxn ang="0">
                    <a:pos x="159" y="49"/>
                  </a:cxn>
                  <a:cxn ang="0">
                    <a:pos x="176" y="64"/>
                  </a:cxn>
                  <a:cxn ang="0">
                    <a:pos x="148" y="79"/>
                  </a:cxn>
                </a:cxnLst>
                <a:rect l="0" t="0" r="r" b="b"/>
                <a:pathLst>
                  <a:path w="176" h="97">
                    <a:moveTo>
                      <a:pt x="148" y="79"/>
                    </a:moveTo>
                    <a:cubicBezTo>
                      <a:pt x="147" y="76"/>
                      <a:pt x="147" y="74"/>
                      <a:pt x="148" y="71"/>
                    </a:cubicBezTo>
                    <a:cubicBezTo>
                      <a:pt x="143" y="71"/>
                      <a:pt x="134" y="71"/>
                      <a:pt x="128" y="71"/>
                    </a:cubicBezTo>
                    <a:cubicBezTo>
                      <a:pt x="129" y="63"/>
                      <a:pt x="134" y="65"/>
                      <a:pt x="135" y="58"/>
                    </a:cubicBezTo>
                    <a:cubicBezTo>
                      <a:pt x="132" y="57"/>
                      <a:pt x="128" y="49"/>
                      <a:pt x="126" y="46"/>
                    </a:cubicBezTo>
                    <a:cubicBezTo>
                      <a:pt x="128" y="45"/>
                      <a:pt x="130" y="45"/>
                      <a:pt x="132" y="45"/>
                    </a:cubicBezTo>
                    <a:cubicBezTo>
                      <a:pt x="125" y="44"/>
                      <a:pt x="121" y="38"/>
                      <a:pt x="121" y="38"/>
                    </a:cubicBezTo>
                    <a:cubicBezTo>
                      <a:pt x="106" y="38"/>
                      <a:pt x="102" y="58"/>
                      <a:pt x="97" y="69"/>
                    </a:cubicBezTo>
                    <a:cubicBezTo>
                      <a:pt x="96" y="72"/>
                      <a:pt x="93" y="71"/>
                      <a:pt x="90" y="73"/>
                    </a:cubicBezTo>
                    <a:cubicBezTo>
                      <a:pt x="83" y="79"/>
                      <a:pt x="84" y="91"/>
                      <a:pt x="78" y="97"/>
                    </a:cubicBezTo>
                    <a:cubicBezTo>
                      <a:pt x="67" y="90"/>
                      <a:pt x="43" y="84"/>
                      <a:pt x="43" y="69"/>
                    </a:cubicBezTo>
                    <a:cubicBezTo>
                      <a:pt x="49" y="68"/>
                      <a:pt x="60" y="70"/>
                      <a:pt x="60" y="70"/>
                    </a:cubicBezTo>
                    <a:cubicBezTo>
                      <a:pt x="64" y="66"/>
                      <a:pt x="69" y="67"/>
                      <a:pt x="74" y="66"/>
                    </a:cubicBezTo>
                    <a:cubicBezTo>
                      <a:pt x="72" y="64"/>
                      <a:pt x="57" y="64"/>
                      <a:pt x="54" y="64"/>
                    </a:cubicBezTo>
                    <a:cubicBezTo>
                      <a:pt x="49" y="64"/>
                      <a:pt x="38" y="69"/>
                      <a:pt x="38" y="58"/>
                    </a:cubicBezTo>
                    <a:cubicBezTo>
                      <a:pt x="38" y="54"/>
                      <a:pt x="48" y="54"/>
                      <a:pt x="50" y="54"/>
                    </a:cubicBezTo>
                    <a:cubicBezTo>
                      <a:pt x="56" y="52"/>
                      <a:pt x="68" y="47"/>
                      <a:pt x="72" y="43"/>
                    </a:cubicBezTo>
                    <a:cubicBezTo>
                      <a:pt x="66" y="43"/>
                      <a:pt x="63" y="43"/>
                      <a:pt x="61" y="43"/>
                    </a:cubicBezTo>
                    <a:cubicBezTo>
                      <a:pt x="60" y="43"/>
                      <a:pt x="56" y="40"/>
                      <a:pt x="54" y="39"/>
                    </a:cubicBezTo>
                    <a:cubicBezTo>
                      <a:pt x="53" y="39"/>
                      <a:pt x="52" y="39"/>
                      <a:pt x="51" y="39"/>
                    </a:cubicBezTo>
                    <a:cubicBezTo>
                      <a:pt x="47" y="41"/>
                      <a:pt x="47" y="51"/>
                      <a:pt x="38" y="51"/>
                    </a:cubicBezTo>
                    <a:cubicBezTo>
                      <a:pt x="31" y="51"/>
                      <a:pt x="26" y="48"/>
                      <a:pt x="23" y="44"/>
                    </a:cubicBezTo>
                    <a:cubicBezTo>
                      <a:pt x="25" y="43"/>
                      <a:pt x="26" y="43"/>
                      <a:pt x="27" y="43"/>
                    </a:cubicBezTo>
                    <a:cubicBezTo>
                      <a:pt x="19" y="39"/>
                      <a:pt x="13" y="35"/>
                      <a:pt x="15" y="28"/>
                    </a:cubicBezTo>
                    <a:cubicBezTo>
                      <a:pt x="13" y="28"/>
                      <a:pt x="12" y="26"/>
                      <a:pt x="11" y="26"/>
                    </a:cubicBezTo>
                    <a:cubicBezTo>
                      <a:pt x="8" y="26"/>
                      <a:pt x="3" y="19"/>
                      <a:pt x="0" y="16"/>
                    </a:cubicBezTo>
                    <a:cubicBezTo>
                      <a:pt x="2" y="14"/>
                      <a:pt x="11" y="5"/>
                      <a:pt x="16" y="5"/>
                    </a:cubicBezTo>
                    <a:cubicBezTo>
                      <a:pt x="23" y="5"/>
                      <a:pt x="27" y="5"/>
                      <a:pt x="38" y="7"/>
                    </a:cubicBezTo>
                    <a:cubicBezTo>
                      <a:pt x="35" y="10"/>
                      <a:pt x="34" y="11"/>
                      <a:pt x="32" y="13"/>
                    </a:cubicBezTo>
                    <a:cubicBezTo>
                      <a:pt x="37" y="17"/>
                      <a:pt x="41" y="17"/>
                      <a:pt x="44" y="20"/>
                    </a:cubicBezTo>
                    <a:cubicBezTo>
                      <a:pt x="42" y="19"/>
                      <a:pt x="41" y="17"/>
                      <a:pt x="41" y="14"/>
                    </a:cubicBezTo>
                    <a:cubicBezTo>
                      <a:pt x="41" y="10"/>
                      <a:pt x="45" y="7"/>
                      <a:pt x="49" y="7"/>
                    </a:cubicBezTo>
                    <a:cubicBezTo>
                      <a:pt x="60" y="7"/>
                      <a:pt x="57" y="22"/>
                      <a:pt x="68" y="26"/>
                    </a:cubicBezTo>
                    <a:cubicBezTo>
                      <a:pt x="66" y="19"/>
                      <a:pt x="63" y="15"/>
                      <a:pt x="63" y="7"/>
                    </a:cubicBezTo>
                    <a:cubicBezTo>
                      <a:pt x="63" y="0"/>
                      <a:pt x="66" y="0"/>
                      <a:pt x="72" y="0"/>
                    </a:cubicBezTo>
                    <a:cubicBezTo>
                      <a:pt x="78" y="0"/>
                      <a:pt x="90" y="4"/>
                      <a:pt x="90" y="9"/>
                    </a:cubicBezTo>
                    <a:cubicBezTo>
                      <a:pt x="90" y="12"/>
                      <a:pt x="88" y="15"/>
                      <a:pt x="88" y="18"/>
                    </a:cubicBezTo>
                    <a:cubicBezTo>
                      <a:pt x="92" y="16"/>
                      <a:pt x="93" y="12"/>
                      <a:pt x="96" y="12"/>
                    </a:cubicBezTo>
                    <a:cubicBezTo>
                      <a:pt x="103" y="12"/>
                      <a:pt x="102" y="19"/>
                      <a:pt x="102" y="23"/>
                    </a:cubicBezTo>
                    <a:cubicBezTo>
                      <a:pt x="103" y="23"/>
                      <a:pt x="105" y="23"/>
                      <a:pt x="106" y="23"/>
                    </a:cubicBezTo>
                    <a:cubicBezTo>
                      <a:pt x="113" y="23"/>
                      <a:pt x="137" y="36"/>
                      <a:pt x="141" y="41"/>
                    </a:cubicBezTo>
                    <a:cubicBezTo>
                      <a:pt x="140" y="42"/>
                      <a:pt x="138" y="42"/>
                      <a:pt x="137" y="42"/>
                    </a:cubicBezTo>
                    <a:cubicBezTo>
                      <a:pt x="140" y="43"/>
                      <a:pt x="142" y="42"/>
                      <a:pt x="145" y="42"/>
                    </a:cubicBezTo>
                    <a:cubicBezTo>
                      <a:pt x="146" y="44"/>
                      <a:pt x="146" y="47"/>
                      <a:pt x="145" y="49"/>
                    </a:cubicBezTo>
                    <a:cubicBezTo>
                      <a:pt x="151" y="49"/>
                      <a:pt x="154" y="49"/>
                      <a:pt x="159" y="49"/>
                    </a:cubicBezTo>
                    <a:cubicBezTo>
                      <a:pt x="159" y="62"/>
                      <a:pt x="172" y="59"/>
                      <a:pt x="176" y="64"/>
                    </a:cubicBezTo>
                    <a:cubicBezTo>
                      <a:pt x="164" y="68"/>
                      <a:pt x="159" y="76"/>
                      <a:pt x="148" y="7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63" name="Freeform 27">
                <a:extLst>
                  <a:ext uri="{FF2B5EF4-FFF2-40B4-BE49-F238E27FC236}">
                    <a16:creationId xmlns:a16="http://schemas.microsoft.com/office/drawing/2014/main" id="{D5C1C8AC-0B7D-1544-81B2-EE43A79FA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3125" y="1089025"/>
                <a:ext cx="150813" cy="55563"/>
              </a:xfrm>
              <a:custGeom>
                <a:avLst/>
                <a:gdLst/>
                <a:ahLst/>
                <a:cxnLst>
                  <a:cxn ang="0">
                    <a:pos x="114" y="19"/>
                  </a:cxn>
                  <a:cxn ang="0">
                    <a:pos x="69" y="41"/>
                  </a:cxn>
                  <a:cxn ang="0">
                    <a:pos x="54" y="34"/>
                  </a:cxn>
                  <a:cxn ang="0">
                    <a:pos x="28" y="34"/>
                  </a:cxn>
                  <a:cxn ang="0">
                    <a:pos x="23" y="26"/>
                  </a:cxn>
                  <a:cxn ang="0">
                    <a:pos x="32" y="26"/>
                  </a:cxn>
                  <a:cxn ang="0">
                    <a:pos x="43" y="24"/>
                  </a:cxn>
                  <a:cxn ang="0">
                    <a:pos x="22" y="23"/>
                  </a:cxn>
                  <a:cxn ang="0">
                    <a:pos x="6" y="18"/>
                  </a:cxn>
                  <a:cxn ang="0">
                    <a:pos x="0" y="7"/>
                  </a:cxn>
                  <a:cxn ang="0">
                    <a:pos x="6" y="7"/>
                  </a:cxn>
                  <a:cxn ang="0">
                    <a:pos x="15" y="8"/>
                  </a:cxn>
                  <a:cxn ang="0">
                    <a:pos x="15" y="6"/>
                  </a:cxn>
                  <a:cxn ang="0">
                    <a:pos x="23" y="6"/>
                  </a:cxn>
                  <a:cxn ang="0">
                    <a:pos x="21" y="2"/>
                  </a:cxn>
                  <a:cxn ang="0">
                    <a:pos x="33" y="2"/>
                  </a:cxn>
                  <a:cxn ang="0">
                    <a:pos x="51" y="11"/>
                  </a:cxn>
                  <a:cxn ang="0">
                    <a:pos x="62" y="0"/>
                  </a:cxn>
                  <a:cxn ang="0">
                    <a:pos x="67" y="0"/>
                  </a:cxn>
                  <a:cxn ang="0">
                    <a:pos x="67" y="12"/>
                  </a:cxn>
                  <a:cxn ang="0">
                    <a:pos x="80" y="7"/>
                  </a:cxn>
                  <a:cxn ang="0">
                    <a:pos x="95" y="7"/>
                  </a:cxn>
                  <a:cxn ang="0">
                    <a:pos x="114" y="19"/>
                  </a:cxn>
                </a:cxnLst>
                <a:rect l="0" t="0" r="r" b="b"/>
                <a:pathLst>
                  <a:path w="114" h="41">
                    <a:moveTo>
                      <a:pt x="114" y="19"/>
                    </a:moveTo>
                    <a:cubicBezTo>
                      <a:pt x="104" y="26"/>
                      <a:pt x="82" y="41"/>
                      <a:pt x="69" y="41"/>
                    </a:cubicBezTo>
                    <a:cubicBezTo>
                      <a:pt x="61" y="41"/>
                      <a:pt x="57" y="39"/>
                      <a:pt x="54" y="34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5" y="32"/>
                      <a:pt x="23" y="30"/>
                      <a:pt x="23" y="26"/>
                    </a:cubicBezTo>
                    <a:cubicBezTo>
                      <a:pt x="26" y="26"/>
                      <a:pt x="31" y="26"/>
                      <a:pt x="32" y="26"/>
                    </a:cubicBezTo>
                    <a:cubicBezTo>
                      <a:pt x="36" y="25"/>
                      <a:pt x="40" y="25"/>
                      <a:pt x="43" y="24"/>
                    </a:cubicBezTo>
                    <a:cubicBezTo>
                      <a:pt x="41" y="24"/>
                      <a:pt x="23" y="23"/>
                      <a:pt x="22" y="23"/>
                    </a:cubicBezTo>
                    <a:cubicBezTo>
                      <a:pt x="14" y="23"/>
                      <a:pt x="6" y="28"/>
                      <a:pt x="6" y="18"/>
                    </a:cubicBezTo>
                    <a:cubicBezTo>
                      <a:pt x="3" y="15"/>
                      <a:pt x="0" y="12"/>
                      <a:pt x="0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9" y="9"/>
                      <a:pt x="13" y="10"/>
                      <a:pt x="15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6" y="4"/>
                      <a:pt x="48" y="11"/>
                      <a:pt x="51" y="11"/>
                    </a:cubicBezTo>
                    <a:cubicBezTo>
                      <a:pt x="56" y="11"/>
                      <a:pt x="59" y="2"/>
                      <a:pt x="62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6"/>
                      <a:pt x="66" y="8"/>
                      <a:pt x="67" y="12"/>
                    </a:cubicBezTo>
                    <a:cubicBezTo>
                      <a:pt x="71" y="12"/>
                      <a:pt x="73" y="7"/>
                      <a:pt x="80" y="7"/>
                    </a:cubicBezTo>
                    <a:cubicBezTo>
                      <a:pt x="91" y="7"/>
                      <a:pt x="88" y="7"/>
                      <a:pt x="95" y="7"/>
                    </a:cubicBezTo>
                    <a:cubicBezTo>
                      <a:pt x="103" y="7"/>
                      <a:pt x="112" y="14"/>
                      <a:pt x="114" y="1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64" name="Freeform 28">
                <a:extLst>
                  <a:ext uri="{FF2B5EF4-FFF2-40B4-BE49-F238E27FC236}">
                    <a16:creationId xmlns:a16="http://schemas.microsoft.com/office/drawing/2014/main" id="{F452C321-E5AC-1A4E-A03A-5683BEA8C3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575" y="1841500"/>
                <a:ext cx="73025" cy="87313"/>
              </a:xfrm>
              <a:custGeom>
                <a:avLst/>
                <a:gdLst/>
                <a:ahLst/>
                <a:cxnLst>
                  <a:cxn ang="0">
                    <a:pos x="9" y="19"/>
                  </a:cxn>
                  <a:cxn ang="0">
                    <a:pos x="22" y="14"/>
                  </a:cxn>
                  <a:cxn ang="0">
                    <a:pos x="19" y="8"/>
                  </a:cxn>
                  <a:cxn ang="0">
                    <a:pos x="32" y="0"/>
                  </a:cxn>
                  <a:cxn ang="0">
                    <a:pos x="40" y="0"/>
                  </a:cxn>
                  <a:cxn ang="0">
                    <a:pos x="55" y="18"/>
                  </a:cxn>
                  <a:cxn ang="0">
                    <a:pos x="47" y="24"/>
                  </a:cxn>
                  <a:cxn ang="0">
                    <a:pos x="47" y="39"/>
                  </a:cxn>
                  <a:cxn ang="0">
                    <a:pos x="47" y="52"/>
                  </a:cxn>
                  <a:cxn ang="0">
                    <a:pos x="35" y="54"/>
                  </a:cxn>
                  <a:cxn ang="0">
                    <a:pos x="19" y="64"/>
                  </a:cxn>
                  <a:cxn ang="0">
                    <a:pos x="11" y="65"/>
                  </a:cxn>
                  <a:cxn ang="0">
                    <a:pos x="0" y="55"/>
                  </a:cxn>
                  <a:cxn ang="0">
                    <a:pos x="13" y="33"/>
                  </a:cxn>
                  <a:cxn ang="0">
                    <a:pos x="4" y="23"/>
                  </a:cxn>
                  <a:cxn ang="0">
                    <a:pos x="9" y="19"/>
                  </a:cxn>
                </a:cxnLst>
                <a:rect l="0" t="0" r="r" b="b"/>
                <a:pathLst>
                  <a:path w="55" h="65">
                    <a:moveTo>
                      <a:pt x="9" y="19"/>
                    </a:moveTo>
                    <a:cubicBezTo>
                      <a:pt x="12" y="19"/>
                      <a:pt x="19" y="16"/>
                      <a:pt x="22" y="14"/>
                    </a:cubicBezTo>
                    <a:cubicBezTo>
                      <a:pt x="20" y="11"/>
                      <a:pt x="19" y="10"/>
                      <a:pt x="19" y="8"/>
                    </a:cubicBezTo>
                    <a:cubicBezTo>
                      <a:pt x="19" y="5"/>
                      <a:pt x="28" y="0"/>
                      <a:pt x="32" y="0"/>
                    </a:cubicBezTo>
                    <a:cubicBezTo>
                      <a:pt x="35" y="0"/>
                      <a:pt x="37" y="0"/>
                      <a:pt x="40" y="0"/>
                    </a:cubicBezTo>
                    <a:cubicBezTo>
                      <a:pt x="50" y="0"/>
                      <a:pt x="55" y="10"/>
                      <a:pt x="55" y="18"/>
                    </a:cubicBezTo>
                    <a:cubicBezTo>
                      <a:pt x="55" y="21"/>
                      <a:pt x="47" y="21"/>
                      <a:pt x="47" y="24"/>
                    </a:cubicBezTo>
                    <a:cubicBezTo>
                      <a:pt x="47" y="27"/>
                      <a:pt x="47" y="39"/>
                      <a:pt x="47" y="39"/>
                    </a:cubicBezTo>
                    <a:cubicBezTo>
                      <a:pt x="47" y="43"/>
                      <a:pt x="50" y="48"/>
                      <a:pt x="47" y="52"/>
                    </a:cubicBezTo>
                    <a:cubicBezTo>
                      <a:pt x="44" y="54"/>
                      <a:pt x="40" y="54"/>
                      <a:pt x="35" y="54"/>
                    </a:cubicBezTo>
                    <a:cubicBezTo>
                      <a:pt x="28" y="54"/>
                      <a:pt x="23" y="61"/>
                      <a:pt x="19" y="64"/>
                    </a:cubicBezTo>
                    <a:cubicBezTo>
                      <a:pt x="17" y="65"/>
                      <a:pt x="13" y="65"/>
                      <a:pt x="11" y="65"/>
                    </a:cubicBezTo>
                    <a:cubicBezTo>
                      <a:pt x="6" y="65"/>
                      <a:pt x="0" y="60"/>
                      <a:pt x="0" y="55"/>
                    </a:cubicBezTo>
                    <a:cubicBezTo>
                      <a:pt x="0" y="44"/>
                      <a:pt x="11" y="43"/>
                      <a:pt x="13" y="33"/>
                    </a:cubicBezTo>
                    <a:cubicBezTo>
                      <a:pt x="8" y="30"/>
                      <a:pt x="4" y="28"/>
                      <a:pt x="4" y="23"/>
                    </a:cubicBezTo>
                    <a:cubicBezTo>
                      <a:pt x="4" y="18"/>
                      <a:pt x="8" y="19"/>
                      <a:pt x="9" y="1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65" name="Freeform 29">
                <a:extLst>
                  <a:ext uri="{FF2B5EF4-FFF2-40B4-BE49-F238E27FC236}">
                    <a16:creationId xmlns:a16="http://schemas.microsoft.com/office/drawing/2014/main" id="{12845365-351B-1047-B3D4-CB78592C2A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6725" y="1758950"/>
                <a:ext cx="139700" cy="203200"/>
              </a:xfrm>
              <a:custGeom>
                <a:avLst/>
                <a:gdLst/>
                <a:ahLst/>
                <a:cxnLst>
                  <a:cxn ang="0">
                    <a:pos x="96" y="102"/>
                  </a:cxn>
                  <a:cxn ang="0">
                    <a:pos x="91" y="128"/>
                  </a:cxn>
                  <a:cxn ang="0">
                    <a:pos x="100" y="133"/>
                  </a:cxn>
                  <a:cxn ang="0">
                    <a:pos x="70" y="139"/>
                  </a:cxn>
                  <a:cxn ang="0">
                    <a:pos x="39" y="141"/>
                  </a:cxn>
                  <a:cxn ang="0">
                    <a:pos x="26" y="148"/>
                  </a:cxn>
                  <a:cxn ang="0">
                    <a:pos x="16" y="152"/>
                  </a:cxn>
                  <a:cxn ang="0">
                    <a:pos x="32" y="133"/>
                  </a:cxn>
                  <a:cxn ang="0">
                    <a:pos x="46" y="124"/>
                  </a:cxn>
                  <a:cxn ang="0">
                    <a:pos x="26" y="123"/>
                  </a:cxn>
                  <a:cxn ang="0">
                    <a:pos x="19" y="123"/>
                  </a:cxn>
                  <a:cxn ang="0">
                    <a:pos x="28" y="96"/>
                  </a:cxn>
                  <a:cxn ang="0">
                    <a:pos x="48" y="81"/>
                  </a:cxn>
                  <a:cxn ang="0">
                    <a:pos x="40" y="70"/>
                  </a:cxn>
                  <a:cxn ang="0">
                    <a:pos x="26" y="72"/>
                  </a:cxn>
                  <a:cxn ang="0">
                    <a:pos x="23" y="59"/>
                  </a:cxn>
                  <a:cxn ang="0">
                    <a:pos x="16" y="49"/>
                  </a:cxn>
                  <a:cxn ang="0">
                    <a:pos x="12" y="55"/>
                  </a:cxn>
                  <a:cxn ang="0">
                    <a:pos x="14" y="45"/>
                  </a:cxn>
                  <a:cxn ang="0">
                    <a:pos x="8" y="38"/>
                  </a:cxn>
                  <a:cxn ang="0">
                    <a:pos x="11" y="29"/>
                  </a:cxn>
                  <a:cxn ang="0">
                    <a:pos x="8" y="20"/>
                  </a:cxn>
                  <a:cxn ang="0">
                    <a:pos x="12" y="21"/>
                  </a:cxn>
                  <a:cxn ang="0">
                    <a:pos x="16" y="14"/>
                  </a:cxn>
                  <a:cxn ang="0">
                    <a:pos x="25" y="0"/>
                  </a:cxn>
                  <a:cxn ang="0">
                    <a:pos x="42" y="4"/>
                  </a:cxn>
                  <a:cxn ang="0">
                    <a:pos x="33" y="19"/>
                  </a:cxn>
                  <a:cxn ang="0">
                    <a:pos x="47" y="46"/>
                  </a:cxn>
                  <a:cxn ang="0">
                    <a:pos x="53" y="50"/>
                  </a:cxn>
                  <a:cxn ang="0">
                    <a:pos x="84" y="89"/>
                  </a:cxn>
                  <a:cxn ang="0">
                    <a:pos x="87" y="102"/>
                  </a:cxn>
                  <a:cxn ang="0">
                    <a:pos x="92" y="102"/>
                  </a:cxn>
                </a:cxnLst>
                <a:rect l="0" t="0" r="r" b="b"/>
                <a:pathLst>
                  <a:path w="105" h="152">
                    <a:moveTo>
                      <a:pt x="90" y="103"/>
                    </a:moveTo>
                    <a:cubicBezTo>
                      <a:pt x="93" y="101"/>
                      <a:pt x="92" y="102"/>
                      <a:pt x="96" y="102"/>
                    </a:cubicBezTo>
                    <a:cubicBezTo>
                      <a:pt x="101" y="102"/>
                      <a:pt x="105" y="106"/>
                      <a:pt x="105" y="110"/>
                    </a:cubicBezTo>
                    <a:cubicBezTo>
                      <a:pt x="105" y="118"/>
                      <a:pt x="94" y="122"/>
                      <a:pt x="91" y="128"/>
                    </a:cubicBezTo>
                    <a:cubicBezTo>
                      <a:pt x="95" y="129"/>
                      <a:pt x="97" y="130"/>
                      <a:pt x="100" y="130"/>
                    </a:cubicBezTo>
                    <a:cubicBezTo>
                      <a:pt x="100" y="133"/>
                      <a:pt x="100" y="133"/>
                      <a:pt x="100" y="133"/>
                    </a:cubicBezTo>
                    <a:cubicBezTo>
                      <a:pt x="96" y="137"/>
                      <a:pt x="93" y="139"/>
                      <a:pt x="87" y="139"/>
                    </a:cubicBezTo>
                    <a:cubicBezTo>
                      <a:pt x="82" y="139"/>
                      <a:pt x="72" y="139"/>
                      <a:pt x="70" y="139"/>
                    </a:cubicBezTo>
                    <a:cubicBezTo>
                      <a:pt x="65" y="139"/>
                      <a:pt x="53" y="143"/>
                      <a:pt x="47" y="143"/>
                    </a:cubicBezTo>
                    <a:cubicBezTo>
                      <a:pt x="44" y="143"/>
                      <a:pt x="42" y="141"/>
                      <a:pt x="39" y="141"/>
                    </a:cubicBezTo>
                    <a:cubicBezTo>
                      <a:pt x="34" y="141"/>
                      <a:pt x="32" y="144"/>
                      <a:pt x="32" y="148"/>
                    </a:cubicBezTo>
                    <a:cubicBezTo>
                      <a:pt x="26" y="148"/>
                      <a:pt x="26" y="148"/>
                      <a:pt x="26" y="148"/>
                    </a:cubicBezTo>
                    <a:cubicBezTo>
                      <a:pt x="23" y="148"/>
                      <a:pt x="21" y="150"/>
                      <a:pt x="19" y="152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16" y="149"/>
                      <a:pt x="16" y="149"/>
                      <a:pt x="16" y="149"/>
                    </a:cubicBezTo>
                    <a:cubicBezTo>
                      <a:pt x="17" y="147"/>
                      <a:pt x="30" y="133"/>
                      <a:pt x="32" y="133"/>
                    </a:cubicBezTo>
                    <a:cubicBezTo>
                      <a:pt x="38" y="131"/>
                      <a:pt x="47" y="133"/>
                      <a:pt x="47" y="127"/>
                    </a:cubicBezTo>
                    <a:cubicBezTo>
                      <a:pt x="47" y="126"/>
                      <a:pt x="46" y="125"/>
                      <a:pt x="46" y="124"/>
                    </a:cubicBezTo>
                    <a:cubicBezTo>
                      <a:pt x="44" y="126"/>
                      <a:pt x="41" y="128"/>
                      <a:pt x="38" y="128"/>
                    </a:cubicBezTo>
                    <a:cubicBezTo>
                      <a:pt x="32" y="128"/>
                      <a:pt x="30" y="123"/>
                      <a:pt x="26" y="123"/>
                    </a:cubicBezTo>
                    <a:cubicBezTo>
                      <a:pt x="23" y="123"/>
                      <a:pt x="23" y="125"/>
                      <a:pt x="21" y="125"/>
                    </a:cubicBezTo>
                    <a:cubicBezTo>
                      <a:pt x="20" y="125"/>
                      <a:pt x="19" y="124"/>
                      <a:pt x="19" y="123"/>
                    </a:cubicBezTo>
                    <a:cubicBezTo>
                      <a:pt x="19" y="116"/>
                      <a:pt x="31" y="116"/>
                      <a:pt x="31" y="109"/>
                    </a:cubicBezTo>
                    <a:cubicBezTo>
                      <a:pt x="31" y="103"/>
                      <a:pt x="28" y="101"/>
                      <a:pt x="28" y="96"/>
                    </a:cubicBezTo>
                    <a:cubicBezTo>
                      <a:pt x="36" y="96"/>
                      <a:pt x="45" y="92"/>
                      <a:pt x="48" y="88"/>
                    </a:cubicBezTo>
                    <a:cubicBezTo>
                      <a:pt x="48" y="81"/>
                      <a:pt x="48" y="81"/>
                      <a:pt x="48" y="81"/>
                    </a:cubicBezTo>
                    <a:cubicBezTo>
                      <a:pt x="43" y="82"/>
                      <a:pt x="37" y="81"/>
                      <a:pt x="37" y="77"/>
                    </a:cubicBezTo>
                    <a:cubicBezTo>
                      <a:pt x="37" y="73"/>
                      <a:pt x="39" y="72"/>
                      <a:pt x="40" y="70"/>
                    </a:cubicBezTo>
                    <a:cubicBezTo>
                      <a:pt x="39" y="70"/>
                      <a:pt x="38" y="70"/>
                      <a:pt x="36" y="70"/>
                    </a:cubicBezTo>
                    <a:cubicBezTo>
                      <a:pt x="32" y="70"/>
                      <a:pt x="30" y="72"/>
                      <a:pt x="26" y="72"/>
                    </a:cubicBezTo>
                    <a:cubicBezTo>
                      <a:pt x="22" y="72"/>
                      <a:pt x="19" y="72"/>
                      <a:pt x="19" y="69"/>
                    </a:cubicBezTo>
                    <a:cubicBezTo>
                      <a:pt x="19" y="65"/>
                      <a:pt x="23" y="63"/>
                      <a:pt x="23" y="59"/>
                    </a:cubicBezTo>
                    <a:cubicBezTo>
                      <a:pt x="23" y="55"/>
                      <a:pt x="22" y="55"/>
                      <a:pt x="23" y="51"/>
                    </a:cubicBezTo>
                    <a:cubicBezTo>
                      <a:pt x="20" y="51"/>
                      <a:pt x="17" y="50"/>
                      <a:pt x="16" y="49"/>
                    </a:cubicBezTo>
                    <a:cubicBezTo>
                      <a:pt x="14" y="52"/>
                      <a:pt x="15" y="54"/>
                      <a:pt x="16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52"/>
                      <a:pt x="12" y="51"/>
                      <a:pt x="12" y="48"/>
                    </a:cubicBezTo>
                    <a:cubicBezTo>
                      <a:pt x="12" y="47"/>
                      <a:pt x="13" y="46"/>
                      <a:pt x="14" y="45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2" y="41"/>
                      <a:pt x="8" y="40"/>
                      <a:pt x="8" y="38"/>
                    </a:cubicBezTo>
                    <a:cubicBezTo>
                      <a:pt x="8" y="36"/>
                      <a:pt x="11" y="32"/>
                      <a:pt x="11" y="32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4" y="27"/>
                      <a:pt x="0" y="26"/>
                      <a:pt x="0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3"/>
                      <a:pt x="10" y="24"/>
                      <a:pt x="11" y="24"/>
                    </a:cubicBezTo>
                    <a:cubicBezTo>
                      <a:pt x="12" y="24"/>
                      <a:pt x="12" y="22"/>
                      <a:pt x="12" y="21"/>
                    </a:cubicBezTo>
                    <a:cubicBezTo>
                      <a:pt x="12" y="21"/>
                      <a:pt x="10" y="20"/>
                      <a:pt x="10" y="19"/>
                    </a:cubicBezTo>
                    <a:cubicBezTo>
                      <a:pt x="10" y="15"/>
                      <a:pt x="13" y="14"/>
                      <a:pt x="16" y="14"/>
                    </a:cubicBezTo>
                    <a:cubicBezTo>
                      <a:pt x="16" y="10"/>
                      <a:pt x="18" y="8"/>
                      <a:pt x="18" y="6"/>
                    </a:cubicBezTo>
                    <a:cubicBezTo>
                      <a:pt x="18" y="4"/>
                      <a:pt x="23" y="0"/>
                      <a:pt x="25" y="0"/>
                    </a:cubicBezTo>
                    <a:cubicBezTo>
                      <a:pt x="30" y="0"/>
                      <a:pt x="35" y="0"/>
                      <a:pt x="38" y="0"/>
                    </a:cubicBezTo>
                    <a:cubicBezTo>
                      <a:pt x="40" y="0"/>
                      <a:pt x="42" y="3"/>
                      <a:pt x="42" y="4"/>
                    </a:cubicBezTo>
                    <a:cubicBezTo>
                      <a:pt x="42" y="10"/>
                      <a:pt x="33" y="10"/>
                      <a:pt x="31" y="16"/>
                    </a:cubicBezTo>
                    <a:cubicBezTo>
                      <a:pt x="31" y="17"/>
                      <a:pt x="32" y="18"/>
                      <a:pt x="33" y="1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0" y="32"/>
                      <a:pt x="47" y="37"/>
                      <a:pt x="47" y="46"/>
                    </a:cubicBezTo>
                    <a:cubicBezTo>
                      <a:pt x="45" y="47"/>
                      <a:pt x="44" y="48"/>
                      <a:pt x="43" y="50"/>
                    </a:cubicBezTo>
                    <a:cubicBezTo>
                      <a:pt x="48" y="51"/>
                      <a:pt x="50" y="49"/>
                      <a:pt x="53" y="50"/>
                    </a:cubicBezTo>
                    <a:cubicBezTo>
                      <a:pt x="62" y="53"/>
                      <a:pt x="60" y="63"/>
                      <a:pt x="66" y="69"/>
                    </a:cubicBezTo>
                    <a:cubicBezTo>
                      <a:pt x="73" y="76"/>
                      <a:pt x="84" y="79"/>
                      <a:pt x="84" y="89"/>
                    </a:cubicBezTo>
                    <a:cubicBezTo>
                      <a:pt x="84" y="93"/>
                      <a:pt x="89" y="95"/>
                      <a:pt x="89" y="99"/>
                    </a:cubicBezTo>
                    <a:cubicBezTo>
                      <a:pt x="89" y="100"/>
                      <a:pt x="88" y="101"/>
                      <a:pt x="87" y="102"/>
                    </a:cubicBezTo>
                    <a:cubicBezTo>
                      <a:pt x="87" y="105"/>
                      <a:pt x="87" y="105"/>
                      <a:pt x="87" y="105"/>
                    </a:cubicBezTo>
                    <a:cubicBezTo>
                      <a:pt x="90" y="104"/>
                      <a:pt x="90" y="103"/>
                      <a:pt x="92" y="102"/>
                    </a:cubicBezTo>
                    <a:lnTo>
                      <a:pt x="90" y="103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66" name="Freeform 31">
                <a:extLst>
                  <a:ext uri="{FF2B5EF4-FFF2-40B4-BE49-F238E27FC236}">
                    <a16:creationId xmlns:a16="http://schemas.microsoft.com/office/drawing/2014/main" id="{06CF86E1-464F-5745-BF45-4DB6DAE03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2638" y="2203450"/>
                <a:ext cx="46038" cy="301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8"/>
                  </a:cxn>
                  <a:cxn ang="0">
                    <a:pos x="7" y="10"/>
                  </a:cxn>
                  <a:cxn ang="0">
                    <a:pos x="27" y="21"/>
                  </a:cxn>
                  <a:cxn ang="0">
                    <a:pos x="30" y="23"/>
                  </a:cxn>
                  <a:cxn ang="0">
                    <a:pos x="33" y="20"/>
                  </a:cxn>
                  <a:cxn ang="0">
                    <a:pos x="31" y="13"/>
                  </a:cxn>
                  <a:cxn ang="0">
                    <a:pos x="33" y="8"/>
                  </a:cxn>
                  <a:cxn ang="0">
                    <a:pos x="35" y="3"/>
                  </a:cxn>
                  <a:cxn ang="0">
                    <a:pos x="20" y="6"/>
                  </a:cxn>
                  <a:cxn ang="0">
                    <a:pos x="0" y="5"/>
                  </a:cxn>
                </a:cxnLst>
                <a:rect l="0" t="0" r="r" b="b"/>
                <a:pathLst>
                  <a:path w="35" h="23">
                    <a:moveTo>
                      <a:pt x="0" y="5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14" y="12"/>
                      <a:pt x="19" y="20"/>
                      <a:pt x="27" y="21"/>
                    </a:cubicBezTo>
                    <a:cubicBezTo>
                      <a:pt x="27" y="23"/>
                      <a:pt x="29" y="23"/>
                      <a:pt x="30" y="23"/>
                    </a:cubicBezTo>
                    <a:cubicBezTo>
                      <a:pt x="32" y="23"/>
                      <a:pt x="33" y="21"/>
                      <a:pt x="33" y="20"/>
                    </a:cubicBezTo>
                    <a:cubicBezTo>
                      <a:pt x="33" y="17"/>
                      <a:pt x="31" y="16"/>
                      <a:pt x="31" y="13"/>
                    </a:cubicBezTo>
                    <a:cubicBezTo>
                      <a:pt x="31" y="11"/>
                      <a:pt x="33" y="8"/>
                      <a:pt x="33" y="8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8" y="2"/>
                      <a:pt x="25" y="6"/>
                      <a:pt x="20" y="6"/>
                    </a:cubicBezTo>
                    <a:cubicBezTo>
                      <a:pt x="14" y="6"/>
                      <a:pt x="10" y="0"/>
                      <a:pt x="0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67" name="Freeform 32">
                <a:extLst>
                  <a:ext uri="{FF2B5EF4-FFF2-40B4-BE49-F238E27FC236}">
                    <a16:creationId xmlns:a16="http://schemas.microsoft.com/office/drawing/2014/main" id="{3D7B7926-AF48-B948-A6E3-46DCCED8B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7550" y="2111375"/>
                <a:ext cx="15875" cy="30163"/>
              </a:xfrm>
              <a:custGeom>
                <a:avLst/>
                <a:gdLst/>
                <a:ahLst/>
                <a:cxnLst>
                  <a:cxn ang="0">
                    <a:pos x="3" y="5"/>
                  </a:cxn>
                  <a:cxn ang="0">
                    <a:pos x="10" y="0"/>
                  </a:cxn>
                  <a:cxn ang="0">
                    <a:pos x="12" y="5"/>
                  </a:cxn>
                  <a:cxn ang="0">
                    <a:pos x="8" y="23"/>
                  </a:cxn>
                  <a:cxn ang="0">
                    <a:pos x="0" y="6"/>
                  </a:cxn>
                  <a:cxn ang="0">
                    <a:pos x="3" y="5"/>
                  </a:cxn>
                </a:cxnLst>
                <a:rect l="0" t="0" r="r" b="b"/>
                <a:pathLst>
                  <a:path w="12" h="23">
                    <a:moveTo>
                      <a:pt x="3" y="5"/>
                    </a:moveTo>
                    <a:cubicBezTo>
                      <a:pt x="6" y="5"/>
                      <a:pt x="8" y="1"/>
                      <a:pt x="10" y="0"/>
                    </a:cubicBezTo>
                    <a:cubicBezTo>
                      <a:pt x="10" y="3"/>
                      <a:pt x="11" y="5"/>
                      <a:pt x="12" y="5"/>
                    </a:cubicBezTo>
                    <a:cubicBezTo>
                      <a:pt x="11" y="11"/>
                      <a:pt x="10" y="20"/>
                      <a:pt x="8" y="23"/>
                    </a:cubicBezTo>
                    <a:cubicBezTo>
                      <a:pt x="4" y="22"/>
                      <a:pt x="2" y="9"/>
                      <a:pt x="0" y="6"/>
                    </a:cubicBezTo>
                    <a:cubicBezTo>
                      <a:pt x="1" y="6"/>
                      <a:pt x="2" y="5"/>
                      <a:pt x="3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68" name="Freeform 33">
                <a:extLst>
                  <a:ext uri="{FF2B5EF4-FFF2-40B4-BE49-F238E27FC236}">
                    <a16:creationId xmlns:a16="http://schemas.microsoft.com/office/drawing/2014/main" id="{899E40B9-0682-D245-8981-F561D790A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4375" y="2144713"/>
                <a:ext cx="25400" cy="44450"/>
              </a:xfrm>
              <a:custGeom>
                <a:avLst/>
                <a:gdLst/>
                <a:ahLst/>
                <a:cxnLst>
                  <a:cxn ang="0">
                    <a:pos x="5" y="15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15" y="3"/>
                  </a:cxn>
                  <a:cxn ang="0">
                    <a:pos x="18" y="21"/>
                  </a:cxn>
                  <a:cxn ang="0">
                    <a:pos x="6" y="33"/>
                  </a:cxn>
                  <a:cxn ang="0">
                    <a:pos x="2" y="24"/>
                  </a:cxn>
                  <a:cxn ang="0">
                    <a:pos x="5" y="15"/>
                  </a:cxn>
                </a:cxnLst>
                <a:rect l="0" t="0" r="r" b="b"/>
                <a:pathLst>
                  <a:path w="19" h="33">
                    <a:moveTo>
                      <a:pt x="5" y="15"/>
                    </a:moveTo>
                    <a:cubicBezTo>
                      <a:pt x="5" y="12"/>
                      <a:pt x="1" y="9"/>
                      <a:pt x="0" y="6"/>
                    </a:cubicBezTo>
                    <a:cubicBezTo>
                      <a:pt x="5" y="4"/>
                      <a:pt x="5" y="0"/>
                      <a:pt x="9" y="0"/>
                    </a:cubicBezTo>
                    <a:cubicBezTo>
                      <a:pt x="13" y="0"/>
                      <a:pt x="14" y="3"/>
                      <a:pt x="15" y="3"/>
                    </a:cubicBezTo>
                    <a:cubicBezTo>
                      <a:pt x="19" y="10"/>
                      <a:pt x="18" y="14"/>
                      <a:pt x="18" y="21"/>
                    </a:cubicBezTo>
                    <a:cubicBezTo>
                      <a:pt x="18" y="27"/>
                      <a:pt x="10" y="33"/>
                      <a:pt x="6" y="33"/>
                    </a:cubicBezTo>
                    <a:cubicBezTo>
                      <a:pt x="2" y="33"/>
                      <a:pt x="2" y="27"/>
                      <a:pt x="2" y="24"/>
                    </a:cubicBezTo>
                    <a:cubicBezTo>
                      <a:pt x="2" y="20"/>
                      <a:pt x="5" y="18"/>
                      <a:pt x="5" y="1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69" name="Freeform 34">
                <a:extLst>
                  <a:ext uri="{FF2B5EF4-FFF2-40B4-BE49-F238E27FC236}">
                    <a16:creationId xmlns:a16="http://schemas.microsoft.com/office/drawing/2014/main" id="{69BB19DE-ED47-DC46-B83F-CCE39693FB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9125" y="2171700"/>
                <a:ext cx="12700" cy="9525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6" y="7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9" y="5"/>
                  </a:cxn>
                </a:cxnLst>
                <a:rect l="0" t="0" r="r" b="b"/>
                <a:pathLst>
                  <a:path w="9" h="7">
                    <a:moveTo>
                      <a:pt x="9" y="5"/>
                    </a:moveTo>
                    <a:cubicBezTo>
                      <a:pt x="9" y="6"/>
                      <a:pt x="7" y="7"/>
                      <a:pt x="6" y="7"/>
                    </a:cubicBezTo>
                    <a:cubicBezTo>
                      <a:pt x="4" y="7"/>
                      <a:pt x="1" y="3"/>
                      <a:pt x="0" y="3"/>
                    </a:cubicBezTo>
                    <a:cubicBezTo>
                      <a:pt x="3" y="2"/>
                      <a:pt x="5" y="0"/>
                      <a:pt x="7" y="0"/>
                    </a:cubicBezTo>
                    <a:cubicBezTo>
                      <a:pt x="7" y="1"/>
                      <a:pt x="9" y="3"/>
                      <a:pt x="9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70" name="Freeform 35">
                <a:extLst>
                  <a:ext uri="{FF2B5EF4-FFF2-40B4-BE49-F238E27FC236}">
                    <a16:creationId xmlns:a16="http://schemas.microsoft.com/office/drawing/2014/main" id="{86973311-D173-AA45-863E-C18C35A6B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1363" y="1833563"/>
                <a:ext cx="15875" cy="19050"/>
              </a:xfrm>
              <a:custGeom>
                <a:avLst/>
                <a:gdLst/>
                <a:ahLst/>
                <a:cxnLst>
                  <a:cxn ang="0">
                    <a:pos x="11" y="10"/>
                  </a:cxn>
                  <a:cxn ang="0">
                    <a:pos x="0" y="5"/>
                  </a:cxn>
                  <a:cxn ang="0">
                    <a:pos x="0" y="0"/>
                  </a:cxn>
                  <a:cxn ang="0">
                    <a:pos x="9" y="0"/>
                  </a:cxn>
                  <a:cxn ang="0">
                    <a:pos x="12" y="9"/>
                  </a:cxn>
                  <a:cxn ang="0">
                    <a:pos x="11" y="14"/>
                  </a:cxn>
                  <a:cxn ang="0">
                    <a:pos x="11" y="10"/>
                  </a:cxn>
                </a:cxnLst>
                <a:rect l="0" t="0" r="r" b="b"/>
                <a:pathLst>
                  <a:path w="12" h="14">
                    <a:moveTo>
                      <a:pt x="11" y="10"/>
                    </a:moveTo>
                    <a:cubicBezTo>
                      <a:pt x="5" y="10"/>
                      <a:pt x="0" y="9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6"/>
                      <a:pt x="12" y="5"/>
                      <a:pt x="12" y="9"/>
                    </a:cubicBezTo>
                    <a:cubicBezTo>
                      <a:pt x="12" y="13"/>
                      <a:pt x="11" y="12"/>
                      <a:pt x="11" y="14"/>
                    </a:cubicBezTo>
                    <a:cubicBezTo>
                      <a:pt x="11" y="13"/>
                      <a:pt x="11" y="12"/>
                      <a:pt x="11" y="1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71" name="Freeform 37">
                <a:extLst>
                  <a:ext uri="{FF2B5EF4-FFF2-40B4-BE49-F238E27FC236}">
                    <a16:creationId xmlns:a16="http://schemas.microsoft.com/office/drawing/2014/main" id="{0483630D-12A5-3C4A-B718-7A718DA9A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713" y="1773238"/>
                <a:ext cx="15875" cy="23813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1" y="17"/>
                  </a:cxn>
                  <a:cxn ang="0">
                    <a:pos x="1" y="11"/>
                  </a:cxn>
                  <a:cxn ang="0">
                    <a:pos x="11" y="0"/>
                  </a:cxn>
                  <a:cxn ang="0">
                    <a:pos x="8" y="6"/>
                  </a:cxn>
                </a:cxnLst>
                <a:rect l="0" t="0" r="r" b="b"/>
                <a:pathLst>
                  <a:path w="11" h="17">
                    <a:moveTo>
                      <a:pt x="8" y="6"/>
                    </a:moveTo>
                    <a:cubicBezTo>
                      <a:pt x="8" y="11"/>
                      <a:pt x="4" y="13"/>
                      <a:pt x="1" y="17"/>
                    </a:cubicBezTo>
                    <a:cubicBezTo>
                      <a:pt x="0" y="15"/>
                      <a:pt x="1" y="14"/>
                      <a:pt x="1" y="11"/>
                    </a:cubicBezTo>
                    <a:cubicBezTo>
                      <a:pt x="1" y="9"/>
                      <a:pt x="3" y="1"/>
                      <a:pt x="11" y="0"/>
                    </a:cubicBezTo>
                    <a:cubicBezTo>
                      <a:pt x="10" y="2"/>
                      <a:pt x="8" y="4"/>
                      <a:pt x="8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72" name="Freeform 38">
                <a:extLst>
                  <a:ext uri="{FF2B5EF4-FFF2-40B4-BE49-F238E27FC236}">
                    <a16:creationId xmlns:a16="http://schemas.microsoft.com/office/drawing/2014/main" id="{C885E60D-4D19-E44F-851D-7C82A0EA2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625" y="1744663"/>
                <a:ext cx="20638" cy="26988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2" y="16"/>
                  </a:cxn>
                  <a:cxn ang="0">
                    <a:pos x="5" y="20"/>
                  </a:cxn>
                  <a:cxn ang="0">
                    <a:pos x="0" y="13"/>
                  </a:cxn>
                  <a:cxn ang="0">
                    <a:pos x="10" y="10"/>
                  </a:cxn>
                  <a:cxn ang="0">
                    <a:pos x="7" y="5"/>
                  </a:cxn>
                  <a:cxn ang="0">
                    <a:pos x="11" y="0"/>
                  </a:cxn>
                  <a:cxn ang="0">
                    <a:pos x="16" y="5"/>
                  </a:cxn>
                  <a:cxn ang="0">
                    <a:pos x="12" y="10"/>
                  </a:cxn>
                </a:cxnLst>
                <a:rect l="0" t="0" r="r" b="b"/>
                <a:pathLst>
                  <a:path w="16" h="20">
                    <a:moveTo>
                      <a:pt x="12" y="10"/>
                    </a:moveTo>
                    <a:cubicBezTo>
                      <a:pt x="12" y="12"/>
                      <a:pt x="12" y="14"/>
                      <a:pt x="12" y="16"/>
                    </a:cubicBezTo>
                    <a:cubicBezTo>
                      <a:pt x="12" y="17"/>
                      <a:pt x="6" y="20"/>
                      <a:pt x="5" y="20"/>
                    </a:cubicBezTo>
                    <a:cubicBezTo>
                      <a:pt x="1" y="20"/>
                      <a:pt x="0" y="16"/>
                      <a:pt x="0" y="13"/>
                    </a:cubicBezTo>
                    <a:cubicBezTo>
                      <a:pt x="4" y="13"/>
                      <a:pt x="6" y="10"/>
                      <a:pt x="10" y="10"/>
                    </a:cubicBezTo>
                    <a:cubicBezTo>
                      <a:pt x="9" y="8"/>
                      <a:pt x="7" y="7"/>
                      <a:pt x="7" y="5"/>
                    </a:cubicBezTo>
                    <a:cubicBezTo>
                      <a:pt x="7" y="2"/>
                      <a:pt x="11" y="0"/>
                      <a:pt x="11" y="0"/>
                    </a:cubicBezTo>
                    <a:cubicBezTo>
                      <a:pt x="13" y="3"/>
                      <a:pt x="14" y="4"/>
                      <a:pt x="16" y="5"/>
                    </a:cubicBezTo>
                    <a:cubicBezTo>
                      <a:pt x="15" y="7"/>
                      <a:pt x="13" y="10"/>
                      <a:pt x="12" y="1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31E1B5AD-A97B-2841-9B98-693099002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573" y="4080452"/>
              <a:ext cx="201613" cy="104575"/>
            </a:xfrm>
            <a:custGeom>
              <a:avLst/>
              <a:gdLst/>
              <a:ahLst/>
              <a:cxnLst>
                <a:cxn ang="0">
                  <a:pos x="128" y="28"/>
                </a:cxn>
                <a:cxn ang="0">
                  <a:pos x="160" y="39"/>
                </a:cxn>
                <a:cxn ang="0">
                  <a:pos x="173" y="45"/>
                </a:cxn>
                <a:cxn ang="0">
                  <a:pos x="179" y="49"/>
                </a:cxn>
                <a:cxn ang="0">
                  <a:pos x="203" y="71"/>
                </a:cxn>
                <a:cxn ang="0">
                  <a:pos x="217" y="78"/>
                </a:cxn>
                <a:cxn ang="0">
                  <a:pos x="208" y="85"/>
                </a:cxn>
                <a:cxn ang="0">
                  <a:pos x="217" y="96"/>
                </a:cxn>
                <a:cxn ang="0">
                  <a:pos x="224" y="108"/>
                </a:cxn>
                <a:cxn ang="0">
                  <a:pos x="233" y="113"/>
                </a:cxn>
                <a:cxn ang="0">
                  <a:pos x="237" y="118"/>
                </a:cxn>
                <a:cxn ang="0">
                  <a:pos x="242" y="119"/>
                </a:cxn>
                <a:cxn ang="0">
                  <a:pos x="247" y="124"/>
                </a:cxn>
                <a:cxn ang="0">
                  <a:pos x="255" y="126"/>
                </a:cxn>
                <a:cxn ang="0">
                  <a:pos x="250" y="133"/>
                </a:cxn>
                <a:cxn ang="0">
                  <a:pos x="247" y="133"/>
                </a:cxn>
                <a:cxn ang="0">
                  <a:pos x="239" y="127"/>
                </a:cxn>
                <a:cxn ang="0">
                  <a:pos x="227" y="127"/>
                </a:cxn>
                <a:cxn ang="0">
                  <a:pos x="210" y="116"/>
                </a:cxn>
                <a:cxn ang="0">
                  <a:pos x="206" y="113"/>
                </a:cxn>
                <a:cxn ang="0">
                  <a:pos x="175" y="92"/>
                </a:cxn>
                <a:cxn ang="0">
                  <a:pos x="158" y="103"/>
                </a:cxn>
                <a:cxn ang="0">
                  <a:pos x="156" y="113"/>
                </a:cxn>
                <a:cxn ang="0">
                  <a:pos x="139" y="113"/>
                </a:cxn>
                <a:cxn ang="0">
                  <a:pos x="113" y="100"/>
                </a:cxn>
                <a:cxn ang="0">
                  <a:pos x="107" y="102"/>
                </a:cxn>
                <a:cxn ang="0">
                  <a:pos x="98" y="102"/>
                </a:cxn>
                <a:cxn ang="0">
                  <a:pos x="90" y="99"/>
                </a:cxn>
                <a:cxn ang="0">
                  <a:pos x="101" y="90"/>
                </a:cxn>
                <a:cxn ang="0">
                  <a:pos x="96" y="71"/>
                </a:cxn>
                <a:cxn ang="0">
                  <a:pos x="77" y="59"/>
                </a:cxn>
                <a:cxn ang="0">
                  <a:pos x="53" y="54"/>
                </a:cxn>
                <a:cxn ang="0">
                  <a:pos x="37" y="45"/>
                </a:cxn>
                <a:cxn ang="0">
                  <a:pos x="37" y="41"/>
                </a:cxn>
                <a:cxn ang="0">
                  <a:pos x="30" y="49"/>
                </a:cxn>
                <a:cxn ang="0">
                  <a:pos x="26" y="48"/>
                </a:cxn>
                <a:cxn ang="0">
                  <a:pos x="24" y="38"/>
                </a:cxn>
                <a:cxn ang="0">
                  <a:pos x="16" y="33"/>
                </a:cxn>
                <a:cxn ang="0">
                  <a:pos x="38" y="25"/>
                </a:cxn>
                <a:cxn ang="0">
                  <a:pos x="35" y="25"/>
                </a:cxn>
                <a:cxn ang="0">
                  <a:pos x="23" y="27"/>
                </a:cxn>
                <a:cxn ang="0">
                  <a:pos x="16" y="26"/>
                </a:cxn>
                <a:cxn ang="0">
                  <a:pos x="14" y="22"/>
                </a:cxn>
                <a:cxn ang="0">
                  <a:pos x="0" y="12"/>
                </a:cxn>
                <a:cxn ang="0">
                  <a:pos x="6" y="8"/>
                </a:cxn>
                <a:cxn ang="0">
                  <a:pos x="23" y="0"/>
                </a:cxn>
                <a:cxn ang="0">
                  <a:pos x="44" y="9"/>
                </a:cxn>
                <a:cxn ang="0">
                  <a:pos x="44" y="25"/>
                </a:cxn>
                <a:cxn ang="0">
                  <a:pos x="50" y="29"/>
                </a:cxn>
                <a:cxn ang="0">
                  <a:pos x="59" y="38"/>
                </a:cxn>
                <a:cxn ang="0">
                  <a:pos x="67" y="30"/>
                </a:cxn>
                <a:cxn ang="0">
                  <a:pos x="78" y="25"/>
                </a:cxn>
                <a:cxn ang="0">
                  <a:pos x="92" y="14"/>
                </a:cxn>
                <a:cxn ang="0">
                  <a:pos x="98" y="17"/>
                </a:cxn>
                <a:cxn ang="0">
                  <a:pos x="109" y="25"/>
                </a:cxn>
                <a:cxn ang="0">
                  <a:pos x="121" y="25"/>
                </a:cxn>
                <a:cxn ang="0">
                  <a:pos x="130" y="29"/>
                </a:cxn>
                <a:cxn ang="0">
                  <a:pos x="130" y="30"/>
                </a:cxn>
                <a:cxn ang="0">
                  <a:pos x="128" y="28"/>
                </a:cxn>
              </a:cxnLst>
              <a:rect l="0" t="0" r="r" b="b"/>
              <a:pathLst>
                <a:path w="255" h="133">
                  <a:moveTo>
                    <a:pt x="128" y="28"/>
                  </a:moveTo>
                  <a:cubicBezTo>
                    <a:pt x="133" y="33"/>
                    <a:pt x="149" y="39"/>
                    <a:pt x="160" y="39"/>
                  </a:cubicBezTo>
                  <a:cubicBezTo>
                    <a:pt x="165" y="39"/>
                    <a:pt x="168" y="45"/>
                    <a:pt x="173" y="45"/>
                  </a:cubicBezTo>
                  <a:cubicBezTo>
                    <a:pt x="173" y="48"/>
                    <a:pt x="176" y="49"/>
                    <a:pt x="179" y="49"/>
                  </a:cubicBezTo>
                  <a:cubicBezTo>
                    <a:pt x="193" y="54"/>
                    <a:pt x="192" y="66"/>
                    <a:pt x="203" y="71"/>
                  </a:cubicBezTo>
                  <a:cubicBezTo>
                    <a:pt x="207" y="73"/>
                    <a:pt x="217" y="68"/>
                    <a:pt x="217" y="78"/>
                  </a:cubicBezTo>
                  <a:cubicBezTo>
                    <a:pt x="217" y="83"/>
                    <a:pt x="208" y="81"/>
                    <a:pt x="208" y="85"/>
                  </a:cubicBezTo>
                  <a:cubicBezTo>
                    <a:pt x="208" y="87"/>
                    <a:pt x="216" y="95"/>
                    <a:pt x="217" y="96"/>
                  </a:cubicBezTo>
                  <a:cubicBezTo>
                    <a:pt x="221" y="100"/>
                    <a:pt x="220" y="103"/>
                    <a:pt x="224" y="108"/>
                  </a:cubicBezTo>
                  <a:cubicBezTo>
                    <a:pt x="225" y="111"/>
                    <a:pt x="230" y="113"/>
                    <a:pt x="233" y="113"/>
                  </a:cubicBezTo>
                  <a:cubicBezTo>
                    <a:pt x="235" y="113"/>
                    <a:pt x="236" y="116"/>
                    <a:pt x="237" y="118"/>
                  </a:cubicBezTo>
                  <a:cubicBezTo>
                    <a:pt x="238" y="120"/>
                    <a:pt x="240" y="118"/>
                    <a:pt x="242" y="119"/>
                  </a:cubicBezTo>
                  <a:cubicBezTo>
                    <a:pt x="245" y="119"/>
                    <a:pt x="246" y="122"/>
                    <a:pt x="247" y="124"/>
                  </a:cubicBezTo>
                  <a:cubicBezTo>
                    <a:pt x="247" y="126"/>
                    <a:pt x="254" y="125"/>
                    <a:pt x="255" y="126"/>
                  </a:cubicBezTo>
                  <a:cubicBezTo>
                    <a:pt x="253" y="127"/>
                    <a:pt x="250" y="130"/>
                    <a:pt x="250" y="133"/>
                  </a:cubicBezTo>
                  <a:cubicBezTo>
                    <a:pt x="249" y="133"/>
                    <a:pt x="248" y="133"/>
                    <a:pt x="247" y="133"/>
                  </a:cubicBezTo>
                  <a:cubicBezTo>
                    <a:pt x="246" y="133"/>
                    <a:pt x="240" y="128"/>
                    <a:pt x="239" y="127"/>
                  </a:cubicBezTo>
                  <a:cubicBezTo>
                    <a:pt x="227" y="127"/>
                    <a:pt x="227" y="127"/>
                    <a:pt x="227" y="127"/>
                  </a:cubicBezTo>
                  <a:cubicBezTo>
                    <a:pt x="221" y="126"/>
                    <a:pt x="210" y="121"/>
                    <a:pt x="210" y="116"/>
                  </a:cubicBezTo>
                  <a:cubicBezTo>
                    <a:pt x="210" y="115"/>
                    <a:pt x="207" y="114"/>
                    <a:pt x="206" y="113"/>
                  </a:cubicBezTo>
                  <a:cubicBezTo>
                    <a:pt x="197" y="104"/>
                    <a:pt x="189" y="92"/>
                    <a:pt x="175" y="92"/>
                  </a:cubicBezTo>
                  <a:cubicBezTo>
                    <a:pt x="164" y="92"/>
                    <a:pt x="165" y="100"/>
                    <a:pt x="158" y="103"/>
                  </a:cubicBezTo>
                  <a:cubicBezTo>
                    <a:pt x="160" y="108"/>
                    <a:pt x="156" y="110"/>
                    <a:pt x="156" y="113"/>
                  </a:cubicBezTo>
                  <a:cubicBezTo>
                    <a:pt x="146" y="113"/>
                    <a:pt x="144" y="113"/>
                    <a:pt x="139" y="113"/>
                  </a:cubicBezTo>
                  <a:cubicBezTo>
                    <a:pt x="128" y="113"/>
                    <a:pt x="125" y="100"/>
                    <a:pt x="113" y="100"/>
                  </a:cubicBezTo>
                  <a:cubicBezTo>
                    <a:pt x="112" y="100"/>
                    <a:pt x="107" y="100"/>
                    <a:pt x="107" y="102"/>
                  </a:cubicBezTo>
                  <a:cubicBezTo>
                    <a:pt x="98" y="102"/>
                    <a:pt x="98" y="102"/>
                    <a:pt x="98" y="102"/>
                  </a:cubicBezTo>
                  <a:cubicBezTo>
                    <a:pt x="94" y="102"/>
                    <a:pt x="90" y="102"/>
                    <a:pt x="90" y="99"/>
                  </a:cubicBezTo>
                  <a:cubicBezTo>
                    <a:pt x="90" y="93"/>
                    <a:pt x="99" y="91"/>
                    <a:pt x="101" y="90"/>
                  </a:cubicBezTo>
                  <a:cubicBezTo>
                    <a:pt x="95" y="84"/>
                    <a:pt x="98" y="78"/>
                    <a:pt x="96" y="71"/>
                  </a:cubicBezTo>
                  <a:cubicBezTo>
                    <a:pt x="94" y="66"/>
                    <a:pt x="82" y="61"/>
                    <a:pt x="77" y="59"/>
                  </a:cubicBezTo>
                  <a:cubicBezTo>
                    <a:pt x="72" y="56"/>
                    <a:pt x="60" y="54"/>
                    <a:pt x="53" y="54"/>
                  </a:cubicBezTo>
                  <a:cubicBezTo>
                    <a:pt x="47" y="54"/>
                    <a:pt x="44" y="43"/>
                    <a:pt x="37" y="45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6" y="44"/>
                    <a:pt x="34" y="49"/>
                    <a:pt x="30" y="49"/>
                  </a:cubicBezTo>
                  <a:cubicBezTo>
                    <a:pt x="29" y="49"/>
                    <a:pt x="26" y="49"/>
                    <a:pt x="26" y="48"/>
                  </a:cubicBezTo>
                  <a:cubicBezTo>
                    <a:pt x="24" y="43"/>
                    <a:pt x="26" y="41"/>
                    <a:pt x="24" y="38"/>
                  </a:cubicBezTo>
                  <a:cubicBezTo>
                    <a:pt x="22" y="34"/>
                    <a:pt x="17" y="36"/>
                    <a:pt x="16" y="33"/>
                  </a:cubicBezTo>
                  <a:cubicBezTo>
                    <a:pt x="22" y="29"/>
                    <a:pt x="35" y="30"/>
                    <a:pt x="38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0" y="26"/>
                    <a:pt x="27" y="27"/>
                    <a:pt x="23" y="27"/>
                  </a:cubicBezTo>
                  <a:cubicBezTo>
                    <a:pt x="20" y="27"/>
                    <a:pt x="19" y="26"/>
                    <a:pt x="16" y="26"/>
                  </a:cubicBezTo>
                  <a:cubicBezTo>
                    <a:pt x="15" y="25"/>
                    <a:pt x="14" y="23"/>
                    <a:pt x="14" y="22"/>
                  </a:cubicBezTo>
                  <a:cubicBezTo>
                    <a:pt x="11" y="15"/>
                    <a:pt x="0" y="18"/>
                    <a:pt x="0" y="12"/>
                  </a:cubicBezTo>
                  <a:cubicBezTo>
                    <a:pt x="0" y="9"/>
                    <a:pt x="4" y="8"/>
                    <a:pt x="6" y="8"/>
                  </a:cubicBezTo>
                  <a:cubicBezTo>
                    <a:pt x="12" y="8"/>
                    <a:pt x="15" y="0"/>
                    <a:pt x="23" y="0"/>
                  </a:cubicBezTo>
                  <a:cubicBezTo>
                    <a:pt x="30" y="0"/>
                    <a:pt x="36" y="7"/>
                    <a:pt x="44" y="9"/>
                  </a:cubicBezTo>
                  <a:cubicBezTo>
                    <a:pt x="44" y="15"/>
                    <a:pt x="44" y="22"/>
                    <a:pt x="44" y="25"/>
                  </a:cubicBezTo>
                  <a:cubicBezTo>
                    <a:pt x="44" y="27"/>
                    <a:pt x="46" y="29"/>
                    <a:pt x="50" y="29"/>
                  </a:cubicBezTo>
                  <a:cubicBezTo>
                    <a:pt x="50" y="31"/>
                    <a:pt x="56" y="38"/>
                    <a:pt x="59" y="38"/>
                  </a:cubicBezTo>
                  <a:cubicBezTo>
                    <a:pt x="62" y="38"/>
                    <a:pt x="66" y="31"/>
                    <a:pt x="67" y="30"/>
                  </a:cubicBezTo>
                  <a:cubicBezTo>
                    <a:pt x="71" y="27"/>
                    <a:pt x="71" y="26"/>
                    <a:pt x="78" y="25"/>
                  </a:cubicBezTo>
                  <a:cubicBezTo>
                    <a:pt x="82" y="23"/>
                    <a:pt x="87" y="15"/>
                    <a:pt x="92" y="14"/>
                  </a:cubicBezTo>
                  <a:cubicBezTo>
                    <a:pt x="93" y="17"/>
                    <a:pt x="96" y="16"/>
                    <a:pt x="98" y="17"/>
                  </a:cubicBezTo>
                  <a:cubicBezTo>
                    <a:pt x="103" y="18"/>
                    <a:pt x="106" y="24"/>
                    <a:pt x="109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8" y="29"/>
                    <a:pt x="130" y="29"/>
                  </a:cubicBezTo>
                  <a:cubicBezTo>
                    <a:pt x="130" y="30"/>
                    <a:pt x="130" y="30"/>
                    <a:pt x="130" y="30"/>
                  </a:cubicBezTo>
                  <a:lnTo>
                    <a:pt x="128" y="28"/>
                  </a:lnTo>
                  <a:close/>
                </a:path>
              </a:pathLst>
            </a:custGeom>
            <a:solidFill>
              <a:srgbClr val="5178B3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grpSp>
          <p:nvGrpSpPr>
            <p:cNvPr id="76" name="Group 361">
              <a:extLst>
                <a:ext uri="{FF2B5EF4-FFF2-40B4-BE49-F238E27FC236}">
                  <a16:creationId xmlns:a16="http://schemas.microsoft.com/office/drawing/2014/main" id="{7C07D19D-85BD-CD47-8AC6-321E639AE13E}"/>
                </a:ext>
              </a:extLst>
            </p:cNvPr>
            <p:cNvGrpSpPr/>
            <p:nvPr/>
          </p:nvGrpSpPr>
          <p:grpSpPr>
            <a:xfrm>
              <a:off x="3208223" y="4103063"/>
              <a:ext cx="573750" cy="478596"/>
              <a:chOff x="6275388" y="2917825"/>
              <a:chExt cx="966788" cy="806451"/>
            </a:xfrm>
            <a:grpFill/>
          </p:grpSpPr>
          <p:sp>
            <p:nvSpPr>
              <p:cNvPr id="144" name="Freeform 7">
                <a:extLst>
                  <a:ext uri="{FF2B5EF4-FFF2-40B4-BE49-F238E27FC236}">
                    <a16:creationId xmlns:a16="http://schemas.microsoft.com/office/drawing/2014/main" id="{195A910F-D57B-6846-9025-56AB1603B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3050" y="2968625"/>
                <a:ext cx="11113" cy="2540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5"/>
                  </a:cxn>
                  <a:cxn ang="0">
                    <a:pos x="5" y="9"/>
                  </a:cxn>
                  <a:cxn ang="0">
                    <a:pos x="2" y="19"/>
                  </a:cxn>
                  <a:cxn ang="0">
                    <a:pos x="0" y="15"/>
                  </a:cxn>
                  <a:cxn ang="0">
                    <a:pos x="4" y="8"/>
                  </a:cxn>
                  <a:cxn ang="0">
                    <a:pos x="7" y="0"/>
                  </a:cxn>
                </a:cxnLst>
                <a:rect l="0" t="0" r="r" b="b"/>
                <a:pathLst>
                  <a:path w="8" h="19">
                    <a:moveTo>
                      <a:pt x="7" y="0"/>
                    </a:moveTo>
                    <a:cubicBezTo>
                      <a:pt x="7" y="4"/>
                      <a:pt x="8" y="2"/>
                      <a:pt x="8" y="5"/>
                    </a:cubicBezTo>
                    <a:cubicBezTo>
                      <a:pt x="8" y="8"/>
                      <a:pt x="7" y="9"/>
                      <a:pt x="5" y="9"/>
                    </a:cubicBezTo>
                    <a:cubicBezTo>
                      <a:pt x="5" y="14"/>
                      <a:pt x="6" y="19"/>
                      <a:pt x="2" y="19"/>
                    </a:cubicBezTo>
                    <a:cubicBezTo>
                      <a:pt x="1" y="19"/>
                      <a:pt x="0" y="16"/>
                      <a:pt x="0" y="15"/>
                    </a:cubicBezTo>
                    <a:cubicBezTo>
                      <a:pt x="0" y="11"/>
                      <a:pt x="4" y="10"/>
                      <a:pt x="4" y="8"/>
                    </a:cubicBezTo>
                    <a:cubicBezTo>
                      <a:pt x="4" y="4"/>
                      <a:pt x="3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45" name="Freeform 8">
                <a:extLst>
                  <a:ext uri="{FF2B5EF4-FFF2-40B4-BE49-F238E27FC236}">
                    <a16:creationId xmlns:a16="http://schemas.microsoft.com/office/drawing/2014/main" id="{6BDCC6DD-CB2F-8348-AF6E-477DE64762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7525" y="2944813"/>
                <a:ext cx="65088" cy="38100"/>
              </a:xfrm>
              <a:custGeom>
                <a:avLst/>
                <a:gdLst/>
                <a:ahLst/>
                <a:cxnLst>
                  <a:cxn ang="0">
                    <a:pos x="13" y="27"/>
                  </a:cxn>
                  <a:cxn ang="0">
                    <a:pos x="0" y="18"/>
                  </a:cxn>
                  <a:cxn ang="0">
                    <a:pos x="13" y="18"/>
                  </a:cxn>
                  <a:cxn ang="0">
                    <a:pos x="18" y="17"/>
                  </a:cxn>
                  <a:cxn ang="0">
                    <a:pos x="35" y="13"/>
                  </a:cxn>
                  <a:cxn ang="0">
                    <a:pos x="45" y="0"/>
                  </a:cxn>
                  <a:cxn ang="0">
                    <a:pos x="49" y="7"/>
                  </a:cxn>
                  <a:cxn ang="0">
                    <a:pos x="40" y="22"/>
                  </a:cxn>
                  <a:cxn ang="0">
                    <a:pos x="19" y="29"/>
                  </a:cxn>
                  <a:cxn ang="0">
                    <a:pos x="11" y="25"/>
                  </a:cxn>
                  <a:cxn ang="0">
                    <a:pos x="13" y="27"/>
                  </a:cxn>
                </a:cxnLst>
                <a:rect l="0" t="0" r="r" b="b"/>
                <a:pathLst>
                  <a:path w="49" h="29">
                    <a:moveTo>
                      <a:pt x="13" y="27"/>
                    </a:moveTo>
                    <a:cubicBezTo>
                      <a:pt x="9" y="22"/>
                      <a:pt x="1" y="24"/>
                      <a:pt x="0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4" y="18"/>
                      <a:pt x="18" y="17"/>
                      <a:pt x="18" y="17"/>
                    </a:cubicBezTo>
                    <a:cubicBezTo>
                      <a:pt x="25" y="14"/>
                      <a:pt x="31" y="15"/>
                      <a:pt x="35" y="13"/>
                    </a:cubicBezTo>
                    <a:cubicBezTo>
                      <a:pt x="41" y="10"/>
                      <a:pt x="39" y="0"/>
                      <a:pt x="45" y="0"/>
                    </a:cubicBezTo>
                    <a:cubicBezTo>
                      <a:pt x="48" y="0"/>
                      <a:pt x="49" y="4"/>
                      <a:pt x="49" y="7"/>
                    </a:cubicBezTo>
                    <a:cubicBezTo>
                      <a:pt x="49" y="16"/>
                      <a:pt x="40" y="14"/>
                      <a:pt x="40" y="22"/>
                    </a:cubicBezTo>
                    <a:cubicBezTo>
                      <a:pt x="32" y="24"/>
                      <a:pt x="28" y="29"/>
                      <a:pt x="19" y="29"/>
                    </a:cubicBezTo>
                    <a:cubicBezTo>
                      <a:pt x="17" y="29"/>
                      <a:pt x="11" y="26"/>
                      <a:pt x="11" y="25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46" name="Freeform 10">
                <a:extLst>
                  <a:ext uri="{FF2B5EF4-FFF2-40B4-BE49-F238E27FC236}">
                    <a16:creationId xmlns:a16="http://schemas.microsoft.com/office/drawing/2014/main" id="{B3AB99DA-BD24-A645-88CC-0BDE3FD87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1975" y="2917825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25"/>
                  </a:cxn>
                  <a:cxn ang="0">
                    <a:pos x="19" y="17"/>
                  </a:cxn>
                  <a:cxn ang="0">
                    <a:pos x="8" y="6"/>
                  </a:cxn>
                  <a:cxn ang="0">
                    <a:pos x="0" y="0"/>
                  </a:cxn>
                  <a:cxn ang="0">
                    <a:pos x="18" y="13"/>
                  </a:cxn>
                  <a:cxn ang="0">
                    <a:pos x="26" y="22"/>
                  </a:cxn>
                  <a:cxn ang="0">
                    <a:pos x="26" y="25"/>
                  </a:cxn>
                  <a:cxn ang="0">
                    <a:pos x="23" y="25"/>
                  </a:cxn>
                </a:cxnLst>
                <a:rect l="0" t="0" r="r" b="b"/>
                <a:pathLst>
                  <a:path w="26" h="26">
                    <a:moveTo>
                      <a:pt x="23" y="25"/>
                    </a:moveTo>
                    <a:cubicBezTo>
                      <a:pt x="18" y="24"/>
                      <a:pt x="18" y="21"/>
                      <a:pt x="19" y="17"/>
                    </a:cubicBezTo>
                    <a:cubicBezTo>
                      <a:pt x="13" y="14"/>
                      <a:pt x="14" y="9"/>
                      <a:pt x="8" y="6"/>
                    </a:cubicBezTo>
                    <a:cubicBezTo>
                      <a:pt x="5" y="4"/>
                      <a:pt x="2" y="4"/>
                      <a:pt x="0" y="0"/>
                    </a:cubicBezTo>
                    <a:cubicBezTo>
                      <a:pt x="9" y="3"/>
                      <a:pt x="13" y="8"/>
                      <a:pt x="18" y="13"/>
                    </a:cubicBezTo>
                    <a:cubicBezTo>
                      <a:pt x="21" y="17"/>
                      <a:pt x="26" y="16"/>
                      <a:pt x="26" y="22"/>
                    </a:cubicBezTo>
                    <a:cubicBezTo>
                      <a:pt x="26" y="23"/>
                      <a:pt x="26" y="24"/>
                      <a:pt x="26" y="25"/>
                    </a:cubicBezTo>
                    <a:cubicBezTo>
                      <a:pt x="25" y="25"/>
                      <a:pt x="24" y="26"/>
                      <a:pt x="23" y="2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47" name="Freeform 11">
                <a:extLst>
                  <a:ext uri="{FF2B5EF4-FFF2-40B4-BE49-F238E27FC236}">
                    <a16:creationId xmlns:a16="http://schemas.microsoft.com/office/drawing/2014/main" id="{97350895-82DA-0F43-98F0-75F1CCA37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0" y="2967038"/>
                <a:ext cx="17463" cy="20638"/>
              </a:xfrm>
              <a:custGeom>
                <a:avLst/>
                <a:gdLst/>
                <a:ahLst/>
                <a:cxnLst>
                  <a:cxn ang="0">
                    <a:pos x="7" y="9"/>
                  </a:cxn>
                  <a:cxn ang="0">
                    <a:pos x="1" y="0"/>
                  </a:cxn>
                  <a:cxn ang="0">
                    <a:pos x="13" y="12"/>
                  </a:cxn>
                  <a:cxn ang="0">
                    <a:pos x="10" y="16"/>
                  </a:cxn>
                  <a:cxn ang="0">
                    <a:pos x="7" y="13"/>
                  </a:cxn>
                  <a:cxn ang="0">
                    <a:pos x="7" y="9"/>
                  </a:cxn>
                </a:cxnLst>
                <a:rect l="0" t="0" r="r" b="b"/>
                <a:pathLst>
                  <a:path w="13" h="16">
                    <a:moveTo>
                      <a:pt x="7" y="9"/>
                    </a:moveTo>
                    <a:cubicBezTo>
                      <a:pt x="2" y="9"/>
                      <a:pt x="0" y="4"/>
                      <a:pt x="1" y="0"/>
                    </a:cubicBezTo>
                    <a:cubicBezTo>
                      <a:pt x="4" y="1"/>
                      <a:pt x="13" y="11"/>
                      <a:pt x="13" y="12"/>
                    </a:cubicBezTo>
                    <a:cubicBezTo>
                      <a:pt x="13" y="14"/>
                      <a:pt x="11" y="16"/>
                      <a:pt x="10" y="16"/>
                    </a:cubicBezTo>
                    <a:cubicBezTo>
                      <a:pt x="9" y="16"/>
                      <a:pt x="7" y="14"/>
                      <a:pt x="7" y="13"/>
                    </a:cubicBezTo>
                    <a:cubicBezTo>
                      <a:pt x="7" y="12"/>
                      <a:pt x="7" y="11"/>
                      <a:pt x="7" y="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48" name="Freeform 12">
                <a:extLst>
                  <a:ext uri="{FF2B5EF4-FFF2-40B4-BE49-F238E27FC236}">
                    <a16:creationId xmlns:a16="http://schemas.microsoft.com/office/drawing/2014/main" id="{8CE044D7-71A3-DA43-B753-026645C04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86600" y="3046413"/>
                <a:ext cx="9525" cy="11113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9"/>
                  </a:cxn>
                  <a:cxn ang="0">
                    <a:pos x="0" y="0"/>
                  </a:cxn>
                  <a:cxn ang="0">
                    <a:pos x="7" y="6"/>
                  </a:cxn>
                </a:cxnLst>
                <a:rect l="0" t="0" r="r" b="b"/>
                <a:pathLst>
                  <a:path w="7" h="9">
                    <a:moveTo>
                      <a:pt x="7" y="6"/>
                    </a:moveTo>
                    <a:cubicBezTo>
                      <a:pt x="7" y="7"/>
                      <a:pt x="7" y="8"/>
                      <a:pt x="7" y="9"/>
                    </a:cubicBezTo>
                    <a:cubicBezTo>
                      <a:pt x="3" y="9"/>
                      <a:pt x="0" y="2"/>
                      <a:pt x="0" y="0"/>
                    </a:cubicBezTo>
                    <a:cubicBezTo>
                      <a:pt x="4" y="2"/>
                      <a:pt x="7" y="3"/>
                      <a:pt x="7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49" name="Freeform 13">
                <a:extLst>
                  <a:ext uri="{FF2B5EF4-FFF2-40B4-BE49-F238E27FC236}">
                    <a16:creationId xmlns:a16="http://schemas.microsoft.com/office/drawing/2014/main" id="{B8D3EED2-E768-0F4E-86D7-E2FA79E44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036888"/>
                <a:ext cx="20638" cy="9525"/>
              </a:xfrm>
              <a:custGeom>
                <a:avLst/>
                <a:gdLst/>
                <a:ahLst/>
                <a:cxnLst>
                  <a:cxn ang="0">
                    <a:pos x="15" y="6"/>
                  </a:cxn>
                  <a:cxn ang="0">
                    <a:pos x="12" y="7"/>
                  </a:cxn>
                  <a:cxn ang="0">
                    <a:pos x="0" y="0"/>
                  </a:cxn>
                  <a:cxn ang="0">
                    <a:pos x="15" y="6"/>
                  </a:cxn>
                </a:cxnLst>
                <a:rect l="0" t="0" r="r" b="b"/>
                <a:pathLst>
                  <a:path w="15" h="7">
                    <a:moveTo>
                      <a:pt x="15" y="6"/>
                    </a:moveTo>
                    <a:cubicBezTo>
                      <a:pt x="14" y="6"/>
                      <a:pt x="13" y="7"/>
                      <a:pt x="12" y="7"/>
                    </a:cubicBezTo>
                    <a:cubicBezTo>
                      <a:pt x="7" y="7"/>
                      <a:pt x="0" y="5"/>
                      <a:pt x="0" y="0"/>
                    </a:cubicBezTo>
                    <a:cubicBezTo>
                      <a:pt x="7" y="0"/>
                      <a:pt x="11" y="1"/>
                      <a:pt x="15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50" name="Freeform 14">
                <a:extLst>
                  <a:ext uri="{FF2B5EF4-FFF2-40B4-BE49-F238E27FC236}">
                    <a16:creationId xmlns:a16="http://schemas.microsoft.com/office/drawing/2014/main" id="{F0E886A6-68DC-D841-A78D-FF82A39B1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4375" y="3013075"/>
                <a:ext cx="17463" cy="19050"/>
              </a:xfrm>
              <a:custGeom>
                <a:avLst/>
                <a:gdLst/>
                <a:ahLst/>
                <a:cxnLst>
                  <a:cxn ang="0">
                    <a:pos x="13" y="14"/>
                  </a:cxn>
                  <a:cxn ang="0">
                    <a:pos x="0" y="0"/>
                  </a:cxn>
                  <a:cxn ang="0">
                    <a:pos x="13" y="14"/>
                  </a:cxn>
                </a:cxnLst>
                <a:rect l="0" t="0" r="r" b="b"/>
                <a:pathLst>
                  <a:path w="13" h="14">
                    <a:moveTo>
                      <a:pt x="13" y="14"/>
                    </a:moveTo>
                    <a:cubicBezTo>
                      <a:pt x="9" y="14"/>
                      <a:pt x="1" y="3"/>
                      <a:pt x="0" y="0"/>
                    </a:cubicBezTo>
                    <a:cubicBezTo>
                      <a:pt x="6" y="3"/>
                      <a:pt x="11" y="7"/>
                      <a:pt x="13" y="1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51" name="Freeform 15">
                <a:extLst>
                  <a:ext uri="{FF2B5EF4-FFF2-40B4-BE49-F238E27FC236}">
                    <a16:creationId xmlns:a16="http://schemas.microsoft.com/office/drawing/2014/main" id="{364B477A-2960-554F-AF56-FB8939FAC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7863" y="2998788"/>
                <a:ext cx="23813" cy="142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7" y="9"/>
                  </a:cxn>
                  <a:cxn ang="0">
                    <a:pos x="14" y="1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</a:cxnLst>
                <a:rect l="0" t="0" r="r" b="b"/>
                <a:pathLst>
                  <a:path w="17" h="10">
                    <a:moveTo>
                      <a:pt x="2" y="0"/>
                    </a:moveTo>
                    <a:cubicBezTo>
                      <a:pt x="6" y="2"/>
                      <a:pt x="15" y="5"/>
                      <a:pt x="17" y="9"/>
                    </a:cubicBezTo>
                    <a:cubicBezTo>
                      <a:pt x="17" y="9"/>
                      <a:pt x="15" y="10"/>
                      <a:pt x="14" y="10"/>
                    </a:cubicBezTo>
                    <a:cubicBezTo>
                      <a:pt x="10" y="10"/>
                      <a:pt x="0" y="6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52" name="Freeform 16">
                <a:extLst>
                  <a:ext uri="{FF2B5EF4-FFF2-40B4-BE49-F238E27FC236}">
                    <a16:creationId xmlns:a16="http://schemas.microsoft.com/office/drawing/2014/main" id="{8F083D2C-4A59-BA49-95B5-5BC1B9794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2463" y="2984500"/>
                <a:ext cx="14288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6"/>
                  </a:cxn>
                  <a:cxn ang="0">
                    <a:pos x="7" y="6"/>
                  </a:cxn>
                  <a:cxn ang="0">
                    <a:pos x="0" y="2"/>
                  </a:cxn>
                  <a:cxn ang="0">
                    <a:pos x="3" y="1"/>
                  </a:cxn>
                  <a:cxn ang="0">
                    <a:pos x="0" y="0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5" y="3"/>
                      <a:pt x="8" y="2"/>
                      <a:pt x="11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3" y="2"/>
                      <a:pt x="3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53" name="Freeform 17">
                <a:extLst>
                  <a:ext uri="{FF2B5EF4-FFF2-40B4-BE49-F238E27FC236}">
                    <a16:creationId xmlns:a16="http://schemas.microsoft.com/office/drawing/2014/main" id="{81A667BA-384B-004D-89B6-5A382D7F8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0850" y="3594100"/>
                <a:ext cx="63500" cy="65088"/>
              </a:xfrm>
              <a:custGeom>
                <a:avLst/>
                <a:gdLst/>
                <a:ahLst/>
                <a:cxnLst>
                  <a:cxn ang="0">
                    <a:pos x="24" y="7"/>
                  </a:cxn>
                  <a:cxn ang="0">
                    <a:pos x="43" y="3"/>
                  </a:cxn>
                  <a:cxn ang="0">
                    <a:pos x="48" y="16"/>
                  </a:cxn>
                  <a:cxn ang="0">
                    <a:pos x="27" y="49"/>
                  </a:cxn>
                  <a:cxn ang="0">
                    <a:pos x="0" y="7"/>
                  </a:cxn>
                  <a:cxn ang="0">
                    <a:pos x="24" y="7"/>
                  </a:cxn>
                </a:cxnLst>
                <a:rect l="0" t="0" r="r" b="b"/>
                <a:pathLst>
                  <a:path w="48" h="49">
                    <a:moveTo>
                      <a:pt x="24" y="7"/>
                    </a:moveTo>
                    <a:cubicBezTo>
                      <a:pt x="30" y="7"/>
                      <a:pt x="37" y="5"/>
                      <a:pt x="43" y="3"/>
                    </a:cubicBezTo>
                    <a:cubicBezTo>
                      <a:pt x="45" y="8"/>
                      <a:pt x="48" y="11"/>
                      <a:pt x="48" y="16"/>
                    </a:cubicBezTo>
                    <a:cubicBezTo>
                      <a:pt x="48" y="26"/>
                      <a:pt x="36" y="49"/>
                      <a:pt x="27" y="49"/>
                    </a:cubicBezTo>
                    <a:cubicBezTo>
                      <a:pt x="14" y="49"/>
                      <a:pt x="0" y="16"/>
                      <a:pt x="0" y="7"/>
                    </a:cubicBezTo>
                    <a:cubicBezTo>
                      <a:pt x="0" y="0"/>
                      <a:pt x="24" y="7"/>
                      <a:pt x="24" y="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54" name="Freeform 18">
                <a:extLst>
                  <a:ext uri="{FF2B5EF4-FFF2-40B4-BE49-F238E27FC236}">
                    <a16:creationId xmlns:a16="http://schemas.microsoft.com/office/drawing/2014/main" id="{3EC8516B-658D-E349-8958-E1BEDE4E9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5388" y="3057525"/>
                <a:ext cx="676275" cy="509588"/>
              </a:xfrm>
              <a:custGeom>
                <a:avLst/>
                <a:gdLst/>
                <a:ahLst/>
                <a:cxnLst>
                  <a:cxn ang="0">
                    <a:pos x="508" y="232"/>
                  </a:cxn>
                  <a:cxn ang="0">
                    <a:pos x="501" y="272"/>
                  </a:cxn>
                  <a:cxn ang="0">
                    <a:pos x="478" y="312"/>
                  </a:cxn>
                  <a:cxn ang="0">
                    <a:pos x="465" y="351"/>
                  </a:cxn>
                  <a:cxn ang="0">
                    <a:pos x="398" y="370"/>
                  </a:cxn>
                  <a:cxn ang="0">
                    <a:pos x="335" y="350"/>
                  </a:cxn>
                  <a:cxn ang="0">
                    <a:pos x="329" y="330"/>
                  </a:cxn>
                  <a:cxn ang="0">
                    <a:pos x="314" y="333"/>
                  </a:cxn>
                  <a:cxn ang="0">
                    <a:pos x="313" y="315"/>
                  </a:cxn>
                  <a:cxn ang="0">
                    <a:pos x="301" y="329"/>
                  </a:cxn>
                  <a:cxn ang="0">
                    <a:pos x="310" y="292"/>
                  </a:cxn>
                  <a:cxn ang="0">
                    <a:pos x="278" y="315"/>
                  </a:cxn>
                  <a:cxn ang="0">
                    <a:pos x="214" y="276"/>
                  </a:cxn>
                  <a:cxn ang="0">
                    <a:pos x="131" y="308"/>
                  </a:cxn>
                  <a:cxn ang="0">
                    <a:pos x="93" y="311"/>
                  </a:cxn>
                  <a:cxn ang="0">
                    <a:pos x="22" y="310"/>
                  </a:cxn>
                  <a:cxn ang="0">
                    <a:pos x="23" y="262"/>
                  </a:cxn>
                  <a:cxn ang="0">
                    <a:pos x="2" y="204"/>
                  </a:cxn>
                  <a:cxn ang="0">
                    <a:pos x="9" y="204"/>
                  </a:cxn>
                  <a:cxn ang="0">
                    <a:pos x="3" y="176"/>
                  </a:cxn>
                  <a:cxn ang="0">
                    <a:pos x="8" y="145"/>
                  </a:cxn>
                  <a:cxn ang="0">
                    <a:pos x="32" y="132"/>
                  </a:cxn>
                  <a:cxn ang="0">
                    <a:pos x="114" y="95"/>
                  </a:cxn>
                  <a:cxn ang="0">
                    <a:pos x="119" y="76"/>
                  </a:cxn>
                  <a:cxn ang="0">
                    <a:pos x="131" y="71"/>
                  </a:cxn>
                  <a:cxn ang="0">
                    <a:pos x="150" y="50"/>
                  </a:cxn>
                  <a:cxn ang="0">
                    <a:pos x="187" y="58"/>
                  </a:cxn>
                  <a:cxn ang="0">
                    <a:pos x="203" y="56"/>
                  </a:cxn>
                  <a:cxn ang="0">
                    <a:pos x="211" y="30"/>
                  </a:cxn>
                  <a:cxn ang="0">
                    <a:pos x="244" y="17"/>
                  </a:cxn>
                  <a:cxn ang="0">
                    <a:pos x="276" y="19"/>
                  </a:cxn>
                  <a:cxn ang="0">
                    <a:pos x="297" y="23"/>
                  </a:cxn>
                  <a:cxn ang="0">
                    <a:pos x="281" y="54"/>
                  </a:cxn>
                  <a:cxn ang="0">
                    <a:pos x="295" y="68"/>
                  </a:cxn>
                  <a:cxn ang="0">
                    <a:pos x="341" y="90"/>
                  </a:cxn>
                  <a:cxn ang="0">
                    <a:pos x="359" y="15"/>
                  </a:cxn>
                  <a:cxn ang="0">
                    <a:pos x="381" y="28"/>
                  </a:cxn>
                  <a:cxn ang="0">
                    <a:pos x="400" y="50"/>
                  </a:cxn>
                  <a:cxn ang="0">
                    <a:pos x="419" y="104"/>
                  </a:cxn>
                  <a:cxn ang="0">
                    <a:pos x="457" y="146"/>
                  </a:cxn>
                  <a:cxn ang="0">
                    <a:pos x="497" y="185"/>
                  </a:cxn>
                </a:cxnLst>
                <a:rect l="0" t="0" r="r" b="b"/>
                <a:pathLst>
                  <a:path w="508" h="383">
                    <a:moveTo>
                      <a:pt x="496" y="186"/>
                    </a:moveTo>
                    <a:cubicBezTo>
                      <a:pt x="503" y="195"/>
                      <a:pt x="508" y="219"/>
                      <a:pt x="508" y="232"/>
                    </a:cubicBezTo>
                    <a:cubicBezTo>
                      <a:pt x="508" y="242"/>
                      <a:pt x="505" y="256"/>
                      <a:pt x="501" y="260"/>
                    </a:cubicBezTo>
                    <a:cubicBezTo>
                      <a:pt x="501" y="272"/>
                      <a:pt x="501" y="272"/>
                      <a:pt x="501" y="272"/>
                    </a:cubicBezTo>
                    <a:cubicBezTo>
                      <a:pt x="499" y="276"/>
                      <a:pt x="500" y="277"/>
                      <a:pt x="498" y="281"/>
                    </a:cubicBezTo>
                    <a:cubicBezTo>
                      <a:pt x="490" y="293"/>
                      <a:pt x="482" y="298"/>
                      <a:pt x="478" y="312"/>
                    </a:cubicBezTo>
                    <a:cubicBezTo>
                      <a:pt x="474" y="322"/>
                      <a:pt x="465" y="336"/>
                      <a:pt x="465" y="352"/>
                    </a:cubicBezTo>
                    <a:cubicBezTo>
                      <a:pt x="465" y="351"/>
                      <a:pt x="465" y="351"/>
                      <a:pt x="465" y="351"/>
                    </a:cubicBezTo>
                    <a:cubicBezTo>
                      <a:pt x="460" y="371"/>
                      <a:pt x="424" y="362"/>
                      <a:pt x="420" y="383"/>
                    </a:cubicBezTo>
                    <a:cubicBezTo>
                      <a:pt x="417" y="382"/>
                      <a:pt x="399" y="372"/>
                      <a:pt x="398" y="370"/>
                    </a:cubicBezTo>
                    <a:cubicBezTo>
                      <a:pt x="388" y="371"/>
                      <a:pt x="392" y="379"/>
                      <a:pt x="381" y="379"/>
                    </a:cubicBezTo>
                    <a:cubicBezTo>
                      <a:pt x="363" y="379"/>
                      <a:pt x="335" y="368"/>
                      <a:pt x="335" y="350"/>
                    </a:cubicBezTo>
                    <a:cubicBezTo>
                      <a:pt x="335" y="343"/>
                      <a:pt x="329" y="338"/>
                      <a:pt x="329" y="332"/>
                    </a:cubicBezTo>
                    <a:cubicBezTo>
                      <a:pt x="329" y="332"/>
                      <a:pt x="329" y="330"/>
                      <a:pt x="329" y="330"/>
                    </a:cubicBezTo>
                    <a:cubicBezTo>
                      <a:pt x="325" y="332"/>
                      <a:pt x="323" y="332"/>
                      <a:pt x="320" y="333"/>
                    </a:cubicBezTo>
                    <a:cubicBezTo>
                      <a:pt x="314" y="333"/>
                      <a:pt x="314" y="333"/>
                      <a:pt x="314" y="333"/>
                    </a:cubicBezTo>
                    <a:cubicBezTo>
                      <a:pt x="316" y="330"/>
                      <a:pt x="318" y="328"/>
                      <a:pt x="318" y="323"/>
                    </a:cubicBezTo>
                    <a:cubicBezTo>
                      <a:pt x="318" y="318"/>
                      <a:pt x="315" y="316"/>
                      <a:pt x="313" y="315"/>
                    </a:cubicBezTo>
                    <a:cubicBezTo>
                      <a:pt x="313" y="316"/>
                      <a:pt x="312" y="318"/>
                      <a:pt x="312" y="319"/>
                    </a:cubicBezTo>
                    <a:cubicBezTo>
                      <a:pt x="308" y="321"/>
                      <a:pt x="308" y="329"/>
                      <a:pt x="301" y="329"/>
                    </a:cubicBezTo>
                    <a:cubicBezTo>
                      <a:pt x="299" y="329"/>
                      <a:pt x="297" y="326"/>
                      <a:pt x="297" y="324"/>
                    </a:cubicBezTo>
                    <a:cubicBezTo>
                      <a:pt x="308" y="322"/>
                      <a:pt x="310" y="299"/>
                      <a:pt x="310" y="292"/>
                    </a:cubicBezTo>
                    <a:cubicBezTo>
                      <a:pt x="302" y="300"/>
                      <a:pt x="291" y="323"/>
                      <a:pt x="281" y="323"/>
                    </a:cubicBezTo>
                    <a:cubicBezTo>
                      <a:pt x="276" y="323"/>
                      <a:pt x="278" y="315"/>
                      <a:pt x="278" y="315"/>
                    </a:cubicBezTo>
                    <a:cubicBezTo>
                      <a:pt x="275" y="315"/>
                      <a:pt x="265" y="294"/>
                      <a:pt x="262" y="289"/>
                    </a:cubicBezTo>
                    <a:cubicBezTo>
                      <a:pt x="254" y="280"/>
                      <a:pt x="228" y="276"/>
                      <a:pt x="214" y="276"/>
                    </a:cubicBezTo>
                    <a:cubicBezTo>
                      <a:pt x="198" y="276"/>
                      <a:pt x="195" y="283"/>
                      <a:pt x="185" y="286"/>
                    </a:cubicBezTo>
                    <a:cubicBezTo>
                      <a:pt x="163" y="293"/>
                      <a:pt x="135" y="285"/>
                      <a:pt x="131" y="308"/>
                    </a:cubicBezTo>
                    <a:cubicBezTo>
                      <a:pt x="122" y="309"/>
                      <a:pt x="115" y="311"/>
                      <a:pt x="105" y="311"/>
                    </a:cubicBezTo>
                    <a:cubicBezTo>
                      <a:pt x="98" y="307"/>
                      <a:pt x="98" y="311"/>
                      <a:pt x="93" y="311"/>
                    </a:cubicBezTo>
                    <a:cubicBezTo>
                      <a:pt x="77" y="311"/>
                      <a:pt x="71" y="326"/>
                      <a:pt x="51" y="326"/>
                    </a:cubicBezTo>
                    <a:cubicBezTo>
                      <a:pt x="43" y="326"/>
                      <a:pt x="22" y="316"/>
                      <a:pt x="22" y="310"/>
                    </a:cubicBezTo>
                    <a:cubicBezTo>
                      <a:pt x="22" y="303"/>
                      <a:pt x="32" y="300"/>
                      <a:pt x="32" y="290"/>
                    </a:cubicBezTo>
                    <a:cubicBezTo>
                      <a:pt x="32" y="277"/>
                      <a:pt x="26" y="270"/>
                      <a:pt x="23" y="262"/>
                    </a:cubicBezTo>
                    <a:cubicBezTo>
                      <a:pt x="18" y="243"/>
                      <a:pt x="17" y="237"/>
                      <a:pt x="11" y="220"/>
                    </a:cubicBezTo>
                    <a:cubicBezTo>
                      <a:pt x="9" y="213"/>
                      <a:pt x="0" y="211"/>
                      <a:pt x="2" y="204"/>
                    </a:cubicBezTo>
                    <a:cubicBezTo>
                      <a:pt x="3" y="202"/>
                      <a:pt x="3" y="201"/>
                      <a:pt x="5" y="198"/>
                    </a:cubicBezTo>
                    <a:cubicBezTo>
                      <a:pt x="6" y="201"/>
                      <a:pt x="7" y="203"/>
                      <a:pt x="9" y="204"/>
                    </a:cubicBezTo>
                    <a:cubicBezTo>
                      <a:pt x="10" y="202"/>
                      <a:pt x="9" y="201"/>
                      <a:pt x="9" y="198"/>
                    </a:cubicBezTo>
                    <a:cubicBezTo>
                      <a:pt x="9" y="192"/>
                      <a:pt x="3" y="187"/>
                      <a:pt x="3" y="176"/>
                    </a:cubicBezTo>
                    <a:cubicBezTo>
                      <a:pt x="3" y="162"/>
                      <a:pt x="3" y="161"/>
                      <a:pt x="3" y="150"/>
                    </a:cubicBezTo>
                    <a:cubicBezTo>
                      <a:pt x="3" y="146"/>
                      <a:pt x="7" y="146"/>
                      <a:pt x="8" y="145"/>
                    </a:cubicBezTo>
                    <a:cubicBezTo>
                      <a:pt x="9" y="146"/>
                      <a:pt x="9" y="148"/>
                      <a:pt x="9" y="149"/>
                    </a:cubicBezTo>
                    <a:cubicBezTo>
                      <a:pt x="17" y="148"/>
                      <a:pt x="27" y="137"/>
                      <a:pt x="32" y="132"/>
                    </a:cubicBezTo>
                    <a:cubicBezTo>
                      <a:pt x="37" y="127"/>
                      <a:pt x="53" y="126"/>
                      <a:pt x="62" y="125"/>
                    </a:cubicBezTo>
                    <a:cubicBezTo>
                      <a:pt x="78" y="122"/>
                      <a:pt x="114" y="110"/>
                      <a:pt x="114" y="95"/>
                    </a:cubicBezTo>
                    <a:cubicBezTo>
                      <a:pt x="114" y="92"/>
                      <a:pt x="114" y="90"/>
                      <a:pt x="114" y="87"/>
                    </a:cubicBezTo>
                    <a:cubicBezTo>
                      <a:pt x="114" y="83"/>
                      <a:pt x="115" y="79"/>
                      <a:pt x="119" y="76"/>
                    </a:cubicBezTo>
                    <a:cubicBezTo>
                      <a:pt x="122" y="80"/>
                      <a:pt x="124" y="82"/>
                      <a:pt x="126" y="85"/>
                    </a:cubicBezTo>
                    <a:cubicBezTo>
                      <a:pt x="131" y="82"/>
                      <a:pt x="129" y="75"/>
                      <a:pt x="131" y="71"/>
                    </a:cubicBezTo>
                    <a:cubicBezTo>
                      <a:pt x="134" y="72"/>
                      <a:pt x="137" y="74"/>
                      <a:pt x="140" y="74"/>
                    </a:cubicBezTo>
                    <a:cubicBezTo>
                      <a:pt x="140" y="62"/>
                      <a:pt x="149" y="60"/>
                      <a:pt x="150" y="50"/>
                    </a:cubicBezTo>
                    <a:cubicBezTo>
                      <a:pt x="162" y="50"/>
                      <a:pt x="164" y="41"/>
                      <a:pt x="173" y="41"/>
                    </a:cubicBezTo>
                    <a:cubicBezTo>
                      <a:pt x="181" y="41"/>
                      <a:pt x="186" y="50"/>
                      <a:pt x="187" y="58"/>
                    </a:cubicBezTo>
                    <a:cubicBezTo>
                      <a:pt x="189" y="55"/>
                      <a:pt x="192" y="53"/>
                      <a:pt x="196" y="53"/>
                    </a:cubicBezTo>
                    <a:cubicBezTo>
                      <a:pt x="198" y="53"/>
                      <a:pt x="202" y="56"/>
                      <a:pt x="203" y="56"/>
                    </a:cubicBezTo>
                    <a:cubicBezTo>
                      <a:pt x="205" y="52"/>
                      <a:pt x="204" y="49"/>
                      <a:pt x="204" y="45"/>
                    </a:cubicBezTo>
                    <a:cubicBezTo>
                      <a:pt x="204" y="39"/>
                      <a:pt x="211" y="36"/>
                      <a:pt x="211" y="30"/>
                    </a:cubicBezTo>
                    <a:cubicBezTo>
                      <a:pt x="211" y="24"/>
                      <a:pt x="228" y="20"/>
                      <a:pt x="236" y="20"/>
                    </a:cubicBezTo>
                    <a:cubicBezTo>
                      <a:pt x="239" y="20"/>
                      <a:pt x="243" y="17"/>
                      <a:pt x="244" y="17"/>
                    </a:cubicBezTo>
                    <a:cubicBezTo>
                      <a:pt x="241" y="13"/>
                      <a:pt x="237" y="11"/>
                      <a:pt x="236" y="7"/>
                    </a:cubicBezTo>
                    <a:cubicBezTo>
                      <a:pt x="251" y="13"/>
                      <a:pt x="260" y="19"/>
                      <a:pt x="276" y="19"/>
                    </a:cubicBezTo>
                    <a:cubicBezTo>
                      <a:pt x="281" y="19"/>
                      <a:pt x="283" y="15"/>
                      <a:pt x="288" y="15"/>
                    </a:cubicBezTo>
                    <a:cubicBezTo>
                      <a:pt x="291" y="15"/>
                      <a:pt x="297" y="20"/>
                      <a:pt x="297" y="23"/>
                    </a:cubicBezTo>
                    <a:cubicBezTo>
                      <a:pt x="297" y="29"/>
                      <a:pt x="290" y="30"/>
                      <a:pt x="287" y="32"/>
                    </a:cubicBezTo>
                    <a:cubicBezTo>
                      <a:pt x="281" y="54"/>
                      <a:pt x="281" y="54"/>
                      <a:pt x="281" y="54"/>
                    </a:cubicBezTo>
                    <a:cubicBezTo>
                      <a:pt x="281" y="58"/>
                      <a:pt x="288" y="57"/>
                      <a:pt x="290" y="59"/>
                    </a:cubicBezTo>
                    <a:cubicBezTo>
                      <a:pt x="293" y="60"/>
                      <a:pt x="293" y="67"/>
                      <a:pt x="295" y="68"/>
                    </a:cubicBezTo>
                    <a:cubicBezTo>
                      <a:pt x="306" y="72"/>
                      <a:pt x="313" y="74"/>
                      <a:pt x="324" y="79"/>
                    </a:cubicBezTo>
                    <a:cubicBezTo>
                      <a:pt x="330" y="81"/>
                      <a:pt x="333" y="90"/>
                      <a:pt x="341" y="90"/>
                    </a:cubicBezTo>
                    <a:cubicBezTo>
                      <a:pt x="355" y="90"/>
                      <a:pt x="357" y="64"/>
                      <a:pt x="359" y="54"/>
                    </a:cubicBezTo>
                    <a:cubicBezTo>
                      <a:pt x="359" y="15"/>
                      <a:pt x="359" y="15"/>
                      <a:pt x="359" y="15"/>
                    </a:cubicBezTo>
                    <a:cubicBezTo>
                      <a:pt x="366" y="9"/>
                      <a:pt x="364" y="4"/>
                      <a:pt x="372" y="0"/>
                    </a:cubicBezTo>
                    <a:cubicBezTo>
                      <a:pt x="373" y="11"/>
                      <a:pt x="379" y="19"/>
                      <a:pt x="381" y="28"/>
                    </a:cubicBezTo>
                    <a:cubicBezTo>
                      <a:pt x="383" y="34"/>
                      <a:pt x="381" y="42"/>
                      <a:pt x="386" y="45"/>
                    </a:cubicBezTo>
                    <a:cubicBezTo>
                      <a:pt x="390" y="47"/>
                      <a:pt x="399" y="49"/>
                      <a:pt x="400" y="50"/>
                    </a:cubicBezTo>
                    <a:cubicBezTo>
                      <a:pt x="406" y="54"/>
                      <a:pt x="406" y="68"/>
                      <a:pt x="408" y="75"/>
                    </a:cubicBezTo>
                    <a:cubicBezTo>
                      <a:pt x="412" y="87"/>
                      <a:pt x="415" y="93"/>
                      <a:pt x="419" y="104"/>
                    </a:cubicBezTo>
                    <a:cubicBezTo>
                      <a:pt x="422" y="114"/>
                      <a:pt x="441" y="118"/>
                      <a:pt x="449" y="126"/>
                    </a:cubicBezTo>
                    <a:cubicBezTo>
                      <a:pt x="454" y="131"/>
                      <a:pt x="455" y="139"/>
                      <a:pt x="457" y="146"/>
                    </a:cubicBezTo>
                    <a:cubicBezTo>
                      <a:pt x="459" y="151"/>
                      <a:pt x="466" y="151"/>
                      <a:pt x="471" y="151"/>
                    </a:cubicBezTo>
                    <a:cubicBezTo>
                      <a:pt x="471" y="169"/>
                      <a:pt x="488" y="176"/>
                      <a:pt x="497" y="185"/>
                    </a:cubicBezTo>
                    <a:lnTo>
                      <a:pt x="496" y="18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55" name="Freeform 19">
                <a:extLst>
                  <a:ext uri="{FF2B5EF4-FFF2-40B4-BE49-F238E27FC236}">
                    <a16:creationId xmlns:a16="http://schemas.microsoft.com/office/drawing/2014/main" id="{550E578E-6BF3-644E-8EA5-8486C9040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3738" y="3598863"/>
                <a:ext cx="127000" cy="125413"/>
              </a:xfrm>
              <a:custGeom>
                <a:avLst/>
                <a:gdLst/>
                <a:ahLst/>
                <a:cxnLst>
                  <a:cxn ang="0">
                    <a:pos x="58" y="26"/>
                  </a:cxn>
                  <a:cxn ang="0">
                    <a:pos x="59" y="22"/>
                  </a:cxn>
                  <a:cxn ang="0">
                    <a:pos x="67" y="17"/>
                  </a:cxn>
                  <a:cxn ang="0">
                    <a:pos x="67" y="14"/>
                  </a:cxn>
                  <a:cxn ang="0">
                    <a:pos x="78" y="0"/>
                  </a:cxn>
                  <a:cxn ang="0">
                    <a:pos x="81" y="4"/>
                  </a:cxn>
                  <a:cxn ang="0">
                    <a:pos x="83" y="10"/>
                  </a:cxn>
                  <a:cxn ang="0">
                    <a:pos x="90" y="6"/>
                  </a:cxn>
                  <a:cxn ang="0">
                    <a:pos x="94" y="8"/>
                  </a:cxn>
                  <a:cxn ang="0">
                    <a:pos x="96" y="15"/>
                  </a:cxn>
                  <a:cxn ang="0">
                    <a:pos x="79" y="37"/>
                  </a:cxn>
                  <a:cxn ang="0">
                    <a:pos x="79" y="50"/>
                  </a:cxn>
                  <a:cxn ang="0">
                    <a:pos x="63" y="53"/>
                  </a:cxn>
                  <a:cxn ang="0">
                    <a:pos x="49" y="84"/>
                  </a:cxn>
                  <a:cxn ang="0">
                    <a:pos x="32" y="94"/>
                  </a:cxn>
                  <a:cxn ang="0">
                    <a:pos x="23" y="92"/>
                  </a:cxn>
                  <a:cxn ang="0">
                    <a:pos x="3" y="83"/>
                  </a:cxn>
                  <a:cxn ang="0">
                    <a:pos x="0" y="81"/>
                  </a:cxn>
                  <a:cxn ang="0">
                    <a:pos x="18" y="57"/>
                  </a:cxn>
                  <a:cxn ang="0">
                    <a:pos x="25" y="51"/>
                  </a:cxn>
                  <a:cxn ang="0">
                    <a:pos x="50" y="37"/>
                  </a:cxn>
                  <a:cxn ang="0">
                    <a:pos x="58" y="26"/>
                  </a:cxn>
                </a:cxnLst>
                <a:rect l="0" t="0" r="r" b="b"/>
                <a:pathLst>
                  <a:path w="96" h="94">
                    <a:moveTo>
                      <a:pt x="58" y="26"/>
                    </a:moveTo>
                    <a:cubicBezTo>
                      <a:pt x="58" y="26"/>
                      <a:pt x="58" y="23"/>
                      <a:pt x="59" y="22"/>
                    </a:cubicBezTo>
                    <a:cubicBezTo>
                      <a:pt x="60" y="18"/>
                      <a:pt x="63" y="17"/>
                      <a:pt x="67" y="17"/>
                    </a:cubicBezTo>
                    <a:cubicBezTo>
                      <a:pt x="67" y="16"/>
                      <a:pt x="67" y="15"/>
                      <a:pt x="67" y="14"/>
                    </a:cubicBezTo>
                    <a:cubicBezTo>
                      <a:pt x="67" y="8"/>
                      <a:pt x="74" y="2"/>
                      <a:pt x="78" y="0"/>
                    </a:cubicBezTo>
                    <a:cubicBezTo>
                      <a:pt x="78" y="3"/>
                      <a:pt x="79" y="4"/>
                      <a:pt x="81" y="4"/>
                    </a:cubicBezTo>
                    <a:cubicBezTo>
                      <a:pt x="81" y="7"/>
                      <a:pt x="80" y="10"/>
                      <a:pt x="83" y="10"/>
                    </a:cubicBezTo>
                    <a:cubicBezTo>
                      <a:pt x="86" y="10"/>
                      <a:pt x="88" y="7"/>
                      <a:pt x="90" y="6"/>
                    </a:cubicBezTo>
                    <a:cubicBezTo>
                      <a:pt x="91" y="8"/>
                      <a:pt x="92" y="8"/>
                      <a:pt x="94" y="8"/>
                    </a:cubicBezTo>
                    <a:cubicBezTo>
                      <a:pt x="94" y="12"/>
                      <a:pt x="94" y="14"/>
                      <a:pt x="96" y="15"/>
                    </a:cubicBezTo>
                    <a:cubicBezTo>
                      <a:pt x="95" y="21"/>
                      <a:pt x="86" y="37"/>
                      <a:pt x="79" y="37"/>
                    </a:cubicBezTo>
                    <a:cubicBezTo>
                      <a:pt x="78" y="43"/>
                      <a:pt x="80" y="45"/>
                      <a:pt x="79" y="50"/>
                    </a:cubicBezTo>
                    <a:cubicBezTo>
                      <a:pt x="77" y="50"/>
                      <a:pt x="66" y="53"/>
                      <a:pt x="63" y="53"/>
                    </a:cubicBezTo>
                    <a:cubicBezTo>
                      <a:pt x="61" y="58"/>
                      <a:pt x="49" y="84"/>
                      <a:pt x="49" y="84"/>
                    </a:cubicBezTo>
                    <a:cubicBezTo>
                      <a:pt x="45" y="88"/>
                      <a:pt x="37" y="94"/>
                      <a:pt x="32" y="94"/>
                    </a:cubicBezTo>
                    <a:cubicBezTo>
                      <a:pt x="30" y="94"/>
                      <a:pt x="25" y="92"/>
                      <a:pt x="23" y="92"/>
                    </a:cubicBezTo>
                    <a:cubicBezTo>
                      <a:pt x="20" y="92"/>
                      <a:pt x="3" y="85"/>
                      <a:pt x="3" y="83"/>
                    </a:cubicBezTo>
                    <a:cubicBezTo>
                      <a:pt x="2" y="83"/>
                      <a:pt x="0" y="82"/>
                      <a:pt x="0" y="81"/>
                    </a:cubicBezTo>
                    <a:cubicBezTo>
                      <a:pt x="0" y="70"/>
                      <a:pt x="14" y="64"/>
                      <a:pt x="18" y="57"/>
                    </a:cubicBezTo>
                    <a:cubicBezTo>
                      <a:pt x="20" y="54"/>
                      <a:pt x="22" y="51"/>
                      <a:pt x="25" y="51"/>
                    </a:cubicBezTo>
                    <a:cubicBezTo>
                      <a:pt x="36" y="51"/>
                      <a:pt x="42" y="40"/>
                      <a:pt x="50" y="37"/>
                    </a:cubicBezTo>
                    <a:cubicBezTo>
                      <a:pt x="52" y="36"/>
                      <a:pt x="58" y="26"/>
                      <a:pt x="58" y="2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56" name="Freeform 20">
                <a:extLst>
                  <a:ext uri="{FF2B5EF4-FFF2-40B4-BE49-F238E27FC236}">
                    <a16:creationId xmlns:a16="http://schemas.microsoft.com/office/drawing/2014/main" id="{B53031B7-78CE-294C-AF81-2A3DE6B5E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8513" y="3476625"/>
                <a:ext cx="93663" cy="139700"/>
              </a:xfrm>
              <a:custGeom>
                <a:avLst/>
                <a:gdLst/>
                <a:ahLst/>
                <a:cxnLst>
                  <a:cxn ang="0">
                    <a:pos x="22" y="40"/>
                  </a:cxn>
                  <a:cxn ang="0">
                    <a:pos x="17" y="31"/>
                  </a:cxn>
                  <a:cxn ang="0">
                    <a:pos x="19" y="27"/>
                  </a:cxn>
                  <a:cxn ang="0">
                    <a:pos x="0" y="0"/>
                  </a:cxn>
                  <a:cxn ang="0">
                    <a:pos x="16" y="12"/>
                  </a:cxn>
                  <a:cxn ang="0">
                    <a:pos x="22" y="19"/>
                  </a:cxn>
                  <a:cxn ang="0">
                    <a:pos x="20" y="22"/>
                  </a:cxn>
                  <a:cxn ang="0">
                    <a:pos x="27" y="37"/>
                  </a:cxn>
                  <a:cxn ang="0">
                    <a:pos x="30" y="37"/>
                  </a:cxn>
                  <a:cxn ang="0">
                    <a:pos x="34" y="32"/>
                  </a:cxn>
                  <a:cxn ang="0">
                    <a:pos x="37" y="32"/>
                  </a:cxn>
                  <a:cxn ang="0">
                    <a:pos x="53" y="50"/>
                  </a:cxn>
                  <a:cxn ang="0">
                    <a:pos x="68" y="46"/>
                  </a:cxn>
                  <a:cxn ang="0">
                    <a:pos x="71" y="48"/>
                  </a:cxn>
                  <a:cxn ang="0">
                    <a:pos x="63" y="71"/>
                  </a:cxn>
                  <a:cxn ang="0">
                    <a:pos x="61" y="68"/>
                  </a:cxn>
                  <a:cxn ang="0">
                    <a:pos x="60" y="70"/>
                  </a:cxn>
                  <a:cxn ang="0">
                    <a:pos x="51" y="75"/>
                  </a:cxn>
                  <a:cxn ang="0">
                    <a:pos x="52" y="80"/>
                  </a:cxn>
                  <a:cxn ang="0">
                    <a:pos x="46" y="89"/>
                  </a:cxn>
                  <a:cxn ang="0">
                    <a:pos x="30" y="104"/>
                  </a:cxn>
                  <a:cxn ang="0">
                    <a:pos x="23" y="98"/>
                  </a:cxn>
                  <a:cxn ang="0">
                    <a:pos x="29" y="86"/>
                  </a:cxn>
                  <a:cxn ang="0">
                    <a:pos x="12" y="72"/>
                  </a:cxn>
                  <a:cxn ang="0">
                    <a:pos x="19" y="65"/>
                  </a:cxn>
                  <a:cxn ang="0">
                    <a:pos x="24" y="48"/>
                  </a:cxn>
                  <a:cxn ang="0">
                    <a:pos x="22" y="38"/>
                  </a:cxn>
                  <a:cxn ang="0">
                    <a:pos x="22" y="38"/>
                  </a:cxn>
                  <a:cxn ang="0">
                    <a:pos x="22" y="40"/>
                  </a:cxn>
                </a:cxnLst>
                <a:rect l="0" t="0" r="r" b="b"/>
                <a:pathLst>
                  <a:path w="71" h="104">
                    <a:moveTo>
                      <a:pt x="22" y="40"/>
                    </a:moveTo>
                    <a:cubicBezTo>
                      <a:pt x="21" y="36"/>
                      <a:pt x="17" y="35"/>
                      <a:pt x="17" y="31"/>
                    </a:cubicBezTo>
                    <a:cubicBezTo>
                      <a:pt x="17" y="30"/>
                      <a:pt x="18" y="28"/>
                      <a:pt x="19" y="27"/>
                    </a:cubicBezTo>
                    <a:cubicBezTo>
                      <a:pt x="8" y="25"/>
                      <a:pt x="2" y="11"/>
                      <a:pt x="0" y="0"/>
                    </a:cubicBezTo>
                    <a:cubicBezTo>
                      <a:pt x="4" y="7"/>
                      <a:pt x="12" y="8"/>
                      <a:pt x="16" y="12"/>
                    </a:cubicBezTo>
                    <a:cubicBezTo>
                      <a:pt x="19" y="15"/>
                      <a:pt x="19" y="18"/>
                      <a:pt x="22" y="19"/>
                    </a:cubicBezTo>
                    <a:cubicBezTo>
                      <a:pt x="21" y="21"/>
                      <a:pt x="20" y="21"/>
                      <a:pt x="20" y="22"/>
                    </a:cubicBezTo>
                    <a:cubicBezTo>
                      <a:pt x="20" y="25"/>
                      <a:pt x="25" y="34"/>
                      <a:pt x="27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34"/>
                      <a:pt x="32" y="32"/>
                      <a:pt x="34" y="32"/>
                    </a:cubicBezTo>
                    <a:cubicBezTo>
                      <a:pt x="35" y="32"/>
                      <a:pt x="36" y="32"/>
                      <a:pt x="37" y="32"/>
                    </a:cubicBezTo>
                    <a:cubicBezTo>
                      <a:pt x="37" y="44"/>
                      <a:pt x="42" y="50"/>
                      <a:pt x="53" y="50"/>
                    </a:cubicBezTo>
                    <a:cubicBezTo>
                      <a:pt x="61" y="50"/>
                      <a:pt x="61" y="46"/>
                      <a:pt x="68" y="46"/>
                    </a:cubicBezTo>
                    <a:cubicBezTo>
                      <a:pt x="69" y="46"/>
                      <a:pt x="71" y="47"/>
                      <a:pt x="71" y="48"/>
                    </a:cubicBezTo>
                    <a:cubicBezTo>
                      <a:pt x="65" y="55"/>
                      <a:pt x="67" y="64"/>
                      <a:pt x="63" y="71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0" y="68"/>
                      <a:pt x="60" y="70"/>
                      <a:pt x="60" y="70"/>
                    </a:cubicBezTo>
                    <a:cubicBezTo>
                      <a:pt x="55" y="71"/>
                      <a:pt x="51" y="72"/>
                      <a:pt x="51" y="75"/>
                    </a:cubicBezTo>
                    <a:cubicBezTo>
                      <a:pt x="51" y="77"/>
                      <a:pt x="52" y="78"/>
                      <a:pt x="52" y="80"/>
                    </a:cubicBezTo>
                    <a:cubicBezTo>
                      <a:pt x="52" y="83"/>
                      <a:pt x="47" y="87"/>
                      <a:pt x="46" y="89"/>
                    </a:cubicBezTo>
                    <a:cubicBezTo>
                      <a:pt x="42" y="95"/>
                      <a:pt x="39" y="104"/>
                      <a:pt x="30" y="104"/>
                    </a:cubicBezTo>
                    <a:cubicBezTo>
                      <a:pt x="26" y="104"/>
                      <a:pt x="23" y="102"/>
                      <a:pt x="23" y="98"/>
                    </a:cubicBezTo>
                    <a:cubicBezTo>
                      <a:pt x="23" y="93"/>
                      <a:pt x="29" y="91"/>
                      <a:pt x="29" y="86"/>
                    </a:cubicBezTo>
                    <a:cubicBezTo>
                      <a:pt x="29" y="77"/>
                      <a:pt x="12" y="80"/>
                      <a:pt x="12" y="72"/>
                    </a:cubicBezTo>
                    <a:cubicBezTo>
                      <a:pt x="12" y="68"/>
                      <a:pt x="16" y="67"/>
                      <a:pt x="19" y="65"/>
                    </a:cubicBezTo>
                    <a:cubicBezTo>
                      <a:pt x="23" y="61"/>
                      <a:pt x="24" y="55"/>
                      <a:pt x="24" y="48"/>
                    </a:cubicBezTo>
                    <a:cubicBezTo>
                      <a:pt x="24" y="44"/>
                      <a:pt x="22" y="40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lnTo>
                      <a:pt x="22" y="4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57" name="Freeform 116">
                <a:extLst>
                  <a:ext uri="{FF2B5EF4-FFF2-40B4-BE49-F238E27FC236}">
                    <a16:creationId xmlns:a16="http://schemas.microsoft.com/office/drawing/2014/main" id="{40B83200-BB3B-F24E-9863-3CE6F9A7F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413" y="3582988"/>
                <a:ext cx="6350" cy="952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4" y="7"/>
                  </a:cxn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7">
                    <a:moveTo>
                      <a:pt x="5" y="0"/>
                    </a:moveTo>
                    <a:cubicBezTo>
                      <a:pt x="5" y="4"/>
                      <a:pt x="4" y="5"/>
                      <a:pt x="4" y="7"/>
                    </a:cubicBezTo>
                    <a:cubicBezTo>
                      <a:pt x="0" y="6"/>
                      <a:pt x="0" y="3"/>
                      <a:pt x="0" y="0"/>
                    </a:cubicBezTo>
                    <a:cubicBezTo>
                      <a:pt x="2" y="0"/>
                      <a:pt x="4" y="0"/>
                      <a:pt x="5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58" name="Freeform 117">
                <a:extLst>
                  <a:ext uri="{FF2B5EF4-FFF2-40B4-BE49-F238E27FC236}">
                    <a16:creationId xmlns:a16="http://schemas.microsoft.com/office/drawing/2014/main" id="{AE7F088D-93D3-5342-9CC5-31EA0C8E8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4325" y="3500438"/>
                <a:ext cx="22225" cy="11113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0" y="4"/>
                  </a:cxn>
                  <a:cxn ang="0">
                    <a:pos x="16" y="4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1" y="7"/>
                      <a:pt x="4" y="8"/>
                      <a:pt x="0" y="4"/>
                    </a:cubicBezTo>
                    <a:cubicBezTo>
                      <a:pt x="9" y="0"/>
                      <a:pt x="10" y="0"/>
                      <a:pt x="16" y="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59" name="Freeform 118">
                <a:extLst>
                  <a:ext uri="{FF2B5EF4-FFF2-40B4-BE49-F238E27FC236}">
                    <a16:creationId xmlns:a16="http://schemas.microsoft.com/office/drawing/2014/main" id="{E0B002A6-F9CB-9446-AC02-2D7DB2D1C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6375" y="3065463"/>
                <a:ext cx="22225" cy="9525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17" y="7"/>
                  </a:cxn>
                  <a:cxn ang="0">
                    <a:pos x="13" y="7"/>
                  </a:cxn>
                  <a:cxn ang="0">
                    <a:pos x="0" y="3"/>
                  </a:cxn>
                  <a:cxn ang="0">
                    <a:pos x="17" y="1"/>
                  </a:cxn>
                </a:cxnLst>
                <a:rect l="0" t="0" r="r" b="b"/>
                <a:pathLst>
                  <a:path w="17" h="7">
                    <a:moveTo>
                      <a:pt x="17" y="1"/>
                    </a:move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4" y="7"/>
                      <a:pt x="13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8" y="1"/>
                      <a:pt x="11" y="0"/>
                      <a:pt x="17" y="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77" name="Freeform 101">
              <a:extLst>
                <a:ext uri="{FF2B5EF4-FFF2-40B4-BE49-F238E27FC236}">
                  <a16:creationId xmlns:a16="http://schemas.microsoft.com/office/drawing/2014/main" id="{7211FE27-8FE5-A248-BFB7-2D4A3027F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3359" y="3633888"/>
              <a:ext cx="369310" cy="319378"/>
            </a:xfrm>
            <a:custGeom>
              <a:avLst/>
              <a:gdLst/>
              <a:ahLst/>
              <a:cxnLst>
                <a:cxn ang="0">
                  <a:pos x="102" y="154"/>
                </a:cxn>
                <a:cxn ang="0">
                  <a:pos x="113" y="126"/>
                </a:cxn>
                <a:cxn ang="0">
                  <a:pos x="122" y="86"/>
                </a:cxn>
                <a:cxn ang="0">
                  <a:pos x="125" y="77"/>
                </a:cxn>
                <a:cxn ang="0">
                  <a:pos x="108" y="77"/>
                </a:cxn>
                <a:cxn ang="0">
                  <a:pos x="64" y="77"/>
                </a:cxn>
                <a:cxn ang="0">
                  <a:pos x="27" y="79"/>
                </a:cxn>
                <a:cxn ang="0">
                  <a:pos x="26" y="77"/>
                </a:cxn>
                <a:cxn ang="0">
                  <a:pos x="0" y="55"/>
                </a:cxn>
                <a:cxn ang="0">
                  <a:pos x="9" y="37"/>
                </a:cxn>
                <a:cxn ang="0">
                  <a:pos x="41" y="20"/>
                </a:cxn>
                <a:cxn ang="0">
                  <a:pos x="48" y="13"/>
                </a:cxn>
                <a:cxn ang="0">
                  <a:pos x="80" y="4"/>
                </a:cxn>
                <a:cxn ang="0">
                  <a:pos x="127" y="7"/>
                </a:cxn>
                <a:cxn ang="0">
                  <a:pos x="174" y="15"/>
                </a:cxn>
                <a:cxn ang="0">
                  <a:pos x="223" y="21"/>
                </a:cxn>
                <a:cxn ang="0">
                  <a:pos x="256" y="44"/>
                </a:cxn>
                <a:cxn ang="0">
                  <a:pos x="278" y="33"/>
                </a:cxn>
                <a:cxn ang="0">
                  <a:pos x="281" y="43"/>
                </a:cxn>
                <a:cxn ang="0">
                  <a:pos x="289" y="65"/>
                </a:cxn>
                <a:cxn ang="0">
                  <a:pos x="309" y="76"/>
                </a:cxn>
                <a:cxn ang="0">
                  <a:pos x="350" y="76"/>
                </a:cxn>
                <a:cxn ang="0">
                  <a:pos x="359" y="63"/>
                </a:cxn>
                <a:cxn ang="0">
                  <a:pos x="387" y="51"/>
                </a:cxn>
                <a:cxn ang="0">
                  <a:pos x="439" y="74"/>
                </a:cxn>
                <a:cxn ang="0">
                  <a:pos x="445" y="96"/>
                </a:cxn>
                <a:cxn ang="0">
                  <a:pos x="435" y="119"/>
                </a:cxn>
                <a:cxn ang="0">
                  <a:pos x="436" y="138"/>
                </a:cxn>
                <a:cxn ang="0">
                  <a:pos x="449" y="156"/>
                </a:cxn>
                <a:cxn ang="0">
                  <a:pos x="445" y="179"/>
                </a:cxn>
                <a:cxn ang="0">
                  <a:pos x="448" y="232"/>
                </a:cxn>
                <a:cxn ang="0">
                  <a:pos x="448" y="240"/>
                </a:cxn>
                <a:cxn ang="0">
                  <a:pos x="393" y="231"/>
                </a:cxn>
                <a:cxn ang="0">
                  <a:pos x="370" y="220"/>
                </a:cxn>
                <a:cxn ang="0">
                  <a:pos x="333" y="207"/>
                </a:cxn>
                <a:cxn ang="0">
                  <a:pos x="313" y="192"/>
                </a:cxn>
                <a:cxn ang="0">
                  <a:pos x="278" y="183"/>
                </a:cxn>
                <a:cxn ang="0">
                  <a:pos x="304" y="224"/>
                </a:cxn>
                <a:cxn ang="0">
                  <a:pos x="315" y="227"/>
                </a:cxn>
                <a:cxn ang="0">
                  <a:pos x="313" y="246"/>
                </a:cxn>
                <a:cxn ang="0">
                  <a:pos x="379" y="225"/>
                </a:cxn>
                <a:cxn ang="0">
                  <a:pos x="406" y="260"/>
                </a:cxn>
                <a:cxn ang="0">
                  <a:pos x="414" y="270"/>
                </a:cxn>
                <a:cxn ang="0">
                  <a:pos x="410" y="302"/>
                </a:cxn>
                <a:cxn ang="0">
                  <a:pos x="390" y="321"/>
                </a:cxn>
                <a:cxn ang="0">
                  <a:pos x="365" y="347"/>
                </a:cxn>
                <a:cxn ang="0">
                  <a:pos x="328" y="368"/>
                </a:cxn>
                <a:cxn ang="0">
                  <a:pos x="265" y="395"/>
                </a:cxn>
                <a:cxn ang="0">
                  <a:pos x="234" y="404"/>
                </a:cxn>
                <a:cxn ang="0">
                  <a:pos x="217" y="399"/>
                </a:cxn>
                <a:cxn ang="0">
                  <a:pos x="209" y="372"/>
                </a:cxn>
                <a:cxn ang="0">
                  <a:pos x="198" y="340"/>
                </a:cxn>
                <a:cxn ang="0">
                  <a:pos x="162" y="280"/>
                </a:cxn>
                <a:cxn ang="0">
                  <a:pos x="154" y="259"/>
                </a:cxn>
                <a:cxn ang="0">
                  <a:pos x="140" y="251"/>
                </a:cxn>
                <a:cxn ang="0">
                  <a:pos x="131" y="229"/>
                </a:cxn>
                <a:cxn ang="0">
                  <a:pos x="109" y="196"/>
                </a:cxn>
                <a:cxn ang="0">
                  <a:pos x="112" y="177"/>
                </a:cxn>
              </a:cxnLst>
              <a:rect l="0" t="0" r="r" b="b"/>
              <a:pathLst>
                <a:path w="467" h="405">
                  <a:moveTo>
                    <a:pt x="112" y="177"/>
                  </a:moveTo>
                  <a:cubicBezTo>
                    <a:pt x="102" y="154"/>
                    <a:pt x="102" y="154"/>
                    <a:pt x="102" y="154"/>
                  </a:cubicBezTo>
                  <a:cubicBezTo>
                    <a:pt x="102" y="151"/>
                    <a:pt x="105" y="151"/>
                    <a:pt x="106" y="149"/>
                  </a:cubicBezTo>
                  <a:cubicBezTo>
                    <a:pt x="109" y="139"/>
                    <a:pt x="110" y="134"/>
                    <a:pt x="113" y="126"/>
                  </a:cubicBezTo>
                  <a:cubicBezTo>
                    <a:pt x="115" y="117"/>
                    <a:pt x="124" y="115"/>
                    <a:pt x="124" y="104"/>
                  </a:cubicBezTo>
                  <a:cubicBezTo>
                    <a:pt x="124" y="97"/>
                    <a:pt x="122" y="91"/>
                    <a:pt x="122" y="86"/>
                  </a:cubicBezTo>
                  <a:cubicBezTo>
                    <a:pt x="122" y="83"/>
                    <a:pt x="124" y="82"/>
                    <a:pt x="125" y="81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1" y="78"/>
                    <a:pt x="120" y="81"/>
                    <a:pt x="117" y="81"/>
                  </a:cubicBezTo>
                  <a:cubicBezTo>
                    <a:pt x="112" y="81"/>
                    <a:pt x="110" y="79"/>
                    <a:pt x="108" y="77"/>
                  </a:cubicBezTo>
                  <a:cubicBezTo>
                    <a:pt x="101" y="82"/>
                    <a:pt x="98" y="88"/>
                    <a:pt x="86" y="88"/>
                  </a:cubicBezTo>
                  <a:cubicBezTo>
                    <a:pt x="76" y="88"/>
                    <a:pt x="73" y="77"/>
                    <a:pt x="64" y="77"/>
                  </a:cubicBezTo>
                  <a:cubicBezTo>
                    <a:pt x="54" y="77"/>
                    <a:pt x="56" y="87"/>
                    <a:pt x="48" y="87"/>
                  </a:cubicBezTo>
                  <a:cubicBezTo>
                    <a:pt x="40" y="87"/>
                    <a:pt x="35" y="75"/>
                    <a:pt x="27" y="79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4" y="79"/>
                    <a:pt x="25" y="78"/>
                    <a:pt x="26" y="77"/>
                  </a:cubicBezTo>
                  <a:cubicBezTo>
                    <a:pt x="23" y="74"/>
                    <a:pt x="10" y="67"/>
                    <a:pt x="15" y="63"/>
                  </a:cubicBezTo>
                  <a:cubicBezTo>
                    <a:pt x="11" y="57"/>
                    <a:pt x="6" y="58"/>
                    <a:pt x="0" y="55"/>
                  </a:cubicBezTo>
                  <a:cubicBezTo>
                    <a:pt x="4" y="50"/>
                    <a:pt x="9" y="51"/>
                    <a:pt x="9" y="43"/>
                  </a:cubicBezTo>
                  <a:cubicBezTo>
                    <a:pt x="9" y="40"/>
                    <a:pt x="8" y="40"/>
                    <a:pt x="9" y="37"/>
                  </a:cubicBezTo>
                  <a:cubicBezTo>
                    <a:pt x="6" y="37"/>
                    <a:pt x="1" y="38"/>
                    <a:pt x="1" y="35"/>
                  </a:cubicBezTo>
                  <a:cubicBezTo>
                    <a:pt x="1" y="22"/>
                    <a:pt x="33" y="24"/>
                    <a:pt x="41" y="20"/>
                  </a:cubicBezTo>
                  <a:cubicBezTo>
                    <a:pt x="40" y="17"/>
                    <a:pt x="38" y="18"/>
                    <a:pt x="38" y="15"/>
                  </a:cubicBezTo>
                  <a:cubicBezTo>
                    <a:pt x="38" y="11"/>
                    <a:pt x="46" y="13"/>
                    <a:pt x="48" y="13"/>
                  </a:cubicBezTo>
                  <a:cubicBezTo>
                    <a:pt x="53" y="13"/>
                    <a:pt x="62" y="13"/>
                    <a:pt x="62" y="13"/>
                  </a:cubicBezTo>
                  <a:cubicBezTo>
                    <a:pt x="67" y="13"/>
                    <a:pt x="75" y="7"/>
                    <a:pt x="80" y="4"/>
                  </a:cubicBezTo>
                  <a:cubicBezTo>
                    <a:pt x="86" y="0"/>
                    <a:pt x="98" y="0"/>
                    <a:pt x="106" y="0"/>
                  </a:cubicBezTo>
                  <a:cubicBezTo>
                    <a:pt x="117" y="0"/>
                    <a:pt x="117" y="7"/>
                    <a:pt x="127" y="7"/>
                  </a:cubicBezTo>
                  <a:cubicBezTo>
                    <a:pt x="127" y="12"/>
                    <a:pt x="144" y="15"/>
                    <a:pt x="149" y="15"/>
                  </a:cubicBezTo>
                  <a:cubicBezTo>
                    <a:pt x="162" y="15"/>
                    <a:pt x="170" y="15"/>
                    <a:pt x="174" y="15"/>
                  </a:cubicBezTo>
                  <a:cubicBezTo>
                    <a:pt x="186" y="15"/>
                    <a:pt x="192" y="3"/>
                    <a:pt x="205" y="3"/>
                  </a:cubicBezTo>
                  <a:cubicBezTo>
                    <a:pt x="219" y="3"/>
                    <a:pt x="218" y="12"/>
                    <a:pt x="223" y="21"/>
                  </a:cubicBezTo>
                  <a:cubicBezTo>
                    <a:pt x="224" y="23"/>
                    <a:pt x="233" y="28"/>
                    <a:pt x="233" y="28"/>
                  </a:cubicBezTo>
                  <a:cubicBezTo>
                    <a:pt x="241" y="31"/>
                    <a:pt x="243" y="44"/>
                    <a:pt x="256" y="44"/>
                  </a:cubicBezTo>
                  <a:cubicBezTo>
                    <a:pt x="265" y="44"/>
                    <a:pt x="265" y="36"/>
                    <a:pt x="271" y="34"/>
                  </a:cubicBezTo>
                  <a:cubicBezTo>
                    <a:pt x="275" y="33"/>
                    <a:pt x="274" y="33"/>
                    <a:pt x="278" y="33"/>
                  </a:cubicBezTo>
                  <a:cubicBezTo>
                    <a:pt x="279" y="35"/>
                    <a:pt x="279" y="39"/>
                    <a:pt x="281" y="41"/>
                  </a:cubicBezTo>
                  <a:cubicBezTo>
                    <a:pt x="280" y="41"/>
                    <a:pt x="281" y="42"/>
                    <a:pt x="281" y="43"/>
                  </a:cubicBezTo>
                  <a:cubicBezTo>
                    <a:pt x="281" y="48"/>
                    <a:pt x="284" y="47"/>
                    <a:pt x="286" y="51"/>
                  </a:cubicBezTo>
                  <a:cubicBezTo>
                    <a:pt x="290" y="56"/>
                    <a:pt x="286" y="59"/>
                    <a:pt x="289" y="65"/>
                  </a:cubicBezTo>
                  <a:cubicBezTo>
                    <a:pt x="291" y="70"/>
                    <a:pt x="297" y="67"/>
                    <a:pt x="301" y="68"/>
                  </a:cubicBezTo>
                  <a:cubicBezTo>
                    <a:pt x="305" y="69"/>
                    <a:pt x="306" y="73"/>
                    <a:pt x="309" y="76"/>
                  </a:cubicBezTo>
                  <a:cubicBezTo>
                    <a:pt x="312" y="79"/>
                    <a:pt x="323" y="78"/>
                    <a:pt x="329" y="78"/>
                  </a:cubicBezTo>
                  <a:cubicBezTo>
                    <a:pt x="337" y="78"/>
                    <a:pt x="345" y="77"/>
                    <a:pt x="350" y="76"/>
                  </a:cubicBezTo>
                  <a:cubicBezTo>
                    <a:pt x="350" y="72"/>
                    <a:pt x="350" y="71"/>
                    <a:pt x="350" y="68"/>
                  </a:cubicBezTo>
                  <a:cubicBezTo>
                    <a:pt x="350" y="64"/>
                    <a:pt x="355" y="64"/>
                    <a:pt x="359" y="63"/>
                  </a:cubicBezTo>
                  <a:cubicBezTo>
                    <a:pt x="364" y="61"/>
                    <a:pt x="363" y="59"/>
                    <a:pt x="368" y="57"/>
                  </a:cubicBezTo>
                  <a:cubicBezTo>
                    <a:pt x="376" y="54"/>
                    <a:pt x="381" y="56"/>
                    <a:pt x="387" y="51"/>
                  </a:cubicBezTo>
                  <a:cubicBezTo>
                    <a:pt x="397" y="57"/>
                    <a:pt x="403" y="57"/>
                    <a:pt x="412" y="60"/>
                  </a:cubicBezTo>
                  <a:cubicBezTo>
                    <a:pt x="423" y="64"/>
                    <a:pt x="426" y="74"/>
                    <a:pt x="439" y="74"/>
                  </a:cubicBezTo>
                  <a:cubicBezTo>
                    <a:pt x="439" y="76"/>
                    <a:pt x="442" y="77"/>
                    <a:pt x="443" y="79"/>
                  </a:cubicBezTo>
                  <a:cubicBezTo>
                    <a:pt x="445" y="86"/>
                    <a:pt x="442" y="92"/>
                    <a:pt x="445" y="96"/>
                  </a:cubicBezTo>
                  <a:cubicBezTo>
                    <a:pt x="442" y="98"/>
                    <a:pt x="435" y="114"/>
                    <a:pt x="435" y="115"/>
                  </a:cubicBezTo>
                  <a:cubicBezTo>
                    <a:pt x="435" y="116"/>
                    <a:pt x="436" y="118"/>
                    <a:pt x="435" y="119"/>
                  </a:cubicBezTo>
                  <a:cubicBezTo>
                    <a:pt x="436" y="121"/>
                    <a:pt x="435" y="122"/>
                    <a:pt x="436" y="124"/>
                  </a:cubicBezTo>
                  <a:cubicBezTo>
                    <a:pt x="436" y="138"/>
                    <a:pt x="436" y="138"/>
                    <a:pt x="436" y="138"/>
                  </a:cubicBezTo>
                  <a:cubicBezTo>
                    <a:pt x="438" y="142"/>
                    <a:pt x="437" y="145"/>
                    <a:pt x="439" y="149"/>
                  </a:cubicBezTo>
                  <a:cubicBezTo>
                    <a:pt x="440" y="153"/>
                    <a:pt x="449" y="149"/>
                    <a:pt x="449" y="156"/>
                  </a:cubicBezTo>
                  <a:cubicBezTo>
                    <a:pt x="449" y="165"/>
                    <a:pt x="439" y="164"/>
                    <a:pt x="439" y="171"/>
                  </a:cubicBezTo>
                  <a:cubicBezTo>
                    <a:pt x="439" y="177"/>
                    <a:pt x="443" y="177"/>
                    <a:pt x="445" y="179"/>
                  </a:cubicBezTo>
                  <a:cubicBezTo>
                    <a:pt x="452" y="194"/>
                    <a:pt x="467" y="196"/>
                    <a:pt x="467" y="215"/>
                  </a:cubicBezTo>
                  <a:cubicBezTo>
                    <a:pt x="456" y="218"/>
                    <a:pt x="448" y="220"/>
                    <a:pt x="448" y="232"/>
                  </a:cubicBezTo>
                  <a:cubicBezTo>
                    <a:pt x="448" y="235"/>
                    <a:pt x="450" y="238"/>
                    <a:pt x="450" y="240"/>
                  </a:cubicBezTo>
                  <a:cubicBezTo>
                    <a:pt x="450" y="240"/>
                    <a:pt x="448" y="240"/>
                    <a:pt x="448" y="240"/>
                  </a:cubicBezTo>
                  <a:cubicBezTo>
                    <a:pt x="439" y="240"/>
                    <a:pt x="420" y="235"/>
                    <a:pt x="408" y="235"/>
                  </a:cubicBezTo>
                  <a:cubicBezTo>
                    <a:pt x="406" y="235"/>
                    <a:pt x="393" y="231"/>
                    <a:pt x="393" y="231"/>
                  </a:cubicBezTo>
                  <a:cubicBezTo>
                    <a:pt x="388" y="226"/>
                    <a:pt x="388" y="213"/>
                    <a:pt x="379" y="213"/>
                  </a:cubicBezTo>
                  <a:cubicBezTo>
                    <a:pt x="374" y="213"/>
                    <a:pt x="372" y="217"/>
                    <a:pt x="370" y="220"/>
                  </a:cubicBezTo>
                  <a:cubicBezTo>
                    <a:pt x="348" y="220"/>
                    <a:pt x="348" y="220"/>
                    <a:pt x="348" y="220"/>
                  </a:cubicBezTo>
                  <a:cubicBezTo>
                    <a:pt x="341" y="217"/>
                    <a:pt x="337" y="212"/>
                    <a:pt x="333" y="207"/>
                  </a:cubicBezTo>
                  <a:cubicBezTo>
                    <a:pt x="327" y="202"/>
                    <a:pt x="320" y="205"/>
                    <a:pt x="315" y="200"/>
                  </a:cubicBezTo>
                  <a:cubicBezTo>
                    <a:pt x="313" y="197"/>
                    <a:pt x="314" y="194"/>
                    <a:pt x="313" y="192"/>
                  </a:cubicBezTo>
                  <a:cubicBezTo>
                    <a:pt x="308" y="182"/>
                    <a:pt x="299" y="168"/>
                    <a:pt x="286" y="168"/>
                  </a:cubicBezTo>
                  <a:cubicBezTo>
                    <a:pt x="280" y="168"/>
                    <a:pt x="278" y="176"/>
                    <a:pt x="278" y="183"/>
                  </a:cubicBezTo>
                  <a:cubicBezTo>
                    <a:pt x="278" y="187"/>
                    <a:pt x="278" y="189"/>
                    <a:pt x="278" y="193"/>
                  </a:cubicBezTo>
                  <a:cubicBezTo>
                    <a:pt x="281" y="203"/>
                    <a:pt x="293" y="222"/>
                    <a:pt x="304" y="224"/>
                  </a:cubicBezTo>
                  <a:cubicBezTo>
                    <a:pt x="304" y="229"/>
                    <a:pt x="306" y="231"/>
                    <a:pt x="307" y="235"/>
                  </a:cubicBezTo>
                  <a:cubicBezTo>
                    <a:pt x="312" y="233"/>
                    <a:pt x="311" y="228"/>
                    <a:pt x="315" y="227"/>
                  </a:cubicBezTo>
                  <a:cubicBezTo>
                    <a:pt x="316" y="228"/>
                    <a:pt x="316" y="230"/>
                    <a:pt x="316" y="231"/>
                  </a:cubicBezTo>
                  <a:cubicBezTo>
                    <a:pt x="316" y="237"/>
                    <a:pt x="313" y="240"/>
                    <a:pt x="313" y="246"/>
                  </a:cubicBezTo>
                  <a:cubicBezTo>
                    <a:pt x="313" y="252"/>
                    <a:pt x="324" y="255"/>
                    <a:pt x="331" y="255"/>
                  </a:cubicBezTo>
                  <a:cubicBezTo>
                    <a:pt x="360" y="255"/>
                    <a:pt x="363" y="237"/>
                    <a:pt x="379" y="225"/>
                  </a:cubicBezTo>
                  <a:cubicBezTo>
                    <a:pt x="379" y="241"/>
                    <a:pt x="379" y="241"/>
                    <a:pt x="379" y="241"/>
                  </a:cubicBezTo>
                  <a:cubicBezTo>
                    <a:pt x="385" y="254"/>
                    <a:pt x="393" y="256"/>
                    <a:pt x="406" y="260"/>
                  </a:cubicBezTo>
                  <a:cubicBezTo>
                    <a:pt x="411" y="261"/>
                    <a:pt x="411" y="269"/>
                    <a:pt x="414" y="271"/>
                  </a:cubicBezTo>
                  <a:cubicBezTo>
                    <a:pt x="414" y="270"/>
                    <a:pt x="414" y="270"/>
                    <a:pt x="414" y="270"/>
                  </a:cubicBezTo>
                  <a:cubicBezTo>
                    <a:pt x="416" y="274"/>
                    <a:pt x="423" y="273"/>
                    <a:pt x="423" y="277"/>
                  </a:cubicBezTo>
                  <a:cubicBezTo>
                    <a:pt x="423" y="288"/>
                    <a:pt x="410" y="291"/>
                    <a:pt x="410" y="302"/>
                  </a:cubicBezTo>
                  <a:cubicBezTo>
                    <a:pt x="403" y="302"/>
                    <a:pt x="399" y="303"/>
                    <a:pt x="397" y="309"/>
                  </a:cubicBezTo>
                  <a:cubicBezTo>
                    <a:pt x="395" y="314"/>
                    <a:pt x="396" y="321"/>
                    <a:pt x="390" y="321"/>
                  </a:cubicBezTo>
                  <a:cubicBezTo>
                    <a:pt x="384" y="321"/>
                    <a:pt x="384" y="334"/>
                    <a:pt x="378" y="334"/>
                  </a:cubicBezTo>
                  <a:cubicBezTo>
                    <a:pt x="374" y="334"/>
                    <a:pt x="365" y="342"/>
                    <a:pt x="365" y="347"/>
                  </a:cubicBezTo>
                  <a:cubicBezTo>
                    <a:pt x="353" y="349"/>
                    <a:pt x="327" y="354"/>
                    <a:pt x="327" y="364"/>
                  </a:cubicBezTo>
                  <a:cubicBezTo>
                    <a:pt x="327" y="365"/>
                    <a:pt x="327" y="367"/>
                    <a:pt x="328" y="368"/>
                  </a:cubicBezTo>
                  <a:cubicBezTo>
                    <a:pt x="318" y="373"/>
                    <a:pt x="304" y="376"/>
                    <a:pt x="294" y="378"/>
                  </a:cubicBezTo>
                  <a:cubicBezTo>
                    <a:pt x="289" y="380"/>
                    <a:pt x="271" y="392"/>
                    <a:pt x="265" y="395"/>
                  </a:cubicBezTo>
                  <a:cubicBezTo>
                    <a:pt x="252" y="395"/>
                    <a:pt x="252" y="395"/>
                    <a:pt x="252" y="395"/>
                  </a:cubicBezTo>
                  <a:cubicBezTo>
                    <a:pt x="244" y="400"/>
                    <a:pt x="243" y="404"/>
                    <a:pt x="234" y="404"/>
                  </a:cubicBezTo>
                  <a:cubicBezTo>
                    <a:pt x="231" y="405"/>
                    <a:pt x="231" y="405"/>
                    <a:pt x="231" y="405"/>
                  </a:cubicBezTo>
                  <a:cubicBezTo>
                    <a:pt x="229" y="405"/>
                    <a:pt x="218" y="400"/>
                    <a:pt x="217" y="399"/>
                  </a:cubicBezTo>
                  <a:cubicBezTo>
                    <a:pt x="216" y="399"/>
                    <a:pt x="219" y="399"/>
                    <a:pt x="217" y="394"/>
                  </a:cubicBezTo>
                  <a:cubicBezTo>
                    <a:pt x="212" y="387"/>
                    <a:pt x="209" y="380"/>
                    <a:pt x="209" y="372"/>
                  </a:cubicBezTo>
                  <a:cubicBezTo>
                    <a:pt x="204" y="371"/>
                    <a:pt x="207" y="363"/>
                    <a:pt x="208" y="359"/>
                  </a:cubicBezTo>
                  <a:cubicBezTo>
                    <a:pt x="210" y="349"/>
                    <a:pt x="203" y="345"/>
                    <a:pt x="198" y="340"/>
                  </a:cubicBezTo>
                  <a:cubicBezTo>
                    <a:pt x="193" y="335"/>
                    <a:pt x="181" y="320"/>
                    <a:pt x="181" y="309"/>
                  </a:cubicBezTo>
                  <a:cubicBezTo>
                    <a:pt x="165" y="306"/>
                    <a:pt x="162" y="297"/>
                    <a:pt x="162" y="280"/>
                  </a:cubicBezTo>
                  <a:cubicBezTo>
                    <a:pt x="162" y="270"/>
                    <a:pt x="156" y="268"/>
                    <a:pt x="154" y="259"/>
                  </a:cubicBezTo>
                  <a:cubicBezTo>
                    <a:pt x="154" y="259"/>
                    <a:pt x="154" y="259"/>
                    <a:pt x="154" y="259"/>
                  </a:cubicBezTo>
                  <a:cubicBezTo>
                    <a:pt x="152" y="258"/>
                    <a:pt x="150" y="255"/>
                    <a:pt x="148" y="254"/>
                  </a:cubicBezTo>
                  <a:cubicBezTo>
                    <a:pt x="147" y="252"/>
                    <a:pt x="141" y="253"/>
                    <a:pt x="140" y="251"/>
                  </a:cubicBezTo>
                  <a:cubicBezTo>
                    <a:pt x="137" y="249"/>
                    <a:pt x="138" y="242"/>
                    <a:pt x="137" y="239"/>
                  </a:cubicBezTo>
                  <a:cubicBezTo>
                    <a:pt x="136" y="235"/>
                    <a:pt x="132" y="231"/>
                    <a:pt x="131" y="229"/>
                  </a:cubicBezTo>
                  <a:cubicBezTo>
                    <a:pt x="125" y="221"/>
                    <a:pt x="121" y="214"/>
                    <a:pt x="116" y="207"/>
                  </a:cubicBezTo>
                  <a:cubicBezTo>
                    <a:pt x="115" y="205"/>
                    <a:pt x="109" y="198"/>
                    <a:pt x="109" y="196"/>
                  </a:cubicBezTo>
                  <a:cubicBezTo>
                    <a:pt x="109" y="192"/>
                    <a:pt x="112" y="182"/>
                    <a:pt x="112" y="175"/>
                  </a:cubicBezTo>
                  <a:lnTo>
                    <a:pt x="112" y="177"/>
                  </a:lnTo>
                  <a:close/>
                </a:path>
              </a:pathLst>
            </a:custGeom>
            <a:solidFill>
              <a:srgbClr val="5178B3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78" name="Freeform 102">
              <a:extLst>
                <a:ext uri="{FF2B5EF4-FFF2-40B4-BE49-F238E27FC236}">
                  <a16:creationId xmlns:a16="http://schemas.microsoft.com/office/drawing/2014/main" id="{C6E11B4B-82FE-1D4D-AB20-7CAE01296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4713" y="3982471"/>
              <a:ext cx="19785" cy="37685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11" y="48"/>
                </a:cxn>
                <a:cxn ang="0">
                  <a:pos x="0" y="35"/>
                </a:cxn>
                <a:cxn ang="0">
                  <a:pos x="6" y="0"/>
                </a:cxn>
                <a:cxn ang="0">
                  <a:pos x="25" y="30"/>
                </a:cxn>
              </a:cxnLst>
              <a:rect l="0" t="0" r="r" b="b"/>
              <a:pathLst>
                <a:path w="25" h="48">
                  <a:moveTo>
                    <a:pt x="25" y="30"/>
                  </a:moveTo>
                  <a:cubicBezTo>
                    <a:pt x="25" y="37"/>
                    <a:pt x="20" y="48"/>
                    <a:pt x="11" y="48"/>
                  </a:cubicBezTo>
                  <a:cubicBezTo>
                    <a:pt x="5" y="48"/>
                    <a:pt x="0" y="41"/>
                    <a:pt x="0" y="35"/>
                  </a:cubicBezTo>
                  <a:cubicBezTo>
                    <a:pt x="0" y="22"/>
                    <a:pt x="6" y="13"/>
                    <a:pt x="6" y="0"/>
                  </a:cubicBezTo>
                  <a:cubicBezTo>
                    <a:pt x="13" y="10"/>
                    <a:pt x="25" y="15"/>
                    <a:pt x="25" y="3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id="{6B379100-7013-6F46-8246-F6641C17D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7231" y="3674399"/>
              <a:ext cx="402285" cy="323147"/>
            </a:xfrm>
            <a:custGeom>
              <a:avLst/>
              <a:gdLst/>
              <a:ahLst/>
              <a:cxnLst>
                <a:cxn ang="0">
                  <a:pos x="148" y="270"/>
                </a:cxn>
                <a:cxn ang="0">
                  <a:pos x="174" y="340"/>
                </a:cxn>
                <a:cxn ang="0">
                  <a:pos x="200" y="401"/>
                </a:cxn>
                <a:cxn ang="0">
                  <a:pos x="216" y="401"/>
                </a:cxn>
                <a:cxn ang="0">
                  <a:pos x="237" y="379"/>
                </a:cxn>
                <a:cxn ang="0">
                  <a:pos x="243" y="341"/>
                </a:cxn>
                <a:cxn ang="0">
                  <a:pos x="268" y="298"/>
                </a:cxn>
                <a:cxn ang="0">
                  <a:pos x="326" y="240"/>
                </a:cxn>
                <a:cxn ang="0">
                  <a:pos x="374" y="218"/>
                </a:cxn>
                <a:cxn ang="0">
                  <a:pos x="409" y="259"/>
                </a:cxn>
                <a:cxn ang="0">
                  <a:pos x="423" y="302"/>
                </a:cxn>
                <a:cxn ang="0">
                  <a:pos x="457" y="300"/>
                </a:cxn>
                <a:cxn ang="0">
                  <a:pos x="476" y="367"/>
                </a:cxn>
                <a:cxn ang="0">
                  <a:pos x="489" y="358"/>
                </a:cxn>
                <a:cxn ang="0">
                  <a:pos x="472" y="316"/>
                </a:cxn>
                <a:cxn ang="0">
                  <a:pos x="473" y="288"/>
                </a:cxn>
                <a:cxn ang="0">
                  <a:pos x="483" y="254"/>
                </a:cxn>
                <a:cxn ang="0">
                  <a:pos x="487" y="213"/>
                </a:cxn>
                <a:cxn ang="0">
                  <a:pos x="467" y="197"/>
                </a:cxn>
                <a:cxn ang="0">
                  <a:pos x="445" y="125"/>
                </a:cxn>
                <a:cxn ang="0">
                  <a:pos x="423" y="130"/>
                </a:cxn>
                <a:cxn ang="0">
                  <a:pos x="373" y="144"/>
                </a:cxn>
                <a:cxn ang="0">
                  <a:pos x="341" y="147"/>
                </a:cxn>
                <a:cxn ang="0">
                  <a:pos x="295" y="136"/>
                </a:cxn>
                <a:cxn ang="0">
                  <a:pos x="254" y="116"/>
                </a:cxn>
                <a:cxn ang="0">
                  <a:pos x="226" y="89"/>
                </a:cxn>
                <a:cxn ang="0">
                  <a:pos x="229" y="69"/>
                </a:cxn>
                <a:cxn ang="0">
                  <a:pos x="213" y="43"/>
                </a:cxn>
                <a:cxn ang="0">
                  <a:pos x="178" y="16"/>
                </a:cxn>
                <a:cxn ang="0">
                  <a:pos x="131" y="0"/>
                </a:cxn>
                <a:cxn ang="0">
                  <a:pos x="94" y="21"/>
                </a:cxn>
                <a:cxn ang="0">
                  <a:pos x="65" y="13"/>
                </a:cxn>
                <a:cxn ang="0">
                  <a:pos x="23" y="46"/>
                </a:cxn>
                <a:cxn ang="0">
                  <a:pos x="0" y="64"/>
                </a:cxn>
                <a:cxn ang="0">
                  <a:pos x="1" y="87"/>
                </a:cxn>
                <a:cxn ang="0">
                  <a:pos x="4" y="120"/>
                </a:cxn>
                <a:cxn ang="0">
                  <a:pos x="13" y="181"/>
                </a:cxn>
                <a:cxn ang="0">
                  <a:pos x="34" y="185"/>
                </a:cxn>
                <a:cxn ang="0">
                  <a:pos x="70" y="185"/>
                </a:cxn>
                <a:cxn ang="0">
                  <a:pos x="118" y="219"/>
                </a:cxn>
                <a:cxn ang="0">
                  <a:pos x="127" y="248"/>
                </a:cxn>
                <a:cxn ang="0">
                  <a:pos x="145" y="233"/>
                </a:cxn>
                <a:cxn ang="0">
                  <a:pos x="149" y="265"/>
                </a:cxn>
              </a:cxnLst>
              <a:rect l="0" t="0" r="r" b="b"/>
              <a:pathLst>
                <a:path w="509" h="410">
                  <a:moveTo>
                    <a:pt x="149" y="265"/>
                  </a:moveTo>
                  <a:cubicBezTo>
                    <a:pt x="147" y="263"/>
                    <a:pt x="147" y="263"/>
                    <a:pt x="147" y="263"/>
                  </a:cubicBezTo>
                  <a:cubicBezTo>
                    <a:pt x="147" y="265"/>
                    <a:pt x="148" y="268"/>
                    <a:pt x="148" y="270"/>
                  </a:cubicBezTo>
                  <a:cubicBezTo>
                    <a:pt x="148" y="278"/>
                    <a:pt x="153" y="286"/>
                    <a:pt x="155" y="295"/>
                  </a:cubicBezTo>
                  <a:cubicBezTo>
                    <a:pt x="158" y="305"/>
                    <a:pt x="166" y="319"/>
                    <a:pt x="168" y="326"/>
                  </a:cubicBezTo>
                  <a:cubicBezTo>
                    <a:pt x="170" y="332"/>
                    <a:pt x="170" y="334"/>
                    <a:pt x="174" y="340"/>
                  </a:cubicBezTo>
                  <a:cubicBezTo>
                    <a:pt x="177" y="345"/>
                    <a:pt x="175" y="351"/>
                    <a:pt x="179" y="358"/>
                  </a:cubicBezTo>
                  <a:cubicBezTo>
                    <a:pt x="180" y="362"/>
                    <a:pt x="187" y="366"/>
                    <a:pt x="188" y="372"/>
                  </a:cubicBezTo>
                  <a:cubicBezTo>
                    <a:pt x="191" y="382"/>
                    <a:pt x="196" y="390"/>
                    <a:pt x="200" y="401"/>
                  </a:cubicBezTo>
                  <a:cubicBezTo>
                    <a:pt x="200" y="402"/>
                    <a:pt x="202" y="405"/>
                    <a:pt x="204" y="405"/>
                  </a:cubicBezTo>
                  <a:cubicBezTo>
                    <a:pt x="204" y="409"/>
                    <a:pt x="207" y="410"/>
                    <a:pt x="210" y="410"/>
                  </a:cubicBezTo>
                  <a:cubicBezTo>
                    <a:pt x="214" y="410"/>
                    <a:pt x="214" y="405"/>
                    <a:pt x="216" y="401"/>
                  </a:cubicBezTo>
                  <a:cubicBezTo>
                    <a:pt x="218" y="397"/>
                    <a:pt x="219" y="398"/>
                    <a:pt x="224" y="396"/>
                  </a:cubicBezTo>
                  <a:cubicBezTo>
                    <a:pt x="228" y="394"/>
                    <a:pt x="227" y="382"/>
                    <a:pt x="233" y="381"/>
                  </a:cubicBezTo>
                  <a:cubicBezTo>
                    <a:pt x="234" y="380"/>
                    <a:pt x="237" y="380"/>
                    <a:pt x="237" y="379"/>
                  </a:cubicBezTo>
                  <a:cubicBezTo>
                    <a:pt x="240" y="379"/>
                    <a:pt x="240" y="379"/>
                    <a:pt x="240" y="379"/>
                  </a:cubicBezTo>
                  <a:cubicBezTo>
                    <a:pt x="237" y="367"/>
                    <a:pt x="237" y="367"/>
                    <a:pt x="237" y="367"/>
                  </a:cubicBezTo>
                  <a:cubicBezTo>
                    <a:pt x="237" y="359"/>
                    <a:pt x="243" y="352"/>
                    <a:pt x="243" y="341"/>
                  </a:cubicBezTo>
                  <a:cubicBezTo>
                    <a:pt x="243" y="334"/>
                    <a:pt x="240" y="329"/>
                    <a:pt x="240" y="321"/>
                  </a:cubicBezTo>
                  <a:cubicBezTo>
                    <a:pt x="240" y="312"/>
                    <a:pt x="249" y="311"/>
                    <a:pt x="257" y="308"/>
                  </a:cubicBezTo>
                  <a:cubicBezTo>
                    <a:pt x="260" y="307"/>
                    <a:pt x="265" y="302"/>
                    <a:pt x="268" y="298"/>
                  </a:cubicBezTo>
                  <a:cubicBezTo>
                    <a:pt x="277" y="290"/>
                    <a:pt x="284" y="281"/>
                    <a:pt x="293" y="272"/>
                  </a:cubicBezTo>
                  <a:cubicBezTo>
                    <a:pt x="300" y="265"/>
                    <a:pt x="313" y="263"/>
                    <a:pt x="321" y="255"/>
                  </a:cubicBezTo>
                  <a:cubicBezTo>
                    <a:pt x="325" y="251"/>
                    <a:pt x="325" y="246"/>
                    <a:pt x="326" y="240"/>
                  </a:cubicBezTo>
                  <a:cubicBezTo>
                    <a:pt x="328" y="236"/>
                    <a:pt x="337" y="236"/>
                    <a:pt x="340" y="229"/>
                  </a:cubicBezTo>
                  <a:cubicBezTo>
                    <a:pt x="344" y="231"/>
                    <a:pt x="344" y="233"/>
                    <a:pt x="351" y="233"/>
                  </a:cubicBezTo>
                  <a:cubicBezTo>
                    <a:pt x="362" y="233"/>
                    <a:pt x="374" y="231"/>
                    <a:pt x="374" y="218"/>
                  </a:cubicBezTo>
                  <a:cubicBezTo>
                    <a:pt x="381" y="219"/>
                    <a:pt x="389" y="222"/>
                    <a:pt x="390" y="228"/>
                  </a:cubicBezTo>
                  <a:cubicBezTo>
                    <a:pt x="392" y="233"/>
                    <a:pt x="391" y="240"/>
                    <a:pt x="395" y="245"/>
                  </a:cubicBezTo>
                  <a:cubicBezTo>
                    <a:pt x="398" y="251"/>
                    <a:pt x="403" y="255"/>
                    <a:pt x="409" y="259"/>
                  </a:cubicBezTo>
                  <a:cubicBezTo>
                    <a:pt x="414" y="267"/>
                    <a:pt x="419" y="274"/>
                    <a:pt x="422" y="283"/>
                  </a:cubicBezTo>
                  <a:cubicBezTo>
                    <a:pt x="423" y="285"/>
                    <a:pt x="425" y="286"/>
                    <a:pt x="425" y="289"/>
                  </a:cubicBezTo>
                  <a:cubicBezTo>
                    <a:pt x="425" y="293"/>
                    <a:pt x="423" y="296"/>
                    <a:pt x="423" y="302"/>
                  </a:cubicBezTo>
                  <a:cubicBezTo>
                    <a:pt x="423" y="307"/>
                    <a:pt x="423" y="313"/>
                    <a:pt x="430" y="313"/>
                  </a:cubicBezTo>
                  <a:cubicBezTo>
                    <a:pt x="442" y="313"/>
                    <a:pt x="445" y="300"/>
                    <a:pt x="453" y="293"/>
                  </a:cubicBezTo>
                  <a:cubicBezTo>
                    <a:pt x="455" y="295"/>
                    <a:pt x="454" y="297"/>
                    <a:pt x="457" y="300"/>
                  </a:cubicBezTo>
                  <a:cubicBezTo>
                    <a:pt x="457" y="300"/>
                    <a:pt x="461" y="300"/>
                    <a:pt x="462" y="302"/>
                  </a:cubicBezTo>
                  <a:cubicBezTo>
                    <a:pt x="467" y="308"/>
                    <a:pt x="459" y="322"/>
                    <a:pt x="465" y="322"/>
                  </a:cubicBezTo>
                  <a:cubicBezTo>
                    <a:pt x="465" y="336"/>
                    <a:pt x="476" y="347"/>
                    <a:pt x="476" y="367"/>
                  </a:cubicBezTo>
                  <a:cubicBezTo>
                    <a:pt x="476" y="371"/>
                    <a:pt x="473" y="382"/>
                    <a:pt x="476" y="383"/>
                  </a:cubicBezTo>
                  <a:cubicBezTo>
                    <a:pt x="480" y="376"/>
                    <a:pt x="481" y="371"/>
                    <a:pt x="485" y="363"/>
                  </a:cubicBezTo>
                  <a:cubicBezTo>
                    <a:pt x="486" y="361"/>
                    <a:pt x="489" y="360"/>
                    <a:pt x="489" y="358"/>
                  </a:cubicBezTo>
                  <a:cubicBezTo>
                    <a:pt x="489" y="354"/>
                    <a:pt x="483" y="334"/>
                    <a:pt x="479" y="330"/>
                  </a:cubicBezTo>
                  <a:cubicBezTo>
                    <a:pt x="476" y="327"/>
                    <a:pt x="472" y="325"/>
                    <a:pt x="472" y="320"/>
                  </a:cubicBezTo>
                  <a:cubicBezTo>
                    <a:pt x="472" y="319"/>
                    <a:pt x="472" y="318"/>
                    <a:pt x="472" y="316"/>
                  </a:cubicBezTo>
                  <a:cubicBezTo>
                    <a:pt x="472" y="317"/>
                    <a:pt x="472" y="317"/>
                    <a:pt x="472" y="317"/>
                  </a:cubicBezTo>
                  <a:cubicBezTo>
                    <a:pt x="473" y="316"/>
                    <a:pt x="476" y="311"/>
                    <a:pt x="476" y="307"/>
                  </a:cubicBezTo>
                  <a:cubicBezTo>
                    <a:pt x="476" y="302"/>
                    <a:pt x="476" y="293"/>
                    <a:pt x="473" y="288"/>
                  </a:cubicBezTo>
                  <a:cubicBezTo>
                    <a:pt x="470" y="284"/>
                    <a:pt x="464" y="284"/>
                    <a:pt x="464" y="276"/>
                  </a:cubicBezTo>
                  <a:cubicBezTo>
                    <a:pt x="464" y="268"/>
                    <a:pt x="467" y="262"/>
                    <a:pt x="472" y="258"/>
                  </a:cubicBezTo>
                  <a:cubicBezTo>
                    <a:pt x="474" y="255"/>
                    <a:pt x="479" y="256"/>
                    <a:pt x="483" y="254"/>
                  </a:cubicBezTo>
                  <a:cubicBezTo>
                    <a:pt x="493" y="247"/>
                    <a:pt x="500" y="244"/>
                    <a:pt x="509" y="230"/>
                  </a:cubicBezTo>
                  <a:cubicBezTo>
                    <a:pt x="506" y="230"/>
                    <a:pt x="505" y="231"/>
                    <a:pt x="501" y="231"/>
                  </a:cubicBezTo>
                  <a:cubicBezTo>
                    <a:pt x="493" y="231"/>
                    <a:pt x="487" y="222"/>
                    <a:pt x="487" y="213"/>
                  </a:cubicBezTo>
                  <a:cubicBezTo>
                    <a:pt x="483" y="212"/>
                    <a:pt x="482" y="199"/>
                    <a:pt x="478" y="199"/>
                  </a:cubicBezTo>
                  <a:cubicBezTo>
                    <a:pt x="475" y="199"/>
                    <a:pt x="472" y="202"/>
                    <a:pt x="469" y="202"/>
                  </a:cubicBezTo>
                  <a:cubicBezTo>
                    <a:pt x="468" y="202"/>
                    <a:pt x="467" y="199"/>
                    <a:pt x="467" y="197"/>
                  </a:cubicBezTo>
                  <a:cubicBezTo>
                    <a:pt x="467" y="181"/>
                    <a:pt x="479" y="180"/>
                    <a:pt x="479" y="163"/>
                  </a:cubicBezTo>
                  <a:cubicBezTo>
                    <a:pt x="479" y="154"/>
                    <a:pt x="472" y="151"/>
                    <a:pt x="468" y="144"/>
                  </a:cubicBezTo>
                  <a:cubicBezTo>
                    <a:pt x="457" y="139"/>
                    <a:pt x="448" y="140"/>
                    <a:pt x="445" y="125"/>
                  </a:cubicBezTo>
                  <a:cubicBezTo>
                    <a:pt x="442" y="125"/>
                    <a:pt x="442" y="125"/>
                    <a:pt x="442" y="125"/>
                  </a:cubicBezTo>
                  <a:cubicBezTo>
                    <a:pt x="438" y="129"/>
                    <a:pt x="438" y="129"/>
                    <a:pt x="438" y="129"/>
                  </a:cubicBezTo>
                  <a:cubicBezTo>
                    <a:pt x="433" y="131"/>
                    <a:pt x="427" y="126"/>
                    <a:pt x="423" y="130"/>
                  </a:cubicBezTo>
                  <a:cubicBezTo>
                    <a:pt x="422" y="132"/>
                    <a:pt x="421" y="133"/>
                    <a:pt x="418" y="135"/>
                  </a:cubicBezTo>
                  <a:cubicBezTo>
                    <a:pt x="415" y="137"/>
                    <a:pt x="401" y="149"/>
                    <a:pt x="394" y="149"/>
                  </a:cubicBezTo>
                  <a:cubicBezTo>
                    <a:pt x="387" y="149"/>
                    <a:pt x="382" y="144"/>
                    <a:pt x="373" y="144"/>
                  </a:cubicBezTo>
                  <a:cubicBezTo>
                    <a:pt x="362" y="144"/>
                    <a:pt x="360" y="152"/>
                    <a:pt x="354" y="155"/>
                  </a:cubicBezTo>
                  <a:cubicBezTo>
                    <a:pt x="353" y="152"/>
                    <a:pt x="352" y="145"/>
                    <a:pt x="349" y="145"/>
                  </a:cubicBezTo>
                  <a:cubicBezTo>
                    <a:pt x="347" y="145"/>
                    <a:pt x="345" y="147"/>
                    <a:pt x="341" y="147"/>
                  </a:cubicBezTo>
                  <a:cubicBezTo>
                    <a:pt x="335" y="147"/>
                    <a:pt x="329" y="147"/>
                    <a:pt x="323" y="147"/>
                  </a:cubicBezTo>
                  <a:cubicBezTo>
                    <a:pt x="313" y="147"/>
                    <a:pt x="309" y="141"/>
                    <a:pt x="302" y="136"/>
                  </a:cubicBezTo>
                  <a:cubicBezTo>
                    <a:pt x="300" y="135"/>
                    <a:pt x="296" y="139"/>
                    <a:pt x="295" y="136"/>
                  </a:cubicBezTo>
                  <a:cubicBezTo>
                    <a:pt x="293" y="132"/>
                    <a:pt x="293" y="129"/>
                    <a:pt x="290" y="127"/>
                  </a:cubicBezTo>
                  <a:cubicBezTo>
                    <a:pt x="283" y="124"/>
                    <a:pt x="279" y="126"/>
                    <a:pt x="273" y="120"/>
                  </a:cubicBezTo>
                  <a:cubicBezTo>
                    <a:pt x="268" y="115"/>
                    <a:pt x="263" y="118"/>
                    <a:pt x="254" y="116"/>
                  </a:cubicBezTo>
                  <a:cubicBezTo>
                    <a:pt x="246" y="114"/>
                    <a:pt x="243" y="108"/>
                    <a:pt x="236" y="106"/>
                  </a:cubicBezTo>
                  <a:cubicBezTo>
                    <a:pt x="234" y="105"/>
                    <a:pt x="229" y="106"/>
                    <a:pt x="228" y="103"/>
                  </a:cubicBezTo>
                  <a:cubicBezTo>
                    <a:pt x="227" y="98"/>
                    <a:pt x="227" y="94"/>
                    <a:pt x="226" y="89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1" y="85"/>
                    <a:pt x="236" y="86"/>
                    <a:pt x="236" y="80"/>
                  </a:cubicBezTo>
                  <a:cubicBezTo>
                    <a:pt x="236" y="75"/>
                    <a:pt x="229" y="74"/>
                    <a:pt x="229" y="69"/>
                  </a:cubicBezTo>
                  <a:cubicBezTo>
                    <a:pt x="229" y="57"/>
                    <a:pt x="246" y="59"/>
                    <a:pt x="246" y="47"/>
                  </a:cubicBezTo>
                  <a:cubicBezTo>
                    <a:pt x="246" y="43"/>
                    <a:pt x="236" y="35"/>
                    <a:pt x="232" y="35"/>
                  </a:cubicBezTo>
                  <a:cubicBezTo>
                    <a:pt x="224" y="35"/>
                    <a:pt x="221" y="42"/>
                    <a:pt x="213" y="43"/>
                  </a:cubicBezTo>
                  <a:cubicBezTo>
                    <a:pt x="205" y="40"/>
                    <a:pt x="200" y="40"/>
                    <a:pt x="194" y="34"/>
                  </a:cubicBezTo>
                  <a:cubicBezTo>
                    <a:pt x="191" y="31"/>
                    <a:pt x="193" y="25"/>
                    <a:pt x="188" y="24"/>
                  </a:cubicBezTo>
                  <a:cubicBezTo>
                    <a:pt x="182" y="22"/>
                    <a:pt x="178" y="24"/>
                    <a:pt x="178" y="16"/>
                  </a:cubicBezTo>
                  <a:cubicBezTo>
                    <a:pt x="172" y="15"/>
                    <a:pt x="168" y="15"/>
                    <a:pt x="163" y="15"/>
                  </a:cubicBezTo>
                  <a:cubicBezTo>
                    <a:pt x="154" y="15"/>
                    <a:pt x="150" y="23"/>
                    <a:pt x="140" y="23"/>
                  </a:cubicBezTo>
                  <a:cubicBezTo>
                    <a:pt x="130" y="23"/>
                    <a:pt x="140" y="0"/>
                    <a:pt x="131" y="0"/>
                  </a:cubicBezTo>
                  <a:cubicBezTo>
                    <a:pt x="122" y="0"/>
                    <a:pt x="120" y="10"/>
                    <a:pt x="116" y="10"/>
                  </a:cubicBezTo>
                  <a:cubicBezTo>
                    <a:pt x="115" y="10"/>
                    <a:pt x="114" y="11"/>
                    <a:pt x="113" y="10"/>
                  </a:cubicBezTo>
                  <a:cubicBezTo>
                    <a:pt x="110" y="16"/>
                    <a:pt x="103" y="21"/>
                    <a:pt x="94" y="21"/>
                  </a:cubicBezTo>
                  <a:cubicBezTo>
                    <a:pt x="91" y="21"/>
                    <a:pt x="90" y="16"/>
                    <a:pt x="86" y="16"/>
                  </a:cubicBezTo>
                  <a:cubicBezTo>
                    <a:pt x="83" y="16"/>
                    <a:pt x="73" y="20"/>
                    <a:pt x="72" y="15"/>
                  </a:cubicBezTo>
                  <a:cubicBezTo>
                    <a:pt x="68" y="15"/>
                    <a:pt x="69" y="13"/>
                    <a:pt x="65" y="13"/>
                  </a:cubicBezTo>
                  <a:cubicBezTo>
                    <a:pt x="54" y="13"/>
                    <a:pt x="53" y="24"/>
                    <a:pt x="45" y="32"/>
                  </a:cubicBezTo>
                  <a:cubicBezTo>
                    <a:pt x="42" y="35"/>
                    <a:pt x="37" y="35"/>
                    <a:pt x="33" y="39"/>
                  </a:cubicBezTo>
                  <a:cubicBezTo>
                    <a:pt x="30" y="42"/>
                    <a:pt x="28" y="46"/>
                    <a:pt x="23" y="46"/>
                  </a:cubicBezTo>
                  <a:cubicBezTo>
                    <a:pt x="19" y="46"/>
                    <a:pt x="16" y="42"/>
                    <a:pt x="12" y="42"/>
                  </a:cubicBezTo>
                  <a:cubicBezTo>
                    <a:pt x="11" y="42"/>
                    <a:pt x="11" y="45"/>
                    <a:pt x="10" y="45"/>
                  </a:cubicBezTo>
                  <a:cubicBezTo>
                    <a:pt x="7" y="47"/>
                    <a:pt x="0" y="63"/>
                    <a:pt x="0" y="64"/>
                  </a:cubicBezTo>
                  <a:cubicBezTo>
                    <a:pt x="0" y="65"/>
                    <a:pt x="1" y="67"/>
                    <a:pt x="0" y="68"/>
                  </a:cubicBezTo>
                  <a:cubicBezTo>
                    <a:pt x="1" y="70"/>
                    <a:pt x="0" y="71"/>
                    <a:pt x="1" y="73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3" y="91"/>
                    <a:pt x="2" y="94"/>
                    <a:pt x="4" y="98"/>
                  </a:cubicBezTo>
                  <a:cubicBezTo>
                    <a:pt x="5" y="102"/>
                    <a:pt x="14" y="98"/>
                    <a:pt x="14" y="105"/>
                  </a:cubicBezTo>
                  <a:cubicBezTo>
                    <a:pt x="14" y="114"/>
                    <a:pt x="4" y="113"/>
                    <a:pt x="4" y="120"/>
                  </a:cubicBezTo>
                  <a:cubicBezTo>
                    <a:pt x="4" y="126"/>
                    <a:pt x="8" y="126"/>
                    <a:pt x="10" y="128"/>
                  </a:cubicBezTo>
                  <a:cubicBezTo>
                    <a:pt x="17" y="143"/>
                    <a:pt x="32" y="145"/>
                    <a:pt x="32" y="164"/>
                  </a:cubicBezTo>
                  <a:cubicBezTo>
                    <a:pt x="21" y="167"/>
                    <a:pt x="13" y="169"/>
                    <a:pt x="13" y="181"/>
                  </a:cubicBezTo>
                  <a:cubicBezTo>
                    <a:pt x="13" y="184"/>
                    <a:pt x="15" y="187"/>
                    <a:pt x="15" y="189"/>
                  </a:cubicBezTo>
                  <a:cubicBezTo>
                    <a:pt x="30" y="188"/>
                    <a:pt x="30" y="188"/>
                    <a:pt x="30" y="188"/>
                  </a:cubicBezTo>
                  <a:cubicBezTo>
                    <a:pt x="31" y="187"/>
                    <a:pt x="33" y="186"/>
                    <a:pt x="34" y="185"/>
                  </a:cubicBezTo>
                  <a:cubicBezTo>
                    <a:pt x="46" y="188"/>
                    <a:pt x="46" y="188"/>
                    <a:pt x="46" y="188"/>
                  </a:cubicBezTo>
                  <a:cubicBezTo>
                    <a:pt x="50" y="188"/>
                    <a:pt x="52" y="184"/>
                    <a:pt x="57" y="184"/>
                  </a:cubicBezTo>
                  <a:cubicBezTo>
                    <a:pt x="62" y="184"/>
                    <a:pt x="65" y="184"/>
                    <a:pt x="70" y="185"/>
                  </a:cubicBezTo>
                  <a:cubicBezTo>
                    <a:pt x="75" y="187"/>
                    <a:pt x="78" y="197"/>
                    <a:pt x="82" y="203"/>
                  </a:cubicBezTo>
                  <a:cubicBezTo>
                    <a:pt x="86" y="209"/>
                    <a:pt x="99" y="218"/>
                    <a:pt x="108" y="218"/>
                  </a:cubicBezTo>
                  <a:cubicBezTo>
                    <a:pt x="111" y="218"/>
                    <a:pt x="114" y="218"/>
                    <a:pt x="118" y="219"/>
                  </a:cubicBezTo>
                  <a:cubicBezTo>
                    <a:pt x="116" y="221"/>
                    <a:pt x="116" y="225"/>
                    <a:pt x="112" y="225"/>
                  </a:cubicBezTo>
                  <a:cubicBezTo>
                    <a:pt x="108" y="227"/>
                    <a:pt x="105" y="225"/>
                    <a:pt x="101" y="227"/>
                  </a:cubicBezTo>
                  <a:cubicBezTo>
                    <a:pt x="108" y="234"/>
                    <a:pt x="113" y="248"/>
                    <a:pt x="127" y="248"/>
                  </a:cubicBezTo>
                  <a:cubicBezTo>
                    <a:pt x="138" y="248"/>
                    <a:pt x="139" y="233"/>
                    <a:pt x="144" y="227"/>
                  </a:cubicBezTo>
                  <a:cubicBezTo>
                    <a:pt x="148" y="227"/>
                    <a:pt x="148" y="227"/>
                    <a:pt x="148" y="227"/>
                  </a:cubicBezTo>
                  <a:cubicBezTo>
                    <a:pt x="148" y="229"/>
                    <a:pt x="145" y="232"/>
                    <a:pt x="145" y="233"/>
                  </a:cubicBezTo>
                  <a:cubicBezTo>
                    <a:pt x="145" y="239"/>
                    <a:pt x="150" y="244"/>
                    <a:pt x="150" y="251"/>
                  </a:cubicBezTo>
                  <a:cubicBezTo>
                    <a:pt x="150" y="257"/>
                    <a:pt x="147" y="258"/>
                    <a:pt x="147" y="264"/>
                  </a:cubicBezTo>
                  <a:lnTo>
                    <a:pt x="149" y="265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80" name="Freeform 104">
              <a:extLst>
                <a:ext uri="{FF2B5EF4-FFF2-40B4-BE49-F238E27FC236}">
                  <a16:creationId xmlns:a16="http://schemas.microsoft.com/office/drawing/2014/main" id="{B5E14905-9913-A24E-AFAA-EF99648A5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162" y="4022040"/>
              <a:ext cx="105517" cy="113997"/>
            </a:xfrm>
            <a:custGeom>
              <a:avLst/>
              <a:gdLst/>
              <a:ahLst/>
              <a:cxnLst>
                <a:cxn ang="0">
                  <a:pos x="59" y="74"/>
                </a:cxn>
                <a:cxn ang="0">
                  <a:pos x="58" y="70"/>
                </a:cxn>
                <a:cxn ang="0">
                  <a:pos x="51" y="68"/>
                </a:cxn>
                <a:cxn ang="0">
                  <a:pos x="45" y="53"/>
                </a:cxn>
                <a:cxn ang="0">
                  <a:pos x="28" y="38"/>
                </a:cxn>
                <a:cxn ang="0">
                  <a:pos x="22" y="25"/>
                </a:cxn>
                <a:cxn ang="0">
                  <a:pos x="11" y="2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11" y="4"/>
                </a:cxn>
                <a:cxn ang="0">
                  <a:pos x="26" y="4"/>
                </a:cxn>
                <a:cxn ang="0">
                  <a:pos x="42" y="20"/>
                </a:cxn>
                <a:cxn ang="0">
                  <a:pos x="47" y="23"/>
                </a:cxn>
                <a:cxn ang="0">
                  <a:pos x="61" y="35"/>
                </a:cxn>
                <a:cxn ang="0">
                  <a:pos x="86" y="53"/>
                </a:cxn>
                <a:cxn ang="0">
                  <a:pos x="101" y="64"/>
                </a:cxn>
                <a:cxn ang="0">
                  <a:pos x="100" y="66"/>
                </a:cxn>
                <a:cxn ang="0">
                  <a:pos x="103" y="66"/>
                </a:cxn>
                <a:cxn ang="0">
                  <a:pos x="107" y="70"/>
                </a:cxn>
                <a:cxn ang="0">
                  <a:pos x="105" y="74"/>
                </a:cxn>
                <a:cxn ang="0">
                  <a:pos x="114" y="81"/>
                </a:cxn>
                <a:cxn ang="0">
                  <a:pos x="124" y="98"/>
                </a:cxn>
                <a:cxn ang="0">
                  <a:pos x="133" y="106"/>
                </a:cxn>
                <a:cxn ang="0">
                  <a:pos x="133" y="125"/>
                </a:cxn>
                <a:cxn ang="0">
                  <a:pos x="131" y="138"/>
                </a:cxn>
                <a:cxn ang="0">
                  <a:pos x="119" y="144"/>
                </a:cxn>
                <a:cxn ang="0">
                  <a:pos x="108" y="132"/>
                </a:cxn>
                <a:cxn ang="0">
                  <a:pos x="84" y="112"/>
                </a:cxn>
                <a:cxn ang="0">
                  <a:pos x="67" y="85"/>
                </a:cxn>
                <a:cxn ang="0">
                  <a:pos x="59" y="74"/>
                </a:cxn>
              </a:cxnLst>
              <a:rect l="0" t="0" r="r" b="b"/>
              <a:pathLst>
                <a:path w="133" h="144">
                  <a:moveTo>
                    <a:pt x="59" y="74"/>
                  </a:moveTo>
                  <a:cubicBezTo>
                    <a:pt x="58" y="74"/>
                    <a:pt x="59" y="72"/>
                    <a:pt x="58" y="70"/>
                  </a:cubicBezTo>
                  <a:cubicBezTo>
                    <a:pt x="57" y="69"/>
                    <a:pt x="52" y="69"/>
                    <a:pt x="51" y="68"/>
                  </a:cubicBezTo>
                  <a:cubicBezTo>
                    <a:pt x="49" y="67"/>
                    <a:pt x="45" y="56"/>
                    <a:pt x="45" y="53"/>
                  </a:cubicBezTo>
                  <a:cubicBezTo>
                    <a:pt x="41" y="43"/>
                    <a:pt x="31" y="44"/>
                    <a:pt x="28" y="38"/>
                  </a:cubicBezTo>
                  <a:cubicBezTo>
                    <a:pt x="26" y="33"/>
                    <a:pt x="24" y="30"/>
                    <a:pt x="22" y="25"/>
                  </a:cubicBezTo>
                  <a:cubicBezTo>
                    <a:pt x="20" y="21"/>
                    <a:pt x="15" y="22"/>
                    <a:pt x="11" y="21"/>
                  </a:cubicBezTo>
                  <a:cubicBezTo>
                    <a:pt x="8" y="20"/>
                    <a:pt x="1" y="8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" y="0"/>
                    <a:pt x="8" y="2"/>
                    <a:pt x="11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35" y="7"/>
                    <a:pt x="38" y="13"/>
                    <a:pt x="42" y="20"/>
                  </a:cubicBezTo>
                  <a:cubicBezTo>
                    <a:pt x="43" y="23"/>
                    <a:pt x="45" y="22"/>
                    <a:pt x="47" y="23"/>
                  </a:cubicBezTo>
                  <a:cubicBezTo>
                    <a:pt x="53" y="25"/>
                    <a:pt x="56" y="30"/>
                    <a:pt x="61" y="35"/>
                  </a:cubicBezTo>
                  <a:cubicBezTo>
                    <a:pt x="69" y="43"/>
                    <a:pt x="74" y="49"/>
                    <a:pt x="86" y="53"/>
                  </a:cubicBezTo>
                  <a:cubicBezTo>
                    <a:pt x="93" y="55"/>
                    <a:pt x="101" y="57"/>
                    <a:pt x="101" y="64"/>
                  </a:cubicBezTo>
                  <a:cubicBezTo>
                    <a:pt x="101" y="64"/>
                    <a:pt x="100" y="65"/>
                    <a:pt x="100" y="66"/>
                  </a:cubicBezTo>
                  <a:cubicBezTo>
                    <a:pt x="101" y="66"/>
                    <a:pt x="102" y="66"/>
                    <a:pt x="103" y="66"/>
                  </a:cubicBezTo>
                  <a:cubicBezTo>
                    <a:pt x="105" y="66"/>
                    <a:pt x="106" y="68"/>
                    <a:pt x="107" y="70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80"/>
                    <a:pt x="109" y="81"/>
                    <a:pt x="114" y="81"/>
                  </a:cubicBezTo>
                  <a:cubicBezTo>
                    <a:pt x="114" y="91"/>
                    <a:pt x="119" y="93"/>
                    <a:pt x="124" y="98"/>
                  </a:cubicBezTo>
                  <a:cubicBezTo>
                    <a:pt x="127" y="101"/>
                    <a:pt x="133" y="102"/>
                    <a:pt x="133" y="106"/>
                  </a:cubicBezTo>
                  <a:cubicBezTo>
                    <a:pt x="133" y="112"/>
                    <a:pt x="133" y="116"/>
                    <a:pt x="133" y="125"/>
                  </a:cubicBezTo>
                  <a:cubicBezTo>
                    <a:pt x="128" y="127"/>
                    <a:pt x="131" y="133"/>
                    <a:pt x="131" y="138"/>
                  </a:cubicBezTo>
                  <a:cubicBezTo>
                    <a:pt x="131" y="143"/>
                    <a:pt x="122" y="144"/>
                    <a:pt x="119" y="144"/>
                  </a:cubicBezTo>
                  <a:cubicBezTo>
                    <a:pt x="116" y="144"/>
                    <a:pt x="109" y="132"/>
                    <a:pt x="108" y="132"/>
                  </a:cubicBezTo>
                  <a:cubicBezTo>
                    <a:pt x="100" y="124"/>
                    <a:pt x="92" y="120"/>
                    <a:pt x="84" y="112"/>
                  </a:cubicBezTo>
                  <a:cubicBezTo>
                    <a:pt x="75" y="103"/>
                    <a:pt x="71" y="95"/>
                    <a:pt x="67" y="85"/>
                  </a:cubicBezTo>
                  <a:cubicBezTo>
                    <a:pt x="66" y="83"/>
                    <a:pt x="60" y="74"/>
                    <a:pt x="59" y="7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81" name="Freeform 105">
              <a:extLst>
                <a:ext uri="{FF2B5EF4-FFF2-40B4-BE49-F238E27FC236}">
                  <a16:creationId xmlns:a16="http://schemas.microsoft.com/office/drawing/2014/main" id="{74100D29-EB13-C94E-8AAA-3E13C9341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5827" y="4007909"/>
              <a:ext cx="100807" cy="112112"/>
            </a:xfrm>
            <a:custGeom>
              <a:avLst/>
              <a:gdLst/>
              <a:ahLst/>
              <a:cxnLst>
                <a:cxn ang="0">
                  <a:pos x="37" y="130"/>
                </a:cxn>
                <a:cxn ang="0">
                  <a:pos x="36" y="124"/>
                </a:cxn>
                <a:cxn ang="0">
                  <a:pos x="27" y="126"/>
                </a:cxn>
                <a:cxn ang="0">
                  <a:pos x="11" y="102"/>
                </a:cxn>
                <a:cxn ang="0">
                  <a:pos x="12" y="99"/>
                </a:cxn>
                <a:cxn ang="0">
                  <a:pos x="6" y="97"/>
                </a:cxn>
                <a:cxn ang="0">
                  <a:pos x="0" y="78"/>
                </a:cxn>
                <a:cxn ang="0">
                  <a:pos x="15" y="74"/>
                </a:cxn>
                <a:cxn ang="0">
                  <a:pos x="33" y="54"/>
                </a:cxn>
                <a:cxn ang="0">
                  <a:pos x="45" y="50"/>
                </a:cxn>
                <a:cxn ang="0">
                  <a:pos x="56" y="41"/>
                </a:cxn>
                <a:cxn ang="0">
                  <a:pos x="59" y="35"/>
                </a:cxn>
                <a:cxn ang="0">
                  <a:pos x="63" y="32"/>
                </a:cxn>
                <a:cxn ang="0">
                  <a:pos x="66" y="29"/>
                </a:cxn>
                <a:cxn ang="0">
                  <a:pos x="82" y="23"/>
                </a:cxn>
                <a:cxn ang="0">
                  <a:pos x="102" y="0"/>
                </a:cxn>
                <a:cxn ang="0">
                  <a:pos x="109" y="11"/>
                </a:cxn>
                <a:cxn ang="0">
                  <a:pos x="127" y="23"/>
                </a:cxn>
                <a:cxn ang="0">
                  <a:pos x="117" y="29"/>
                </a:cxn>
                <a:cxn ang="0">
                  <a:pos x="119" y="31"/>
                </a:cxn>
                <a:cxn ang="0">
                  <a:pos x="106" y="37"/>
                </a:cxn>
                <a:cxn ang="0">
                  <a:pos x="108" y="41"/>
                </a:cxn>
                <a:cxn ang="0">
                  <a:pos x="105" y="44"/>
                </a:cxn>
                <a:cxn ang="0">
                  <a:pos x="125" y="73"/>
                </a:cxn>
                <a:cxn ang="0">
                  <a:pos x="115" y="77"/>
                </a:cxn>
                <a:cxn ang="0">
                  <a:pos x="111" y="78"/>
                </a:cxn>
                <a:cxn ang="0">
                  <a:pos x="109" y="83"/>
                </a:cxn>
                <a:cxn ang="0">
                  <a:pos x="103" y="102"/>
                </a:cxn>
                <a:cxn ang="0">
                  <a:pos x="93" y="113"/>
                </a:cxn>
                <a:cxn ang="0">
                  <a:pos x="95" y="119"/>
                </a:cxn>
                <a:cxn ang="0">
                  <a:pos x="90" y="134"/>
                </a:cxn>
                <a:cxn ang="0">
                  <a:pos x="76" y="141"/>
                </a:cxn>
                <a:cxn ang="0">
                  <a:pos x="71" y="135"/>
                </a:cxn>
                <a:cxn ang="0">
                  <a:pos x="51" y="128"/>
                </a:cxn>
                <a:cxn ang="0">
                  <a:pos x="40" y="132"/>
                </a:cxn>
                <a:cxn ang="0">
                  <a:pos x="37" y="130"/>
                </a:cxn>
              </a:cxnLst>
              <a:rect l="0" t="0" r="r" b="b"/>
              <a:pathLst>
                <a:path w="127" h="141">
                  <a:moveTo>
                    <a:pt x="37" y="130"/>
                  </a:moveTo>
                  <a:cubicBezTo>
                    <a:pt x="36" y="130"/>
                    <a:pt x="36" y="125"/>
                    <a:pt x="36" y="124"/>
                  </a:cubicBezTo>
                  <a:cubicBezTo>
                    <a:pt x="32" y="123"/>
                    <a:pt x="30" y="126"/>
                    <a:pt x="27" y="126"/>
                  </a:cubicBezTo>
                  <a:cubicBezTo>
                    <a:pt x="10" y="126"/>
                    <a:pt x="17" y="110"/>
                    <a:pt x="11" y="102"/>
                  </a:cubicBezTo>
                  <a:cubicBezTo>
                    <a:pt x="11" y="101"/>
                    <a:pt x="12" y="100"/>
                    <a:pt x="12" y="99"/>
                  </a:cubicBezTo>
                  <a:cubicBezTo>
                    <a:pt x="11" y="97"/>
                    <a:pt x="8" y="97"/>
                    <a:pt x="6" y="97"/>
                  </a:cubicBezTo>
                  <a:cubicBezTo>
                    <a:pt x="4" y="96"/>
                    <a:pt x="0" y="80"/>
                    <a:pt x="0" y="78"/>
                  </a:cubicBezTo>
                  <a:cubicBezTo>
                    <a:pt x="0" y="71"/>
                    <a:pt x="9" y="74"/>
                    <a:pt x="15" y="74"/>
                  </a:cubicBezTo>
                  <a:cubicBezTo>
                    <a:pt x="29" y="74"/>
                    <a:pt x="27" y="60"/>
                    <a:pt x="33" y="54"/>
                  </a:cubicBezTo>
                  <a:cubicBezTo>
                    <a:pt x="36" y="51"/>
                    <a:pt x="41" y="51"/>
                    <a:pt x="45" y="50"/>
                  </a:cubicBezTo>
                  <a:cubicBezTo>
                    <a:pt x="52" y="49"/>
                    <a:pt x="52" y="44"/>
                    <a:pt x="56" y="41"/>
                  </a:cubicBezTo>
                  <a:cubicBezTo>
                    <a:pt x="54" y="39"/>
                    <a:pt x="59" y="35"/>
                    <a:pt x="59" y="35"/>
                  </a:cubicBezTo>
                  <a:cubicBezTo>
                    <a:pt x="61" y="34"/>
                    <a:pt x="61" y="33"/>
                    <a:pt x="63" y="32"/>
                  </a:cubicBezTo>
                  <a:cubicBezTo>
                    <a:pt x="64" y="32"/>
                    <a:pt x="65" y="30"/>
                    <a:pt x="66" y="29"/>
                  </a:cubicBezTo>
                  <a:cubicBezTo>
                    <a:pt x="70" y="25"/>
                    <a:pt x="80" y="27"/>
                    <a:pt x="82" y="23"/>
                  </a:cubicBezTo>
                  <a:cubicBezTo>
                    <a:pt x="85" y="16"/>
                    <a:pt x="95" y="0"/>
                    <a:pt x="102" y="0"/>
                  </a:cubicBezTo>
                  <a:cubicBezTo>
                    <a:pt x="109" y="0"/>
                    <a:pt x="109" y="4"/>
                    <a:pt x="109" y="11"/>
                  </a:cubicBezTo>
                  <a:cubicBezTo>
                    <a:pt x="109" y="20"/>
                    <a:pt x="127" y="15"/>
                    <a:pt x="127" y="23"/>
                  </a:cubicBezTo>
                  <a:cubicBezTo>
                    <a:pt x="127" y="27"/>
                    <a:pt x="117" y="25"/>
                    <a:pt x="117" y="29"/>
                  </a:cubicBezTo>
                  <a:cubicBezTo>
                    <a:pt x="117" y="30"/>
                    <a:pt x="118" y="31"/>
                    <a:pt x="119" y="31"/>
                  </a:cubicBezTo>
                  <a:cubicBezTo>
                    <a:pt x="118" y="32"/>
                    <a:pt x="106" y="37"/>
                    <a:pt x="106" y="37"/>
                  </a:cubicBezTo>
                  <a:cubicBezTo>
                    <a:pt x="107" y="38"/>
                    <a:pt x="108" y="40"/>
                    <a:pt x="108" y="41"/>
                  </a:cubicBezTo>
                  <a:cubicBezTo>
                    <a:pt x="107" y="42"/>
                    <a:pt x="105" y="43"/>
                    <a:pt x="105" y="44"/>
                  </a:cubicBezTo>
                  <a:cubicBezTo>
                    <a:pt x="105" y="51"/>
                    <a:pt x="117" y="73"/>
                    <a:pt x="125" y="73"/>
                  </a:cubicBezTo>
                  <a:cubicBezTo>
                    <a:pt x="124" y="79"/>
                    <a:pt x="120" y="77"/>
                    <a:pt x="115" y="77"/>
                  </a:cubicBezTo>
                  <a:cubicBezTo>
                    <a:pt x="114" y="77"/>
                    <a:pt x="112" y="78"/>
                    <a:pt x="111" y="78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06" y="92"/>
                    <a:pt x="103" y="95"/>
                    <a:pt x="103" y="102"/>
                  </a:cubicBezTo>
                  <a:cubicBezTo>
                    <a:pt x="98" y="103"/>
                    <a:pt x="93" y="110"/>
                    <a:pt x="93" y="113"/>
                  </a:cubicBezTo>
                  <a:cubicBezTo>
                    <a:pt x="93" y="116"/>
                    <a:pt x="95" y="117"/>
                    <a:pt x="95" y="119"/>
                  </a:cubicBezTo>
                  <a:cubicBezTo>
                    <a:pt x="95" y="122"/>
                    <a:pt x="90" y="129"/>
                    <a:pt x="90" y="134"/>
                  </a:cubicBezTo>
                  <a:cubicBezTo>
                    <a:pt x="83" y="135"/>
                    <a:pt x="82" y="141"/>
                    <a:pt x="76" y="141"/>
                  </a:cubicBezTo>
                  <a:cubicBezTo>
                    <a:pt x="72" y="141"/>
                    <a:pt x="71" y="137"/>
                    <a:pt x="71" y="135"/>
                  </a:cubicBezTo>
                  <a:cubicBezTo>
                    <a:pt x="64" y="133"/>
                    <a:pt x="59" y="128"/>
                    <a:pt x="51" y="128"/>
                  </a:cubicBezTo>
                  <a:cubicBezTo>
                    <a:pt x="48" y="128"/>
                    <a:pt x="45" y="132"/>
                    <a:pt x="40" y="132"/>
                  </a:cubicBezTo>
                  <a:cubicBezTo>
                    <a:pt x="39" y="132"/>
                    <a:pt x="38" y="130"/>
                    <a:pt x="37" y="13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82" name="Freeform 106">
              <a:extLst>
                <a:ext uri="{FF2B5EF4-FFF2-40B4-BE49-F238E27FC236}">
                  <a16:creationId xmlns:a16="http://schemas.microsoft.com/office/drawing/2014/main" id="{FFE23124-1FB2-9547-BE7E-6329214E4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866" y="4061609"/>
              <a:ext cx="63122" cy="73485"/>
            </a:xfrm>
            <a:custGeom>
              <a:avLst/>
              <a:gdLst/>
              <a:ahLst/>
              <a:cxnLst>
                <a:cxn ang="0">
                  <a:pos x="31" y="34"/>
                </a:cxn>
                <a:cxn ang="0">
                  <a:pos x="27" y="38"/>
                </a:cxn>
                <a:cxn ang="0">
                  <a:pos x="17" y="24"/>
                </a:cxn>
                <a:cxn ang="0">
                  <a:pos x="32" y="16"/>
                </a:cxn>
                <a:cxn ang="0">
                  <a:pos x="49" y="15"/>
                </a:cxn>
                <a:cxn ang="0">
                  <a:pos x="64" y="18"/>
                </a:cxn>
                <a:cxn ang="0">
                  <a:pos x="77" y="4"/>
                </a:cxn>
                <a:cxn ang="0">
                  <a:pos x="79" y="0"/>
                </a:cxn>
                <a:cxn ang="0">
                  <a:pos x="77" y="0"/>
                </a:cxn>
                <a:cxn ang="0">
                  <a:pos x="63" y="10"/>
                </a:cxn>
                <a:cxn ang="0">
                  <a:pos x="59" y="10"/>
                </a:cxn>
                <a:cxn ang="0">
                  <a:pos x="28" y="5"/>
                </a:cxn>
                <a:cxn ang="0">
                  <a:pos x="12" y="30"/>
                </a:cxn>
                <a:cxn ang="0">
                  <a:pos x="8" y="37"/>
                </a:cxn>
                <a:cxn ang="0">
                  <a:pos x="0" y="61"/>
                </a:cxn>
                <a:cxn ang="0">
                  <a:pos x="8" y="66"/>
                </a:cxn>
                <a:cxn ang="0">
                  <a:pos x="8" y="87"/>
                </a:cxn>
                <a:cxn ang="0">
                  <a:pos x="16" y="93"/>
                </a:cxn>
                <a:cxn ang="0">
                  <a:pos x="22" y="76"/>
                </a:cxn>
                <a:cxn ang="0">
                  <a:pos x="18" y="61"/>
                </a:cxn>
                <a:cxn ang="0">
                  <a:pos x="25" y="56"/>
                </a:cxn>
                <a:cxn ang="0">
                  <a:pos x="28" y="56"/>
                </a:cxn>
                <a:cxn ang="0">
                  <a:pos x="27" y="65"/>
                </a:cxn>
                <a:cxn ang="0">
                  <a:pos x="34" y="79"/>
                </a:cxn>
                <a:cxn ang="0">
                  <a:pos x="34" y="83"/>
                </a:cxn>
                <a:cxn ang="0">
                  <a:pos x="39" y="83"/>
                </a:cxn>
                <a:cxn ang="0">
                  <a:pos x="49" y="73"/>
                </a:cxn>
                <a:cxn ang="0">
                  <a:pos x="43" y="65"/>
                </a:cxn>
                <a:cxn ang="0">
                  <a:pos x="45" y="63"/>
                </a:cxn>
                <a:cxn ang="0">
                  <a:pos x="34" y="44"/>
                </a:cxn>
                <a:cxn ang="0">
                  <a:pos x="57" y="31"/>
                </a:cxn>
                <a:cxn ang="0">
                  <a:pos x="57" y="28"/>
                </a:cxn>
                <a:cxn ang="0">
                  <a:pos x="31" y="36"/>
                </a:cxn>
                <a:cxn ang="0">
                  <a:pos x="31" y="34"/>
                </a:cxn>
              </a:cxnLst>
              <a:rect l="0" t="0" r="r" b="b"/>
              <a:pathLst>
                <a:path w="79" h="93">
                  <a:moveTo>
                    <a:pt x="31" y="34"/>
                  </a:moveTo>
                  <a:cubicBezTo>
                    <a:pt x="30" y="36"/>
                    <a:pt x="29" y="38"/>
                    <a:pt x="27" y="38"/>
                  </a:cubicBezTo>
                  <a:cubicBezTo>
                    <a:pt x="20" y="38"/>
                    <a:pt x="17" y="30"/>
                    <a:pt x="17" y="24"/>
                  </a:cubicBezTo>
                  <a:cubicBezTo>
                    <a:pt x="17" y="15"/>
                    <a:pt x="24" y="16"/>
                    <a:pt x="32" y="16"/>
                  </a:cubicBezTo>
                  <a:cubicBezTo>
                    <a:pt x="39" y="16"/>
                    <a:pt x="42" y="15"/>
                    <a:pt x="49" y="15"/>
                  </a:cubicBezTo>
                  <a:cubicBezTo>
                    <a:pt x="54" y="15"/>
                    <a:pt x="58" y="18"/>
                    <a:pt x="64" y="18"/>
                  </a:cubicBezTo>
                  <a:cubicBezTo>
                    <a:pt x="73" y="18"/>
                    <a:pt x="76" y="10"/>
                    <a:pt x="77" y="4"/>
                  </a:cubicBezTo>
                  <a:cubicBezTo>
                    <a:pt x="79" y="4"/>
                    <a:pt x="79" y="1"/>
                    <a:pt x="7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2" y="4"/>
                    <a:pt x="65" y="8"/>
                    <a:pt x="63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17" y="5"/>
                    <a:pt x="12" y="20"/>
                    <a:pt x="12" y="30"/>
                  </a:cubicBezTo>
                  <a:cubicBezTo>
                    <a:pt x="12" y="33"/>
                    <a:pt x="8" y="35"/>
                    <a:pt x="8" y="37"/>
                  </a:cubicBezTo>
                  <a:cubicBezTo>
                    <a:pt x="4" y="47"/>
                    <a:pt x="0" y="51"/>
                    <a:pt x="0" y="61"/>
                  </a:cubicBezTo>
                  <a:cubicBezTo>
                    <a:pt x="0" y="66"/>
                    <a:pt x="6" y="66"/>
                    <a:pt x="8" y="66"/>
                  </a:cubicBezTo>
                  <a:cubicBezTo>
                    <a:pt x="8" y="73"/>
                    <a:pt x="8" y="83"/>
                    <a:pt x="8" y="87"/>
                  </a:cubicBezTo>
                  <a:cubicBezTo>
                    <a:pt x="8" y="90"/>
                    <a:pt x="12" y="93"/>
                    <a:pt x="16" y="93"/>
                  </a:cubicBezTo>
                  <a:cubicBezTo>
                    <a:pt x="20" y="93"/>
                    <a:pt x="22" y="78"/>
                    <a:pt x="22" y="76"/>
                  </a:cubicBezTo>
                  <a:cubicBezTo>
                    <a:pt x="22" y="70"/>
                    <a:pt x="18" y="67"/>
                    <a:pt x="18" y="61"/>
                  </a:cubicBezTo>
                  <a:cubicBezTo>
                    <a:pt x="18" y="58"/>
                    <a:pt x="22" y="56"/>
                    <a:pt x="25" y="56"/>
                  </a:cubicBezTo>
                  <a:cubicBezTo>
                    <a:pt x="26" y="56"/>
                    <a:pt x="27" y="56"/>
                    <a:pt x="28" y="56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7" y="71"/>
                    <a:pt x="34" y="73"/>
                    <a:pt x="34" y="79"/>
                  </a:cubicBezTo>
                  <a:cubicBezTo>
                    <a:pt x="34" y="80"/>
                    <a:pt x="34" y="81"/>
                    <a:pt x="34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9" y="78"/>
                    <a:pt x="49" y="78"/>
                    <a:pt x="49" y="73"/>
                  </a:cubicBezTo>
                  <a:cubicBezTo>
                    <a:pt x="47" y="73"/>
                    <a:pt x="43" y="68"/>
                    <a:pt x="43" y="65"/>
                  </a:cubicBezTo>
                  <a:cubicBezTo>
                    <a:pt x="43" y="65"/>
                    <a:pt x="44" y="64"/>
                    <a:pt x="45" y="63"/>
                  </a:cubicBezTo>
                  <a:cubicBezTo>
                    <a:pt x="42" y="61"/>
                    <a:pt x="34" y="46"/>
                    <a:pt x="34" y="44"/>
                  </a:cubicBezTo>
                  <a:cubicBezTo>
                    <a:pt x="46" y="44"/>
                    <a:pt x="47" y="35"/>
                    <a:pt x="57" y="31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4" y="27"/>
                    <a:pt x="31" y="35"/>
                    <a:pt x="31" y="36"/>
                  </a:cubicBezTo>
                  <a:lnTo>
                    <a:pt x="31" y="3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83" name="Freeform 107">
              <a:extLst>
                <a:ext uri="{FF2B5EF4-FFF2-40B4-BE49-F238E27FC236}">
                  <a16:creationId xmlns:a16="http://schemas.microsoft.com/office/drawing/2014/main" id="{A56BAC5F-FD36-734C-B916-7F4CD8013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969" y="4136037"/>
              <a:ext cx="101749" cy="29206"/>
            </a:xfrm>
            <a:custGeom>
              <a:avLst/>
              <a:gdLst/>
              <a:ahLst/>
              <a:cxnLst>
                <a:cxn ang="0">
                  <a:pos x="123" y="36"/>
                </a:cxn>
                <a:cxn ang="0">
                  <a:pos x="114" y="33"/>
                </a:cxn>
                <a:cxn ang="0">
                  <a:pos x="114" y="37"/>
                </a:cxn>
                <a:cxn ang="0">
                  <a:pos x="67" y="31"/>
                </a:cxn>
                <a:cxn ang="0">
                  <a:pos x="56" y="25"/>
                </a:cxn>
                <a:cxn ang="0">
                  <a:pos x="32" y="22"/>
                </a:cxn>
                <a:cxn ang="0">
                  <a:pos x="14" y="20"/>
                </a:cxn>
                <a:cxn ang="0">
                  <a:pos x="0" y="10"/>
                </a:cxn>
                <a:cxn ang="0">
                  <a:pos x="11" y="1"/>
                </a:cxn>
                <a:cxn ang="0">
                  <a:pos x="14" y="3"/>
                </a:cxn>
                <a:cxn ang="0">
                  <a:pos x="22" y="0"/>
                </a:cxn>
                <a:cxn ang="0">
                  <a:pos x="55" y="14"/>
                </a:cxn>
                <a:cxn ang="0">
                  <a:pos x="68" y="7"/>
                </a:cxn>
                <a:cxn ang="0">
                  <a:pos x="88" y="15"/>
                </a:cxn>
                <a:cxn ang="0">
                  <a:pos x="101" y="14"/>
                </a:cxn>
                <a:cxn ang="0">
                  <a:pos x="105" y="14"/>
                </a:cxn>
                <a:cxn ang="0">
                  <a:pos x="89" y="17"/>
                </a:cxn>
                <a:cxn ang="0">
                  <a:pos x="107" y="22"/>
                </a:cxn>
                <a:cxn ang="0">
                  <a:pos x="111" y="26"/>
                </a:cxn>
                <a:cxn ang="0">
                  <a:pos x="121" y="27"/>
                </a:cxn>
                <a:cxn ang="0">
                  <a:pos x="128" y="31"/>
                </a:cxn>
                <a:cxn ang="0">
                  <a:pos x="123" y="36"/>
                </a:cxn>
              </a:cxnLst>
              <a:rect l="0" t="0" r="r" b="b"/>
              <a:pathLst>
                <a:path w="128" h="37">
                  <a:moveTo>
                    <a:pt x="123" y="36"/>
                  </a:moveTo>
                  <a:cubicBezTo>
                    <a:pt x="119" y="36"/>
                    <a:pt x="119" y="33"/>
                    <a:pt x="114" y="33"/>
                  </a:cubicBezTo>
                  <a:cubicBezTo>
                    <a:pt x="113" y="33"/>
                    <a:pt x="114" y="36"/>
                    <a:pt x="114" y="37"/>
                  </a:cubicBezTo>
                  <a:cubicBezTo>
                    <a:pt x="100" y="32"/>
                    <a:pt x="85" y="31"/>
                    <a:pt x="67" y="31"/>
                  </a:cubicBezTo>
                  <a:cubicBezTo>
                    <a:pt x="62" y="31"/>
                    <a:pt x="61" y="25"/>
                    <a:pt x="56" y="25"/>
                  </a:cubicBezTo>
                  <a:cubicBezTo>
                    <a:pt x="48" y="25"/>
                    <a:pt x="41" y="25"/>
                    <a:pt x="32" y="22"/>
                  </a:cubicBezTo>
                  <a:cubicBezTo>
                    <a:pt x="25" y="20"/>
                    <a:pt x="19" y="24"/>
                    <a:pt x="14" y="20"/>
                  </a:cubicBezTo>
                  <a:cubicBezTo>
                    <a:pt x="10" y="15"/>
                    <a:pt x="7" y="10"/>
                    <a:pt x="0" y="10"/>
                  </a:cubicBezTo>
                  <a:cubicBezTo>
                    <a:pt x="0" y="9"/>
                    <a:pt x="8" y="1"/>
                    <a:pt x="11" y="1"/>
                  </a:cubicBezTo>
                  <a:cubicBezTo>
                    <a:pt x="12" y="1"/>
                    <a:pt x="13" y="3"/>
                    <a:pt x="14" y="3"/>
                  </a:cubicBezTo>
                  <a:cubicBezTo>
                    <a:pt x="17" y="3"/>
                    <a:pt x="19" y="0"/>
                    <a:pt x="22" y="0"/>
                  </a:cubicBezTo>
                  <a:cubicBezTo>
                    <a:pt x="35" y="0"/>
                    <a:pt x="41" y="14"/>
                    <a:pt x="55" y="14"/>
                  </a:cubicBezTo>
                  <a:cubicBezTo>
                    <a:pt x="62" y="14"/>
                    <a:pt x="63" y="7"/>
                    <a:pt x="68" y="7"/>
                  </a:cubicBezTo>
                  <a:cubicBezTo>
                    <a:pt x="77" y="7"/>
                    <a:pt x="80" y="15"/>
                    <a:pt x="88" y="15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4" y="16"/>
                    <a:pt x="89" y="17"/>
                    <a:pt x="89" y="17"/>
                  </a:cubicBezTo>
                  <a:cubicBezTo>
                    <a:pt x="93" y="22"/>
                    <a:pt x="99" y="22"/>
                    <a:pt x="107" y="22"/>
                  </a:cubicBezTo>
                  <a:cubicBezTo>
                    <a:pt x="110" y="22"/>
                    <a:pt x="110" y="26"/>
                    <a:pt x="111" y="26"/>
                  </a:cubicBezTo>
                  <a:cubicBezTo>
                    <a:pt x="114" y="30"/>
                    <a:pt x="117" y="26"/>
                    <a:pt x="121" y="27"/>
                  </a:cubicBezTo>
                  <a:cubicBezTo>
                    <a:pt x="125" y="29"/>
                    <a:pt x="125" y="30"/>
                    <a:pt x="128" y="31"/>
                  </a:cubicBezTo>
                  <a:cubicBezTo>
                    <a:pt x="127" y="33"/>
                    <a:pt x="124" y="36"/>
                    <a:pt x="123" y="3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84" name="Freeform 108">
              <a:extLst>
                <a:ext uri="{FF2B5EF4-FFF2-40B4-BE49-F238E27FC236}">
                  <a16:creationId xmlns:a16="http://schemas.microsoft.com/office/drawing/2014/main" id="{A5E803C1-DE5B-4D46-B125-E876F0B0F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171" y="4159589"/>
              <a:ext cx="31090" cy="7537"/>
            </a:xfrm>
            <a:custGeom>
              <a:avLst/>
              <a:gdLst/>
              <a:ahLst/>
              <a:cxnLst>
                <a:cxn ang="0">
                  <a:pos x="26" y="9"/>
                </a:cxn>
                <a:cxn ang="0">
                  <a:pos x="10" y="9"/>
                </a:cxn>
                <a:cxn ang="0">
                  <a:pos x="0" y="4"/>
                </a:cxn>
                <a:cxn ang="0">
                  <a:pos x="8" y="1"/>
                </a:cxn>
                <a:cxn ang="0">
                  <a:pos x="26" y="4"/>
                </a:cxn>
                <a:cxn ang="0">
                  <a:pos x="39" y="0"/>
                </a:cxn>
                <a:cxn ang="0">
                  <a:pos x="26" y="9"/>
                </a:cxn>
              </a:cxnLst>
              <a:rect l="0" t="0" r="r" b="b"/>
              <a:pathLst>
                <a:path w="39" h="9">
                  <a:moveTo>
                    <a:pt x="26" y="9"/>
                  </a:moveTo>
                  <a:cubicBezTo>
                    <a:pt x="20" y="9"/>
                    <a:pt x="13" y="9"/>
                    <a:pt x="10" y="9"/>
                  </a:cubicBezTo>
                  <a:cubicBezTo>
                    <a:pt x="7" y="9"/>
                    <a:pt x="0" y="9"/>
                    <a:pt x="0" y="4"/>
                  </a:cubicBezTo>
                  <a:cubicBezTo>
                    <a:pt x="0" y="1"/>
                    <a:pt x="5" y="1"/>
                    <a:pt x="8" y="1"/>
                  </a:cubicBezTo>
                  <a:cubicBezTo>
                    <a:pt x="16" y="1"/>
                    <a:pt x="19" y="4"/>
                    <a:pt x="26" y="4"/>
                  </a:cubicBezTo>
                  <a:cubicBezTo>
                    <a:pt x="32" y="4"/>
                    <a:pt x="35" y="2"/>
                    <a:pt x="39" y="0"/>
                  </a:cubicBezTo>
                  <a:cubicBezTo>
                    <a:pt x="35" y="6"/>
                    <a:pt x="32" y="7"/>
                    <a:pt x="2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85" name="Freeform 109">
              <a:extLst>
                <a:ext uri="{FF2B5EF4-FFF2-40B4-BE49-F238E27FC236}">
                  <a16:creationId xmlns:a16="http://schemas.microsoft.com/office/drawing/2014/main" id="{2F231A23-2525-D94A-AD7B-35A34B198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023" y="4161473"/>
              <a:ext cx="21669" cy="7537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3" y="6"/>
                </a:cxn>
                <a:cxn ang="0">
                  <a:pos x="19" y="5"/>
                </a:cxn>
                <a:cxn ang="0">
                  <a:pos x="9" y="9"/>
                </a:cxn>
                <a:cxn ang="0">
                  <a:pos x="0" y="6"/>
                </a:cxn>
                <a:cxn ang="0">
                  <a:pos x="7" y="1"/>
                </a:cxn>
                <a:cxn ang="0">
                  <a:pos x="16" y="3"/>
                </a:cxn>
                <a:cxn ang="0">
                  <a:pos x="16" y="0"/>
                </a:cxn>
                <a:cxn ang="0">
                  <a:pos x="27" y="0"/>
                </a:cxn>
                <a:cxn ang="0">
                  <a:pos x="27" y="6"/>
                </a:cxn>
              </a:cxnLst>
              <a:rect l="0" t="0" r="r" b="b"/>
              <a:pathLst>
                <a:path w="27" h="9">
                  <a:moveTo>
                    <a:pt x="27" y="6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5" y="6"/>
                    <a:pt x="13" y="9"/>
                    <a:pt x="9" y="9"/>
                  </a:cubicBezTo>
                  <a:cubicBezTo>
                    <a:pt x="5" y="9"/>
                    <a:pt x="0" y="8"/>
                    <a:pt x="0" y="6"/>
                  </a:cubicBezTo>
                  <a:cubicBezTo>
                    <a:pt x="0" y="1"/>
                    <a:pt x="3" y="1"/>
                    <a:pt x="7" y="1"/>
                  </a:cubicBezTo>
                  <a:cubicBezTo>
                    <a:pt x="11" y="1"/>
                    <a:pt x="13" y="2"/>
                    <a:pt x="16" y="3"/>
                  </a:cubicBezTo>
                  <a:cubicBezTo>
                    <a:pt x="16" y="2"/>
                    <a:pt x="16" y="1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6" y="5"/>
                    <a:pt x="27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86" name="Freeform 110">
              <a:extLst>
                <a:ext uri="{FF2B5EF4-FFF2-40B4-BE49-F238E27FC236}">
                  <a16:creationId xmlns:a16="http://schemas.microsoft.com/office/drawing/2014/main" id="{A1A04642-B45A-D244-8B09-47DBADFB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6634" y="4169953"/>
              <a:ext cx="16016" cy="11305"/>
            </a:xfrm>
            <a:custGeom>
              <a:avLst/>
              <a:gdLst/>
              <a:ahLst/>
              <a:cxnLst>
                <a:cxn ang="0">
                  <a:pos x="15" y="14"/>
                </a:cxn>
                <a:cxn ang="0">
                  <a:pos x="12" y="9"/>
                </a:cxn>
                <a:cxn ang="0">
                  <a:pos x="0" y="4"/>
                </a:cxn>
                <a:cxn ang="0">
                  <a:pos x="9" y="1"/>
                </a:cxn>
                <a:cxn ang="0">
                  <a:pos x="13" y="1"/>
                </a:cxn>
                <a:cxn ang="0">
                  <a:pos x="20" y="11"/>
                </a:cxn>
                <a:cxn ang="0">
                  <a:pos x="16" y="14"/>
                </a:cxn>
                <a:cxn ang="0">
                  <a:pos x="15" y="14"/>
                </a:cxn>
              </a:cxnLst>
              <a:rect l="0" t="0" r="r" b="b"/>
              <a:pathLst>
                <a:path w="20" h="14">
                  <a:moveTo>
                    <a:pt x="15" y="14"/>
                  </a:moveTo>
                  <a:cubicBezTo>
                    <a:pt x="12" y="14"/>
                    <a:pt x="12" y="10"/>
                    <a:pt x="12" y="9"/>
                  </a:cubicBezTo>
                  <a:cubicBezTo>
                    <a:pt x="8" y="9"/>
                    <a:pt x="0" y="8"/>
                    <a:pt x="0" y="4"/>
                  </a:cubicBezTo>
                  <a:cubicBezTo>
                    <a:pt x="0" y="0"/>
                    <a:pt x="6" y="1"/>
                    <a:pt x="9" y="1"/>
                  </a:cubicBezTo>
                  <a:cubicBezTo>
                    <a:pt x="10" y="1"/>
                    <a:pt x="12" y="1"/>
                    <a:pt x="13" y="1"/>
                  </a:cubicBezTo>
                  <a:cubicBezTo>
                    <a:pt x="13" y="7"/>
                    <a:pt x="20" y="6"/>
                    <a:pt x="20" y="11"/>
                  </a:cubicBezTo>
                  <a:cubicBezTo>
                    <a:pt x="20" y="13"/>
                    <a:pt x="18" y="14"/>
                    <a:pt x="16" y="14"/>
                  </a:cubicBezTo>
                  <a:cubicBezTo>
                    <a:pt x="16" y="14"/>
                    <a:pt x="15" y="14"/>
                    <a:pt x="15" y="1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id="{8B3EFBA1-8E01-424B-96B6-ACCA89A0A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486" y="4160532"/>
              <a:ext cx="6595" cy="65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" y="3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6" y="0"/>
                    <a:pt x="6" y="2"/>
                    <a:pt x="8" y="3"/>
                  </a:cubicBezTo>
                  <a:cubicBezTo>
                    <a:pt x="7" y="6"/>
                    <a:pt x="5" y="8"/>
                    <a:pt x="3" y="8"/>
                  </a:cubicBezTo>
                  <a:cubicBezTo>
                    <a:pt x="2" y="8"/>
                    <a:pt x="0" y="6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88" name="Freeform 112">
              <a:extLst>
                <a:ext uri="{FF2B5EF4-FFF2-40B4-BE49-F238E27FC236}">
                  <a16:creationId xmlns:a16="http://schemas.microsoft.com/office/drawing/2014/main" id="{EF54C0ED-4123-1544-A9E5-918333FD7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0913" y="4161473"/>
              <a:ext cx="34859" cy="20727"/>
            </a:xfrm>
            <a:custGeom>
              <a:avLst/>
              <a:gdLst/>
              <a:ahLst/>
              <a:cxnLst>
                <a:cxn ang="0">
                  <a:pos x="19" y="13"/>
                </a:cxn>
                <a:cxn ang="0">
                  <a:pos x="17" y="19"/>
                </a:cxn>
                <a:cxn ang="0">
                  <a:pos x="3" y="26"/>
                </a:cxn>
                <a:cxn ang="0">
                  <a:pos x="0" y="22"/>
                </a:cxn>
                <a:cxn ang="0">
                  <a:pos x="15" y="10"/>
                </a:cxn>
                <a:cxn ang="0">
                  <a:pos x="17" y="6"/>
                </a:cxn>
                <a:cxn ang="0">
                  <a:pos x="45" y="3"/>
                </a:cxn>
                <a:cxn ang="0">
                  <a:pos x="19" y="13"/>
                </a:cxn>
              </a:cxnLst>
              <a:rect l="0" t="0" r="r" b="b"/>
              <a:pathLst>
                <a:path w="45" h="26">
                  <a:moveTo>
                    <a:pt x="19" y="13"/>
                  </a:moveTo>
                  <a:cubicBezTo>
                    <a:pt x="16" y="13"/>
                    <a:pt x="19" y="17"/>
                    <a:pt x="17" y="19"/>
                  </a:cubicBezTo>
                  <a:cubicBezTo>
                    <a:pt x="15" y="21"/>
                    <a:pt x="8" y="26"/>
                    <a:pt x="3" y="26"/>
                  </a:cubicBezTo>
                  <a:cubicBezTo>
                    <a:pt x="1" y="26"/>
                    <a:pt x="0" y="24"/>
                    <a:pt x="0" y="22"/>
                  </a:cubicBezTo>
                  <a:cubicBezTo>
                    <a:pt x="0" y="12"/>
                    <a:pt x="8" y="12"/>
                    <a:pt x="15" y="10"/>
                  </a:cubicBezTo>
                  <a:cubicBezTo>
                    <a:pt x="16" y="10"/>
                    <a:pt x="16" y="7"/>
                    <a:pt x="17" y="6"/>
                  </a:cubicBezTo>
                  <a:cubicBezTo>
                    <a:pt x="21" y="2"/>
                    <a:pt x="41" y="0"/>
                    <a:pt x="45" y="3"/>
                  </a:cubicBezTo>
                  <a:cubicBezTo>
                    <a:pt x="40" y="9"/>
                    <a:pt x="26" y="13"/>
                    <a:pt x="19" y="1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89" name="Freeform 113">
              <a:extLst>
                <a:ext uri="{FF2B5EF4-FFF2-40B4-BE49-F238E27FC236}">
                  <a16:creationId xmlns:a16="http://schemas.microsoft.com/office/drawing/2014/main" id="{16C0B8E2-469D-E34A-AF0D-6DFA4B4B5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408" y="4105889"/>
              <a:ext cx="10364" cy="11305"/>
            </a:xfrm>
            <a:custGeom>
              <a:avLst/>
              <a:gdLst/>
              <a:ahLst/>
              <a:cxnLst>
                <a:cxn ang="0">
                  <a:pos x="13" y="8"/>
                </a:cxn>
                <a:cxn ang="0">
                  <a:pos x="8" y="14"/>
                </a:cxn>
                <a:cxn ang="0">
                  <a:pos x="0" y="5"/>
                </a:cxn>
                <a:cxn ang="0">
                  <a:pos x="13" y="8"/>
                </a:cxn>
              </a:cxnLst>
              <a:rect l="0" t="0" r="r" b="b"/>
              <a:pathLst>
                <a:path w="13" h="14">
                  <a:moveTo>
                    <a:pt x="13" y="8"/>
                  </a:moveTo>
                  <a:cubicBezTo>
                    <a:pt x="13" y="9"/>
                    <a:pt x="10" y="14"/>
                    <a:pt x="8" y="14"/>
                  </a:cubicBezTo>
                  <a:cubicBezTo>
                    <a:pt x="6" y="14"/>
                    <a:pt x="0" y="9"/>
                    <a:pt x="0" y="5"/>
                  </a:cubicBezTo>
                  <a:cubicBezTo>
                    <a:pt x="0" y="0"/>
                    <a:pt x="13" y="4"/>
                    <a:pt x="13" y="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90" name="Freeform 114">
              <a:extLst>
                <a:ext uri="{FF2B5EF4-FFF2-40B4-BE49-F238E27FC236}">
                  <a16:creationId xmlns:a16="http://schemas.microsoft.com/office/drawing/2014/main" id="{DA180B49-800E-F74B-BAE3-8162DCD21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309" y="4106831"/>
              <a:ext cx="28264" cy="8479"/>
            </a:xfrm>
            <a:custGeom>
              <a:avLst/>
              <a:gdLst/>
              <a:ahLst/>
              <a:cxnLst>
                <a:cxn ang="0">
                  <a:pos x="31" y="2"/>
                </a:cxn>
                <a:cxn ang="0">
                  <a:pos x="36" y="10"/>
                </a:cxn>
                <a:cxn ang="0">
                  <a:pos x="34" y="10"/>
                </a:cxn>
                <a:cxn ang="0">
                  <a:pos x="18" y="6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3" y="0"/>
                </a:cxn>
                <a:cxn ang="0">
                  <a:pos x="30" y="2"/>
                </a:cxn>
                <a:cxn ang="0">
                  <a:pos x="31" y="2"/>
                </a:cxn>
              </a:cxnLst>
              <a:rect l="0" t="0" r="r" b="b"/>
              <a:pathLst>
                <a:path w="36" h="10">
                  <a:moveTo>
                    <a:pt x="31" y="2"/>
                  </a:moveTo>
                  <a:cubicBezTo>
                    <a:pt x="32" y="5"/>
                    <a:pt x="36" y="6"/>
                    <a:pt x="36" y="10"/>
                  </a:cubicBezTo>
                  <a:cubicBezTo>
                    <a:pt x="36" y="10"/>
                    <a:pt x="35" y="10"/>
                    <a:pt x="34" y="10"/>
                  </a:cubicBezTo>
                  <a:cubicBezTo>
                    <a:pt x="28" y="10"/>
                    <a:pt x="25" y="6"/>
                    <a:pt x="18" y="6"/>
                  </a:cubicBezTo>
                  <a:cubicBezTo>
                    <a:pt x="14" y="6"/>
                    <a:pt x="12" y="6"/>
                    <a:pt x="8" y="6"/>
                  </a:cubicBezTo>
                  <a:cubicBezTo>
                    <a:pt x="6" y="6"/>
                    <a:pt x="0" y="4"/>
                    <a:pt x="0" y="4"/>
                  </a:cubicBezTo>
                  <a:cubicBezTo>
                    <a:pt x="0" y="2"/>
                    <a:pt x="3" y="1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3"/>
                    <a:pt x="27" y="2"/>
                    <a:pt x="30" y="2"/>
                  </a:cubicBezTo>
                  <a:lnTo>
                    <a:pt x="31" y="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91" name="Freeform 115">
              <a:extLst>
                <a:ext uri="{FF2B5EF4-FFF2-40B4-BE49-F238E27FC236}">
                  <a16:creationId xmlns:a16="http://schemas.microsoft.com/office/drawing/2014/main" id="{B581AD4C-E526-1F46-B59D-4A2A169B3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9540" y="4055014"/>
              <a:ext cx="11305" cy="27322"/>
            </a:xfrm>
            <a:custGeom>
              <a:avLst/>
              <a:gdLst/>
              <a:ahLst/>
              <a:cxnLst>
                <a:cxn ang="0">
                  <a:pos x="4" y="28"/>
                </a:cxn>
                <a:cxn ang="0">
                  <a:pos x="4" y="25"/>
                </a:cxn>
                <a:cxn ang="0">
                  <a:pos x="14" y="24"/>
                </a:cxn>
                <a:cxn ang="0">
                  <a:pos x="11" y="17"/>
                </a:cxn>
                <a:cxn ang="0">
                  <a:pos x="15" y="12"/>
                </a:cxn>
                <a:cxn ang="0">
                  <a:pos x="4" y="0"/>
                </a:cxn>
                <a:cxn ang="0">
                  <a:pos x="0" y="9"/>
                </a:cxn>
                <a:cxn ang="0">
                  <a:pos x="3" y="21"/>
                </a:cxn>
                <a:cxn ang="0">
                  <a:pos x="3" y="27"/>
                </a:cxn>
                <a:cxn ang="0">
                  <a:pos x="9" y="35"/>
                </a:cxn>
                <a:cxn ang="0">
                  <a:pos x="4" y="28"/>
                </a:cxn>
              </a:cxnLst>
              <a:rect l="0" t="0" r="r" b="b"/>
              <a:pathLst>
                <a:path w="15" h="35">
                  <a:moveTo>
                    <a:pt x="4" y="28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8" y="25"/>
                    <a:pt x="12" y="24"/>
                    <a:pt x="14" y="24"/>
                  </a:cubicBezTo>
                  <a:cubicBezTo>
                    <a:pt x="14" y="20"/>
                    <a:pt x="11" y="20"/>
                    <a:pt x="11" y="17"/>
                  </a:cubicBezTo>
                  <a:cubicBezTo>
                    <a:pt x="11" y="15"/>
                    <a:pt x="15" y="14"/>
                    <a:pt x="15" y="12"/>
                  </a:cubicBezTo>
                  <a:cubicBezTo>
                    <a:pt x="8" y="10"/>
                    <a:pt x="4" y="6"/>
                    <a:pt x="4" y="0"/>
                  </a:cubicBezTo>
                  <a:cubicBezTo>
                    <a:pt x="0" y="2"/>
                    <a:pt x="0" y="5"/>
                    <a:pt x="0" y="9"/>
                  </a:cubicBezTo>
                  <a:cubicBezTo>
                    <a:pt x="0" y="15"/>
                    <a:pt x="3" y="16"/>
                    <a:pt x="3" y="21"/>
                  </a:cubicBezTo>
                  <a:cubicBezTo>
                    <a:pt x="3" y="26"/>
                    <a:pt x="3" y="24"/>
                    <a:pt x="3" y="27"/>
                  </a:cubicBezTo>
                  <a:cubicBezTo>
                    <a:pt x="3" y="30"/>
                    <a:pt x="4" y="35"/>
                    <a:pt x="9" y="35"/>
                  </a:cubicBezTo>
                  <a:cubicBezTo>
                    <a:pt x="7" y="32"/>
                    <a:pt x="6" y="31"/>
                    <a:pt x="4" y="2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92" name="Freeform 119">
              <a:extLst>
                <a:ext uri="{FF2B5EF4-FFF2-40B4-BE49-F238E27FC236}">
                  <a16:creationId xmlns:a16="http://schemas.microsoft.com/office/drawing/2014/main" id="{9474A513-6D81-4047-9245-3A8603999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6782" y="3979645"/>
              <a:ext cx="45222" cy="42396"/>
            </a:xfrm>
            <a:custGeom>
              <a:avLst/>
              <a:gdLst/>
              <a:ahLst/>
              <a:cxnLst>
                <a:cxn ang="0">
                  <a:pos x="48" y="38"/>
                </a:cxn>
                <a:cxn ang="0">
                  <a:pos x="46" y="35"/>
                </a:cxn>
                <a:cxn ang="0">
                  <a:pos x="42" y="40"/>
                </a:cxn>
                <a:cxn ang="0">
                  <a:pos x="47" y="48"/>
                </a:cxn>
                <a:cxn ang="0">
                  <a:pos x="42" y="53"/>
                </a:cxn>
                <a:cxn ang="0">
                  <a:pos x="40" y="50"/>
                </a:cxn>
                <a:cxn ang="0">
                  <a:pos x="36" y="51"/>
                </a:cxn>
                <a:cxn ang="0">
                  <a:pos x="26" y="37"/>
                </a:cxn>
                <a:cxn ang="0">
                  <a:pos x="28" y="32"/>
                </a:cxn>
                <a:cxn ang="0">
                  <a:pos x="27" y="29"/>
                </a:cxn>
                <a:cxn ang="0">
                  <a:pos x="21" y="28"/>
                </a:cxn>
                <a:cxn ang="0">
                  <a:pos x="21" y="32"/>
                </a:cxn>
                <a:cxn ang="0">
                  <a:pos x="17" y="30"/>
                </a:cxn>
                <a:cxn ang="0">
                  <a:pos x="16" y="32"/>
                </a:cxn>
                <a:cxn ang="0">
                  <a:pos x="12" y="28"/>
                </a:cxn>
                <a:cxn ang="0">
                  <a:pos x="4" y="45"/>
                </a:cxn>
                <a:cxn ang="0">
                  <a:pos x="4" y="36"/>
                </a:cxn>
                <a:cxn ang="0">
                  <a:pos x="2" y="32"/>
                </a:cxn>
                <a:cxn ang="0">
                  <a:pos x="5" y="22"/>
                </a:cxn>
                <a:cxn ang="0">
                  <a:pos x="19" y="14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15"/>
                </a:cxn>
                <a:cxn ang="0">
                  <a:pos x="41" y="9"/>
                </a:cxn>
                <a:cxn ang="0">
                  <a:pos x="42" y="0"/>
                </a:cxn>
                <a:cxn ang="0">
                  <a:pos x="48" y="4"/>
                </a:cxn>
                <a:cxn ang="0">
                  <a:pos x="58" y="33"/>
                </a:cxn>
                <a:cxn ang="0">
                  <a:pos x="53" y="46"/>
                </a:cxn>
                <a:cxn ang="0">
                  <a:pos x="48" y="36"/>
                </a:cxn>
                <a:cxn ang="0">
                  <a:pos x="48" y="38"/>
                </a:cxn>
              </a:cxnLst>
              <a:rect l="0" t="0" r="r" b="b"/>
              <a:pathLst>
                <a:path w="58" h="53">
                  <a:moveTo>
                    <a:pt x="48" y="38"/>
                  </a:moveTo>
                  <a:cubicBezTo>
                    <a:pt x="48" y="37"/>
                    <a:pt x="47" y="36"/>
                    <a:pt x="46" y="35"/>
                  </a:cubicBezTo>
                  <a:cubicBezTo>
                    <a:pt x="44" y="37"/>
                    <a:pt x="42" y="38"/>
                    <a:pt x="42" y="40"/>
                  </a:cubicBezTo>
                  <a:cubicBezTo>
                    <a:pt x="42" y="43"/>
                    <a:pt x="47" y="44"/>
                    <a:pt x="47" y="48"/>
                  </a:cubicBezTo>
                  <a:cubicBezTo>
                    <a:pt x="47" y="51"/>
                    <a:pt x="45" y="53"/>
                    <a:pt x="42" y="53"/>
                  </a:cubicBezTo>
                  <a:cubicBezTo>
                    <a:pt x="41" y="53"/>
                    <a:pt x="40" y="51"/>
                    <a:pt x="40" y="50"/>
                  </a:cubicBezTo>
                  <a:cubicBezTo>
                    <a:pt x="39" y="51"/>
                    <a:pt x="37" y="51"/>
                    <a:pt x="36" y="51"/>
                  </a:cubicBezTo>
                  <a:cubicBezTo>
                    <a:pt x="31" y="51"/>
                    <a:pt x="26" y="44"/>
                    <a:pt x="26" y="37"/>
                  </a:cubicBezTo>
                  <a:cubicBezTo>
                    <a:pt x="26" y="34"/>
                    <a:pt x="27" y="33"/>
                    <a:pt x="28" y="32"/>
                  </a:cubicBezTo>
                  <a:cubicBezTo>
                    <a:pt x="28" y="31"/>
                    <a:pt x="27" y="30"/>
                    <a:pt x="27" y="2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30"/>
                    <a:pt x="20" y="31"/>
                    <a:pt x="21" y="32"/>
                  </a:cubicBezTo>
                  <a:cubicBezTo>
                    <a:pt x="18" y="32"/>
                    <a:pt x="18" y="31"/>
                    <a:pt x="17" y="30"/>
                  </a:cubicBezTo>
                  <a:cubicBezTo>
                    <a:pt x="17" y="30"/>
                    <a:pt x="16" y="31"/>
                    <a:pt x="16" y="32"/>
                  </a:cubicBezTo>
                  <a:cubicBezTo>
                    <a:pt x="14" y="31"/>
                    <a:pt x="12" y="28"/>
                    <a:pt x="12" y="28"/>
                  </a:cubicBezTo>
                  <a:cubicBezTo>
                    <a:pt x="8" y="32"/>
                    <a:pt x="8" y="45"/>
                    <a:pt x="4" y="45"/>
                  </a:cubicBezTo>
                  <a:cubicBezTo>
                    <a:pt x="0" y="45"/>
                    <a:pt x="4" y="37"/>
                    <a:pt x="4" y="36"/>
                  </a:cubicBezTo>
                  <a:cubicBezTo>
                    <a:pt x="4" y="35"/>
                    <a:pt x="2" y="33"/>
                    <a:pt x="2" y="32"/>
                  </a:cubicBezTo>
                  <a:cubicBezTo>
                    <a:pt x="2" y="28"/>
                    <a:pt x="4" y="26"/>
                    <a:pt x="5" y="22"/>
                  </a:cubicBezTo>
                  <a:cubicBezTo>
                    <a:pt x="13" y="22"/>
                    <a:pt x="11" y="14"/>
                    <a:pt x="19" y="14"/>
                  </a:cubicBezTo>
                  <a:cubicBezTo>
                    <a:pt x="24" y="14"/>
                    <a:pt x="23" y="20"/>
                    <a:pt x="26" y="20"/>
                  </a:cubicBezTo>
                  <a:cubicBezTo>
                    <a:pt x="27" y="20"/>
                    <a:pt x="27" y="20"/>
                    <a:pt x="28" y="20"/>
                  </a:cubicBezTo>
                  <a:cubicBezTo>
                    <a:pt x="28" y="18"/>
                    <a:pt x="30" y="16"/>
                    <a:pt x="32" y="15"/>
                  </a:cubicBezTo>
                  <a:cubicBezTo>
                    <a:pt x="32" y="10"/>
                    <a:pt x="39" y="12"/>
                    <a:pt x="41" y="9"/>
                  </a:cubicBezTo>
                  <a:cubicBezTo>
                    <a:pt x="42" y="7"/>
                    <a:pt x="42" y="1"/>
                    <a:pt x="42" y="0"/>
                  </a:cubicBezTo>
                  <a:cubicBezTo>
                    <a:pt x="45" y="0"/>
                    <a:pt x="47" y="2"/>
                    <a:pt x="48" y="4"/>
                  </a:cubicBezTo>
                  <a:cubicBezTo>
                    <a:pt x="51" y="7"/>
                    <a:pt x="58" y="30"/>
                    <a:pt x="58" y="33"/>
                  </a:cubicBezTo>
                  <a:cubicBezTo>
                    <a:pt x="58" y="37"/>
                    <a:pt x="53" y="39"/>
                    <a:pt x="53" y="46"/>
                  </a:cubicBezTo>
                  <a:cubicBezTo>
                    <a:pt x="51" y="46"/>
                    <a:pt x="48" y="37"/>
                    <a:pt x="48" y="36"/>
                  </a:cubicBezTo>
                  <a:lnTo>
                    <a:pt x="48" y="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93" name="Freeform 120">
              <a:extLst>
                <a:ext uri="{FF2B5EF4-FFF2-40B4-BE49-F238E27FC236}">
                  <a16:creationId xmlns:a16="http://schemas.microsoft.com/office/drawing/2014/main" id="{43D098B0-2065-4E45-984D-BC69A3C7B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5329" y="3968340"/>
              <a:ext cx="21669" cy="23553"/>
            </a:xfrm>
            <a:custGeom>
              <a:avLst/>
              <a:gdLst/>
              <a:ahLst/>
              <a:cxnLst>
                <a:cxn ang="0">
                  <a:pos x="3" y="29"/>
                </a:cxn>
                <a:cxn ang="0">
                  <a:pos x="0" y="29"/>
                </a:cxn>
                <a:cxn ang="0">
                  <a:pos x="22" y="5"/>
                </a:cxn>
                <a:cxn ang="0">
                  <a:pos x="25" y="0"/>
                </a:cxn>
                <a:cxn ang="0">
                  <a:pos x="28" y="6"/>
                </a:cxn>
                <a:cxn ang="0">
                  <a:pos x="24" y="9"/>
                </a:cxn>
                <a:cxn ang="0">
                  <a:pos x="17" y="13"/>
                </a:cxn>
                <a:cxn ang="0">
                  <a:pos x="3" y="29"/>
                </a:cxn>
              </a:cxnLst>
              <a:rect l="0" t="0" r="r" b="b"/>
              <a:pathLst>
                <a:path w="28" h="29">
                  <a:moveTo>
                    <a:pt x="3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4" y="18"/>
                    <a:pt x="18" y="13"/>
                    <a:pt x="22" y="5"/>
                  </a:cubicBezTo>
                  <a:cubicBezTo>
                    <a:pt x="23" y="3"/>
                    <a:pt x="23" y="1"/>
                    <a:pt x="25" y="0"/>
                  </a:cubicBezTo>
                  <a:cubicBezTo>
                    <a:pt x="24" y="4"/>
                    <a:pt x="26" y="5"/>
                    <a:pt x="28" y="6"/>
                  </a:cubicBezTo>
                  <a:cubicBezTo>
                    <a:pt x="26" y="8"/>
                    <a:pt x="26" y="9"/>
                    <a:pt x="24" y="9"/>
                  </a:cubicBezTo>
                  <a:cubicBezTo>
                    <a:pt x="23" y="12"/>
                    <a:pt x="20" y="13"/>
                    <a:pt x="17" y="13"/>
                  </a:cubicBezTo>
                  <a:cubicBezTo>
                    <a:pt x="15" y="22"/>
                    <a:pt x="8" y="26"/>
                    <a:pt x="3" y="2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94" name="Freeform 121">
              <a:extLst>
                <a:ext uri="{FF2B5EF4-FFF2-40B4-BE49-F238E27FC236}">
                  <a16:creationId xmlns:a16="http://schemas.microsoft.com/office/drawing/2014/main" id="{8E22234B-62D3-5B4D-A21E-3D8A5F1E6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287" y="3892970"/>
              <a:ext cx="42396" cy="60296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6" y="20"/>
                </a:cxn>
                <a:cxn ang="0">
                  <a:pos x="5" y="7"/>
                </a:cxn>
                <a:cxn ang="0">
                  <a:pos x="9" y="0"/>
                </a:cxn>
                <a:cxn ang="0">
                  <a:pos x="16" y="7"/>
                </a:cxn>
                <a:cxn ang="0">
                  <a:pos x="21" y="3"/>
                </a:cxn>
                <a:cxn ang="0">
                  <a:pos x="22" y="5"/>
                </a:cxn>
                <a:cxn ang="0">
                  <a:pos x="23" y="8"/>
                </a:cxn>
                <a:cxn ang="0">
                  <a:pos x="28" y="25"/>
                </a:cxn>
                <a:cxn ang="0">
                  <a:pos x="20" y="42"/>
                </a:cxn>
                <a:cxn ang="0">
                  <a:pos x="30" y="59"/>
                </a:cxn>
                <a:cxn ang="0">
                  <a:pos x="30" y="58"/>
                </a:cxn>
                <a:cxn ang="0">
                  <a:pos x="34" y="55"/>
                </a:cxn>
                <a:cxn ang="0">
                  <a:pos x="43" y="64"/>
                </a:cxn>
                <a:cxn ang="0">
                  <a:pos x="46" y="61"/>
                </a:cxn>
                <a:cxn ang="0">
                  <a:pos x="49" y="62"/>
                </a:cxn>
                <a:cxn ang="0">
                  <a:pos x="46" y="66"/>
                </a:cxn>
                <a:cxn ang="0">
                  <a:pos x="49" y="66"/>
                </a:cxn>
                <a:cxn ang="0">
                  <a:pos x="54" y="71"/>
                </a:cxn>
                <a:cxn ang="0">
                  <a:pos x="54" y="74"/>
                </a:cxn>
                <a:cxn ang="0">
                  <a:pos x="53" y="76"/>
                </a:cxn>
                <a:cxn ang="0">
                  <a:pos x="51" y="73"/>
                </a:cxn>
                <a:cxn ang="0">
                  <a:pos x="36" y="61"/>
                </a:cxn>
                <a:cxn ang="0">
                  <a:pos x="37" y="69"/>
                </a:cxn>
                <a:cxn ang="0">
                  <a:pos x="25" y="60"/>
                </a:cxn>
                <a:cxn ang="0">
                  <a:pos x="19" y="62"/>
                </a:cxn>
                <a:cxn ang="0">
                  <a:pos x="13" y="57"/>
                </a:cxn>
                <a:cxn ang="0">
                  <a:pos x="15" y="53"/>
                </a:cxn>
                <a:cxn ang="0">
                  <a:pos x="15" y="49"/>
                </a:cxn>
                <a:cxn ang="0">
                  <a:pos x="13" y="49"/>
                </a:cxn>
                <a:cxn ang="0">
                  <a:pos x="10" y="51"/>
                </a:cxn>
                <a:cxn ang="0">
                  <a:pos x="1" y="44"/>
                </a:cxn>
                <a:cxn ang="0">
                  <a:pos x="4" y="31"/>
                </a:cxn>
              </a:cxnLst>
              <a:rect l="0" t="0" r="r" b="b"/>
              <a:pathLst>
                <a:path w="54" h="76">
                  <a:moveTo>
                    <a:pt x="4" y="31"/>
                  </a:moveTo>
                  <a:cubicBezTo>
                    <a:pt x="6" y="28"/>
                    <a:pt x="6" y="23"/>
                    <a:pt x="6" y="20"/>
                  </a:cubicBezTo>
                  <a:cubicBezTo>
                    <a:pt x="7" y="15"/>
                    <a:pt x="5" y="12"/>
                    <a:pt x="5" y="7"/>
                  </a:cubicBezTo>
                  <a:cubicBezTo>
                    <a:pt x="5" y="3"/>
                    <a:pt x="6" y="0"/>
                    <a:pt x="9" y="0"/>
                  </a:cubicBezTo>
                  <a:cubicBezTo>
                    <a:pt x="13" y="0"/>
                    <a:pt x="12" y="7"/>
                    <a:pt x="16" y="7"/>
                  </a:cubicBezTo>
                  <a:cubicBezTo>
                    <a:pt x="18" y="7"/>
                    <a:pt x="20" y="4"/>
                    <a:pt x="21" y="3"/>
                  </a:cubicBezTo>
                  <a:cubicBezTo>
                    <a:pt x="21" y="3"/>
                    <a:pt x="22" y="4"/>
                    <a:pt x="22" y="5"/>
                  </a:cubicBezTo>
                  <a:cubicBezTo>
                    <a:pt x="22" y="6"/>
                    <a:pt x="23" y="7"/>
                    <a:pt x="23" y="8"/>
                  </a:cubicBezTo>
                  <a:cubicBezTo>
                    <a:pt x="23" y="13"/>
                    <a:pt x="28" y="18"/>
                    <a:pt x="28" y="25"/>
                  </a:cubicBezTo>
                  <a:cubicBezTo>
                    <a:pt x="28" y="33"/>
                    <a:pt x="20" y="34"/>
                    <a:pt x="20" y="42"/>
                  </a:cubicBezTo>
                  <a:cubicBezTo>
                    <a:pt x="20" y="48"/>
                    <a:pt x="26" y="57"/>
                    <a:pt x="30" y="59"/>
                  </a:cubicBezTo>
                  <a:cubicBezTo>
                    <a:pt x="30" y="59"/>
                    <a:pt x="30" y="58"/>
                    <a:pt x="30" y="58"/>
                  </a:cubicBezTo>
                  <a:cubicBezTo>
                    <a:pt x="30" y="56"/>
                    <a:pt x="32" y="54"/>
                    <a:pt x="34" y="55"/>
                  </a:cubicBezTo>
                  <a:cubicBezTo>
                    <a:pt x="39" y="55"/>
                    <a:pt x="40" y="63"/>
                    <a:pt x="43" y="64"/>
                  </a:cubicBezTo>
                  <a:cubicBezTo>
                    <a:pt x="44" y="64"/>
                    <a:pt x="45" y="61"/>
                    <a:pt x="46" y="61"/>
                  </a:cubicBezTo>
                  <a:cubicBezTo>
                    <a:pt x="47" y="61"/>
                    <a:pt x="48" y="62"/>
                    <a:pt x="49" y="62"/>
                  </a:cubicBezTo>
                  <a:cubicBezTo>
                    <a:pt x="48" y="64"/>
                    <a:pt x="46" y="64"/>
                    <a:pt x="46" y="66"/>
                  </a:cubicBezTo>
                  <a:cubicBezTo>
                    <a:pt x="46" y="67"/>
                    <a:pt x="48" y="67"/>
                    <a:pt x="49" y="66"/>
                  </a:cubicBezTo>
                  <a:cubicBezTo>
                    <a:pt x="49" y="69"/>
                    <a:pt x="51" y="71"/>
                    <a:pt x="54" y="71"/>
                  </a:cubicBezTo>
                  <a:cubicBezTo>
                    <a:pt x="54" y="72"/>
                    <a:pt x="54" y="73"/>
                    <a:pt x="54" y="74"/>
                  </a:cubicBezTo>
                  <a:cubicBezTo>
                    <a:pt x="54" y="75"/>
                    <a:pt x="53" y="76"/>
                    <a:pt x="53" y="76"/>
                  </a:cubicBezTo>
                  <a:cubicBezTo>
                    <a:pt x="51" y="76"/>
                    <a:pt x="51" y="74"/>
                    <a:pt x="51" y="73"/>
                  </a:cubicBezTo>
                  <a:cubicBezTo>
                    <a:pt x="48" y="69"/>
                    <a:pt x="39" y="65"/>
                    <a:pt x="36" y="61"/>
                  </a:cubicBezTo>
                  <a:cubicBezTo>
                    <a:pt x="34" y="64"/>
                    <a:pt x="35" y="66"/>
                    <a:pt x="37" y="69"/>
                  </a:cubicBezTo>
                  <a:cubicBezTo>
                    <a:pt x="31" y="69"/>
                    <a:pt x="31" y="60"/>
                    <a:pt x="25" y="60"/>
                  </a:cubicBezTo>
                  <a:cubicBezTo>
                    <a:pt x="23" y="60"/>
                    <a:pt x="21" y="62"/>
                    <a:pt x="19" y="62"/>
                  </a:cubicBezTo>
                  <a:cubicBezTo>
                    <a:pt x="16" y="62"/>
                    <a:pt x="13" y="59"/>
                    <a:pt x="13" y="57"/>
                  </a:cubicBezTo>
                  <a:cubicBezTo>
                    <a:pt x="13" y="55"/>
                    <a:pt x="14" y="53"/>
                    <a:pt x="15" y="53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2" y="50"/>
                    <a:pt x="11" y="51"/>
                    <a:pt x="10" y="51"/>
                  </a:cubicBezTo>
                  <a:cubicBezTo>
                    <a:pt x="8" y="51"/>
                    <a:pt x="1" y="47"/>
                    <a:pt x="1" y="44"/>
                  </a:cubicBezTo>
                  <a:cubicBezTo>
                    <a:pt x="1" y="38"/>
                    <a:pt x="0" y="30"/>
                    <a:pt x="4" y="3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95" name="Freeform 122">
              <a:extLst>
                <a:ext uri="{FF2B5EF4-FFF2-40B4-BE49-F238E27FC236}">
                  <a16:creationId xmlns:a16="http://schemas.microsoft.com/office/drawing/2014/main" id="{B2B1AE24-9653-BD4A-9E12-144524002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566" y="3953266"/>
              <a:ext cx="14132" cy="24495"/>
            </a:xfrm>
            <a:custGeom>
              <a:avLst/>
              <a:gdLst/>
              <a:ahLst/>
              <a:cxnLst>
                <a:cxn ang="0">
                  <a:pos x="16" y="20"/>
                </a:cxn>
                <a:cxn ang="0">
                  <a:pos x="10" y="20"/>
                </a:cxn>
                <a:cxn ang="0">
                  <a:pos x="14" y="28"/>
                </a:cxn>
                <a:cxn ang="0">
                  <a:pos x="14" y="30"/>
                </a:cxn>
                <a:cxn ang="0">
                  <a:pos x="10" y="30"/>
                </a:cxn>
                <a:cxn ang="0">
                  <a:pos x="8" y="25"/>
                </a:cxn>
                <a:cxn ang="0">
                  <a:pos x="8" y="23"/>
                </a:cxn>
                <a:cxn ang="0">
                  <a:pos x="2" y="17"/>
                </a:cxn>
                <a:cxn ang="0">
                  <a:pos x="2" y="15"/>
                </a:cxn>
                <a:cxn ang="0">
                  <a:pos x="8" y="15"/>
                </a:cxn>
                <a:cxn ang="0">
                  <a:pos x="10" y="1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13" y="2"/>
                </a:cxn>
                <a:cxn ang="0">
                  <a:pos x="13" y="6"/>
                </a:cxn>
                <a:cxn ang="0">
                  <a:pos x="15" y="6"/>
                </a:cxn>
                <a:cxn ang="0">
                  <a:pos x="15" y="12"/>
                </a:cxn>
                <a:cxn ang="0">
                  <a:pos x="18" y="15"/>
                </a:cxn>
                <a:cxn ang="0">
                  <a:pos x="16" y="20"/>
                </a:cxn>
              </a:cxnLst>
              <a:rect l="0" t="0" r="r" b="b"/>
              <a:pathLst>
                <a:path w="18" h="30">
                  <a:moveTo>
                    <a:pt x="16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1" y="23"/>
                    <a:pt x="12" y="27"/>
                    <a:pt x="14" y="28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1" y="30"/>
                    <a:pt x="10" y="30"/>
                  </a:cubicBezTo>
                  <a:cubicBezTo>
                    <a:pt x="7" y="30"/>
                    <a:pt x="7" y="27"/>
                    <a:pt x="8" y="2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3"/>
                    <a:pt x="3" y="19"/>
                    <a:pt x="2" y="1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4" y="15"/>
                    <a:pt x="7" y="15"/>
                    <a:pt x="8" y="15"/>
                  </a:cubicBezTo>
                  <a:cubicBezTo>
                    <a:pt x="8" y="15"/>
                    <a:pt x="10" y="14"/>
                    <a:pt x="10" y="13"/>
                  </a:cubicBezTo>
                  <a:cubicBezTo>
                    <a:pt x="10" y="8"/>
                    <a:pt x="1" y="5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7" y="0"/>
                    <a:pt x="9" y="2"/>
                    <a:pt x="13" y="2"/>
                  </a:cubicBezTo>
                  <a:cubicBezTo>
                    <a:pt x="13" y="3"/>
                    <a:pt x="13" y="5"/>
                    <a:pt x="13" y="6"/>
                  </a:cubicBezTo>
                  <a:cubicBezTo>
                    <a:pt x="13" y="6"/>
                    <a:pt x="14" y="6"/>
                    <a:pt x="15" y="6"/>
                  </a:cubicBezTo>
                  <a:cubicBezTo>
                    <a:pt x="15" y="8"/>
                    <a:pt x="15" y="12"/>
                    <a:pt x="15" y="12"/>
                  </a:cubicBezTo>
                  <a:cubicBezTo>
                    <a:pt x="15" y="12"/>
                    <a:pt x="18" y="15"/>
                    <a:pt x="18" y="15"/>
                  </a:cubicBezTo>
                  <a:cubicBezTo>
                    <a:pt x="18" y="18"/>
                    <a:pt x="17" y="19"/>
                    <a:pt x="16" y="2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96" name="Freeform 123">
              <a:extLst>
                <a:ext uri="{FF2B5EF4-FFF2-40B4-BE49-F238E27FC236}">
                  <a16:creationId xmlns:a16="http://schemas.microsoft.com/office/drawing/2014/main" id="{77A61EB8-753B-D745-B93A-A318EA2FD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5839" y="3959860"/>
              <a:ext cx="11305" cy="15074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14" y="7"/>
                </a:cxn>
                <a:cxn ang="0">
                  <a:pos x="1" y="19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3" y="1"/>
                </a:cxn>
              </a:cxnLst>
              <a:rect l="0" t="0" r="r" b="b"/>
              <a:pathLst>
                <a:path w="14" h="19">
                  <a:moveTo>
                    <a:pt x="3" y="1"/>
                  </a:moveTo>
                  <a:cubicBezTo>
                    <a:pt x="4" y="3"/>
                    <a:pt x="14" y="4"/>
                    <a:pt x="14" y="7"/>
                  </a:cubicBezTo>
                  <a:cubicBezTo>
                    <a:pt x="14" y="14"/>
                    <a:pt x="5" y="17"/>
                    <a:pt x="1" y="19"/>
                  </a:cubicBezTo>
                  <a:cubicBezTo>
                    <a:pt x="1" y="13"/>
                    <a:pt x="0" y="6"/>
                    <a:pt x="0" y="2"/>
                  </a:cubicBezTo>
                  <a:cubicBezTo>
                    <a:pt x="0" y="1"/>
                    <a:pt x="2" y="0"/>
                    <a:pt x="2" y="0"/>
                  </a:cubicBezTo>
                  <a:cubicBezTo>
                    <a:pt x="3" y="0"/>
                    <a:pt x="4" y="2"/>
                    <a:pt x="5" y="2"/>
                  </a:cubicBezTo>
                  <a:lnTo>
                    <a:pt x="3" y="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97" name="Freeform 124">
              <a:extLst>
                <a:ext uri="{FF2B5EF4-FFF2-40B4-BE49-F238E27FC236}">
                  <a16:creationId xmlns:a16="http://schemas.microsoft.com/office/drawing/2014/main" id="{6746E53A-057E-8340-A0CF-39D6A8BA5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1492" y="3969281"/>
              <a:ext cx="11305" cy="1884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17"/>
                </a:cxn>
                <a:cxn ang="0">
                  <a:pos x="11" y="22"/>
                </a:cxn>
                <a:cxn ang="0">
                  <a:pos x="9" y="24"/>
                </a:cxn>
                <a:cxn ang="0">
                  <a:pos x="0" y="14"/>
                </a:cxn>
                <a:cxn ang="0">
                  <a:pos x="4" y="12"/>
                </a:cxn>
                <a:cxn ang="0">
                  <a:pos x="8" y="1"/>
                </a:cxn>
                <a:cxn ang="0">
                  <a:pos x="14" y="5"/>
                </a:cxn>
              </a:cxnLst>
              <a:rect l="0" t="0" r="r" b="b"/>
              <a:pathLst>
                <a:path w="14" h="24">
                  <a:moveTo>
                    <a:pt x="14" y="5"/>
                  </a:moveTo>
                  <a:cubicBezTo>
                    <a:pt x="14" y="10"/>
                    <a:pt x="10" y="13"/>
                    <a:pt x="9" y="17"/>
                  </a:cubicBezTo>
                  <a:cubicBezTo>
                    <a:pt x="9" y="21"/>
                    <a:pt x="11" y="20"/>
                    <a:pt x="11" y="22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7" y="24"/>
                    <a:pt x="0" y="17"/>
                    <a:pt x="0" y="14"/>
                  </a:cubicBezTo>
                  <a:cubicBezTo>
                    <a:pt x="0" y="13"/>
                    <a:pt x="3" y="12"/>
                    <a:pt x="4" y="12"/>
                  </a:cubicBezTo>
                  <a:cubicBezTo>
                    <a:pt x="4" y="11"/>
                    <a:pt x="6" y="1"/>
                    <a:pt x="8" y="1"/>
                  </a:cubicBezTo>
                  <a:cubicBezTo>
                    <a:pt x="12" y="0"/>
                    <a:pt x="14" y="3"/>
                    <a:pt x="14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98" name="Freeform 125">
              <a:extLst>
                <a:ext uri="{FF2B5EF4-FFF2-40B4-BE49-F238E27FC236}">
                  <a16:creationId xmlns:a16="http://schemas.microsoft.com/office/drawing/2014/main" id="{2CF3B93B-5E38-114D-A65F-6AC9DC47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856" y="3970224"/>
              <a:ext cx="4711" cy="1224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15"/>
                </a:cxn>
                <a:cxn ang="0">
                  <a:pos x="0" y="15"/>
                </a:cxn>
                <a:cxn ang="0">
                  <a:pos x="4" y="0"/>
                </a:cxn>
                <a:cxn ang="0">
                  <a:pos x="7" y="0"/>
                </a:cxn>
              </a:cxnLst>
              <a:rect l="0" t="0" r="r" b="b"/>
              <a:pathLst>
                <a:path w="7" h="15">
                  <a:moveTo>
                    <a:pt x="7" y="0"/>
                  </a:moveTo>
                  <a:cubicBezTo>
                    <a:pt x="7" y="7"/>
                    <a:pt x="2" y="9"/>
                    <a:pt x="2" y="15"/>
                  </a:cubicBezTo>
                  <a:cubicBezTo>
                    <a:pt x="2" y="15"/>
                    <a:pt x="0" y="15"/>
                    <a:pt x="0" y="15"/>
                  </a:cubicBezTo>
                  <a:cubicBezTo>
                    <a:pt x="1" y="10"/>
                    <a:pt x="4" y="7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99" name="Freeform 126">
              <a:extLst>
                <a:ext uri="{FF2B5EF4-FFF2-40B4-BE49-F238E27FC236}">
                  <a16:creationId xmlns:a16="http://schemas.microsoft.com/office/drawing/2014/main" id="{30F2B49E-1ED7-E84D-92A4-882ED79B0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4682" y="3977761"/>
              <a:ext cx="6595" cy="659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cubicBezTo>
                    <a:pt x="8" y="4"/>
                    <a:pt x="6" y="8"/>
                    <a:pt x="2" y="8"/>
                  </a:cubicBezTo>
                  <a:cubicBezTo>
                    <a:pt x="1" y="8"/>
                    <a:pt x="0" y="6"/>
                    <a:pt x="0" y="6"/>
                  </a:cubicBezTo>
                  <a:cubicBezTo>
                    <a:pt x="0" y="3"/>
                    <a:pt x="2" y="2"/>
                    <a:pt x="3" y="0"/>
                  </a:cubicBezTo>
                  <a:cubicBezTo>
                    <a:pt x="5" y="1"/>
                    <a:pt x="7" y="1"/>
                    <a:pt x="8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00" name="Freeform 127">
              <a:extLst>
                <a:ext uri="{FF2B5EF4-FFF2-40B4-BE49-F238E27FC236}">
                  <a16:creationId xmlns:a16="http://schemas.microsoft.com/office/drawing/2014/main" id="{8C7DBDAA-61DF-B244-B3E3-CAEC4E90A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7145" y="3953266"/>
              <a:ext cx="7537" cy="10364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0" y="10"/>
                </a:cxn>
                <a:cxn ang="0">
                  <a:pos x="6" y="6"/>
                </a:cxn>
                <a:cxn ang="0">
                  <a:pos x="0" y="6"/>
                </a:cxn>
              </a:cxnLst>
              <a:rect l="0" t="0" r="r" b="b"/>
              <a:pathLst>
                <a:path w="10" h="12">
                  <a:moveTo>
                    <a:pt x="0" y="6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4"/>
                    <a:pt x="10" y="5"/>
                    <a:pt x="10" y="10"/>
                  </a:cubicBezTo>
                  <a:cubicBezTo>
                    <a:pt x="10" y="12"/>
                    <a:pt x="6" y="8"/>
                    <a:pt x="6" y="6"/>
                  </a:cubicBezTo>
                  <a:cubicBezTo>
                    <a:pt x="4" y="5"/>
                    <a:pt x="2" y="6"/>
                    <a:pt x="0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01" name="Freeform 128">
              <a:extLst>
                <a:ext uri="{FF2B5EF4-FFF2-40B4-BE49-F238E27FC236}">
                  <a16:creationId xmlns:a16="http://schemas.microsoft.com/office/drawing/2014/main" id="{6AF874E0-9CA5-7547-BA14-AFF568A07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765" y="3943845"/>
              <a:ext cx="11305" cy="12248"/>
            </a:xfrm>
            <a:custGeom>
              <a:avLst/>
              <a:gdLst/>
              <a:ahLst/>
              <a:cxnLst>
                <a:cxn ang="0">
                  <a:pos x="11" y="15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4" y="7"/>
                </a:cxn>
                <a:cxn ang="0">
                  <a:pos x="11" y="15"/>
                </a:cxn>
              </a:cxnLst>
              <a:rect l="0" t="0" r="r" b="b"/>
              <a:pathLst>
                <a:path w="15" h="15">
                  <a:moveTo>
                    <a:pt x="11" y="15"/>
                  </a:moveTo>
                  <a:cubicBezTo>
                    <a:pt x="9" y="15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3"/>
                    <a:pt x="13" y="2"/>
                    <a:pt x="14" y="7"/>
                  </a:cubicBezTo>
                  <a:cubicBezTo>
                    <a:pt x="15" y="10"/>
                    <a:pt x="13" y="15"/>
                    <a:pt x="11" y="1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02" name="Freeform 129">
              <a:extLst>
                <a:ext uri="{FF2B5EF4-FFF2-40B4-BE49-F238E27FC236}">
                  <a16:creationId xmlns:a16="http://schemas.microsoft.com/office/drawing/2014/main" id="{212CDE4F-13B9-124E-A075-F277E1034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071" y="3945729"/>
              <a:ext cx="3768" cy="9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0" y="0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1"/>
                    <a:pt x="3" y="1"/>
                    <a:pt x="4" y="1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03" name="Freeform 130">
              <a:extLst>
                <a:ext uri="{FF2B5EF4-FFF2-40B4-BE49-F238E27FC236}">
                  <a16:creationId xmlns:a16="http://schemas.microsoft.com/office/drawing/2014/main" id="{44AE854E-F97D-5348-BFDA-726CD7FD5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113" y="3820427"/>
              <a:ext cx="21669" cy="30148"/>
            </a:xfrm>
            <a:custGeom>
              <a:avLst/>
              <a:gdLst/>
              <a:ahLst/>
              <a:cxnLst>
                <a:cxn ang="0">
                  <a:pos x="8" y="39"/>
                </a:cxn>
                <a:cxn ang="0">
                  <a:pos x="1" y="26"/>
                </a:cxn>
                <a:cxn ang="0">
                  <a:pos x="16" y="0"/>
                </a:cxn>
                <a:cxn ang="0">
                  <a:pos x="8" y="39"/>
                </a:cxn>
              </a:cxnLst>
              <a:rect l="0" t="0" r="r" b="b"/>
              <a:pathLst>
                <a:path w="27" h="39">
                  <a:moveTo>
                    <a:pt x="8" y="39"/>
                  </a:moveTo>
                  <a:cubicBezTo>
                    <a:pt x="0" y="39"/>
                    <a:pt x="1" y="33"/>
                    <a:pt x="1" y="26"/>
                  </a:cubicBezTo>
                  <a:cubicBezTo>
                    <a:pt x="1" y="17"/>
                    <a:pt x="10" y="0"/>
                    <a:pt x="16" y="0"/>
                  </a:cubicBezTo>
                  <a:cubicBezTo>
                    <a:pt x="27" y="0"/>
                    <a:pt x="18" y="39"/>
                    <a:pt x="8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04" name="Freeform 131">
              <a:extLst>
                <a:ext uri="{FF2B5EF4-FFF2-40B4-BE49-F238E27FC236}">
                  <a16:creationId xmlns:a16="http://schemas.microsoft.com/office/drawing/2014/main" id="{9E96A418-088D-D442-B7BC-B6C2FF52F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0174" y="3874128"/>
              <a:ext cx="24495" cy="20727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26" y="0"/>
                </a:cxn>
                <a:cxn ang="0">
                  <a:pos x="31" y="7"/>
                </a:cxn>
                <a:cxn ang="0">
                  <a:pos x="11" y="27"/>
                </a:cxn>
                <a:cxn ang="0">
                  <a:pos x="2" y="18"/>
                </a:cxn>
                <a:cxn ang="0">
                  <a:pos x="2" y="11"/>
                </a:cxn>
              </a:cxnLst>
              <a:rect l="0" t="0" r="r" b="b"/>
              <a:pathLst>
                <a:path w="31" h="27">
                  <a:moveTo>
                    <a:pt x="2" y="11"/>
                  </a:moveTo>
                  <a:cubicBezTo>
                    <a:pt x="5" y="11"/>
                    <a:pt x="20" y="0"/>
                    <a:pt x="26" y="0"/>
                  </a:cubicBezTo>
                  <a:cubicBezTo>
                    <a:pt x="28" y="0"/>
                    <a:pt x="31" y="4"/>
                    <a:pt x="31" y="7"/>
                  </a:cubicBezTo>
                  <a:cubicBezTo>
                    <a:pt x="31" y="13"/>
                    <a:pt x="18" y="27"/>
                    <a:pt x="11" y="27"/>
                  </a:cubicBezTo>
                  <a:cubicBezTo>
                    <a:pt x="5" y="27"/>
                    <a:pt x="2" y="24"/>
                    <a:pt x="2" y="18"/>
                  </a:cubicBezTo>
                  <a:cubicBezTo>
                    <a:pt x="2" y="15"/>
                    <a:pt x="0" y="11"/>
                    <a:pt x="2" y="1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05" name="Freeform 132">
              <a:extLst>
                <a:ext uri="{FF2B5EF4-FFF2-40B4-BE49-F238E27FC236}">
                  <a16:creationId xmlns:a16="http://schemas.microsoft.com/office/drawing/2014/main" id="{CE06F464-9E80-804F-B99C-F7BC1ACF3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3715" y="3841153"/>
              <a:ext cx="115881" cy="222340"/>
            </a:xfrm>
            <a:custGeom>
              <a:avLst/>
              <a:gdLst/>
              <a:ahLst/>
              <a:cxnLst>
                <a:cxn ang="0">
                  <a:pos x="12" y="172"/>
                </a:cxn>
                <a:cxn ang="0">
                  <a:pos x="21" y="152"/>
                </a:cxn>
                <a:cxn ang="0">
                  <a:pos x="25" y="147"/>
                </a:cxn>
                <a:cxn ang="0">
                  <a:pos x="15" y="119"/>
                </a:cxn>
                <a:cxn ang="0">
                  <a:pos x="8" y="109"/>
                </a:cxn>
                <a:cxn ang="0">
                  <a:pos x="8" y="105"/>
                </a:cxn>
                <a:cxn ang="0">
                  <a:pos x="8" y="106"/>
                </a:cxn>
                <a:cxn ang="0">
                  <a:pos x="12" y="96"/>
                </a:cxn>
                <a:cxn ang="0">
                  <a:pos x="9" y="77"/>
                </a:cxn>
                <a:cxn ang="0">
                  <a:pos x="0" y="65"/>
                </a:cxn>
                <a:cxn ang="0">
                  <a:pos x="8" y="47"/>
                </a:cxn>
                <a:cxn ang="0">
                  <a:pos x="19" y="43"/>
                </a:cxn>
                <a:cxn ang="0">
                  <a:pos x="45" y="19"/>
                </a:cxn>
                <a:cxn ang="0">
                  <a:pos x="47" y="19"/>
                </a:cxn>
                <a:cxn ang="0">
                  <a:pos x="50" y="24"/>
                </a:cxn>
                <a:cxn ang="0">
                  <a:pos x="52" y="20"/>
                </a:cxn>
                <a:cxn ang="0">
                  <a:pos x="52" y="9"/>
                </a:cxn>
                <a:cxn ang="0">
                  <a:pos x="64" y="6"/>
                </a:cxn>
                <a:cxn ang="0">
                  <a:pos x="78" y="6"/>
                </a:cxn>
                <a:cxn ang="0">
                  <a:pos x="96" y="0"/>
                </a:cxn>
                <a:cxn ang="0">
                  <a:pos x="115" y="5"/>
                </a:cxn>
                <a:cxn ang="0">
                  <a:pos x="130" y="22"/>
                </a:cxn>
                <a:cxn ang="0">
                  <a:pos x="100" y="58"/>
                </a:cxn>
                <a:cxn ang="0">
                  <a:pos x="104" y="64"/>
                </a:cxn>
                <a:cxn ang="0">
                  <a:pos x="129" y="93"/>
                </a:cxn>
                <a:cxn ang="0">
                  <a:pos x="147" y="134"/>
                </a:cxn>
                <a:cxn ang="0">
                  <a:pos x="142" y="156"/>
                </a:cxn>
                <a:cxn ang="0">
                  <a:pos x="115" y="170"/>
                </a:cxn>
                <a:cxn ang="0">
                  <a:pos x="105" y="180"/>
                </a:cxn>
                <a:cxn ang="0">
                  <a:pos x="104" y="176"/>
                </a:cxn>
                <a:cxn ang="0">
                  <a:pos x="104" y="181"/>
                </a:cxn>
                <a:cxn ang="0">
                  <a:pos x="93" y="192"/>
                </a:cxn>
                <a:cxn ang="0">
                  <a:pos x="90" y="183"/>
                </a:cxn>
                <a:cxn ang="0">
                  <a:pos x="91" y="177"/>
                </a:cxn>
                <a:cxn ang="0">
                  <a:pos x="88" y="170"/>
                </a:cxn>
                <a:cxn ang="0">
                  <a:pos x="73" y="161"/>
                </a:cxn>
                <a:cxn ang="0">
                  <a:pos x="63" y="149"/>
                </a:cxn>
                <a:cxn ang="0">
                  <a:pos x="43" y="141"/>
                </a:cxn>
                <a:cxn ang="0">
                  <a:pos x="41" y="135"/>
                </a:cxn>
                <a:cxn ang="0">
                  <a:pos x="30" y="129"/>
                </a:cxn>
                <a:cxn ang="0">
                  <a:pos x="27" y="134"/>
                </a:cxn>
                <a:cxn ang="0">
                  <a:pos x="29" y="142"/>
                </a:cxn>
                <a:cxn ang="0">
                  <a:pos x="16" y="171"/>
                </a:cxn>
                <a:cxn ang="0">
                  <a:pos x="31" y="192"/>
                </a:cxn>
                <a:cxn ang="0">
                  <a:pos x="30" y="192"/>
                </a:cxn>
                <a:cxn ang="0">
                  <a:pos x="35" y="206"/>
                </a:cxn>
                <a:cxn ang="0">
                  <a:pos x="73" y="243"/>
                </a:cxn>
                <a:cxn ang="0">
                  <a:pos x="71" y="251"/>
                </a:cxn>
                <a:cxn ang="0">
                  <a:pos x="80" y="267"/>
                </a:cxn>
                <a:cxn ang="0">
                  <a:pos x="84" y="280"/>
                </a:cxn>
                <a:cxn ang="0">
                  <a:pos x="78" y="280"/>
                </a:cxn>
                <a:cxn ang="0">
                  <a:pos x="75" y="282"/>
                </a:cxn>
                <a:cxn ang="0">
                  <a:pos x="68" y="278"/>
                </a:cxn>
                <a:cxn ang="0">
                  <a:pos x="37" y="246"/>
                </a:cxn>
                <a:cxn ang="0">
                  <a:pos x="27" y="214"/>
                </a:cxn>
                <a:cxn ang="0">
                  <a:pos x="14" y="192"/>
                </a:cxn>
                <a:cxn ang="0">
                  <a:pos x="8" y="192"/>
                </a:cxn>
                <a:cxn ang="0">
                  <a:pos x="8" y="189"/>
                </a:cxn>
                <a:cxn ang="0">
                  <a:pos x="10" y="172"/>
                </a:cxn>
                <a:cxn ang="0">
                  <a:pos x="11" y="172"/>
                </a:cxn>
                <a:cxn ang="0">
                  <a:pos x="12" y="172"/>
                </a:cxn>
              </a:cxnLst>
              <a:rect l="0" t="0" r="r" b="b"/>
              <a:pathLst>
                <a:path w="147" h="282">
                  <a:moveTo>
                    <a:pt x="12" y="172"/>
                  </a:moveTo>
                  <a:cubicBezTo>
                    <a:pt x="16" y="165"/>
                    <a:pt x="17" y="160"/>
                    <a:pt x="21" y="152"/>
                  </a:cubicBezTo>
                  <a:cubicBezTo>
                    <a:pt x="22" y="150"/>
                    <a:pt x="25" y="149"/>
                    <a:pt x="25" y="147"/>
                  </a:cubicBezTo>
                  <a:cubicBezTo>
                    <a:pt x="25" y="143"/>
                    <a:pt x="19" y="123"/>
                    <a:pt x="15" y="119"/>
                  </a:cubicBezTo>
                  <a:cubicBezTo>
                    <a:pt x="12" y="116"/>
                    <a:pt x="8" y="114"/>
                    <a:pt x="8" y="109"/>
                  </a:cubicBezTo>
                  <a:cubicBezTo>
                    <a:pt x="8" y="108"/>
                    <a:pt x="8" y="107"/>
                    <a:pt x="8" y="105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9" y="105"/>
                    <a:pt x="12" y="100"/>
                    <a:pt x="12" y="96"/>
                  </a:cubicBezTo>
                  <a:cubicBezTo>
                    <a:pt x="12" y="91"/>
                    <a:pt x="12" y="82"/>
                    <a:pt x="9" y="77"/>
                  </a:cubicBezTo>
                  <a:cubicBezTo>
                    <a:pt x="6" y="73"/>
                    <a:pt x="0" y="73"/>
                    <a:pt x="0" y="65"/>
                  </a:cubicBezTo>
                  <a:cubicBezTo>
                    <a:pt x="0" y="57"/>
                    <a:pt x="3" y="51"/>
                    <a:pt x="8" y="47"/>
                  </a:cubicBezTo>
                  <a:cubicBezTo>
                    <a:pt x="10" y="44"/>
                    <a:pt x="15" y="45"/>
                    <a:pt x="19" y="43"/>
                  </a:cubicBezTo>
                  <a:cubicBezTo>
                    <a:pt x="29" y="36"/>
                    <a:pt x="36" y="33"/>
                    <a:pt x="45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23"/>
                    <a:pt x="49" y="24"/>
                    <a:pt x="50" y="24"/>
                  </a:cubicBezTo>
                  <a:cubicBezTo>
                    <a:pt x="51" y="24"/>
                    <a:pt x="52" y="22"/>
                    <a:pt x="52" y="20"/>
                  </a:cubicBezTo>
                  <a:cubicBezTo>
                    <a:pt x="52" y="16"/>
                    <a:pt x="52" y="13"/>
                    <a:pt x="52" y="9"/>
                  </a:cubicBezTo>
                  <a:cubicBezTo>
                    <a:pt x="52" y="9"/>
                    <a:pt x="62" y="6"/>
                    <a:pt x="64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84" y="9"/>
                    <a:pt x="89" y="0"/>
                    <a:pt x="96" y="0"/>
                  </a:cubicBezTo>
                  <a:cubicBezTo>
                    <a:pt x="103" y="0"/>
                    <a:pt x="107" y="5"/>
                    <a:pt x="115" y="5"/>
                  </a:cubicBezTo>
                  <a:cubicBezTo>
                    <a:pt x="115" y="16"/>
                    <a:pt x="123" y="20"/>
                    <a:pt x="130" y="22"/>
                  </a:cubicBezTo>
                  <a:cubicBezTo>
                    <a:pt x="121" y="36"/>
                    <a:pt x="100" y="39"/>
                    <a:pt x="100" y="58"/>
                  </a:cubicBezTo>
                  <a:cubicBezTo>
                    <a:pt x="100" y="62"/>
                    <a:pt x="102" y="63"/>
                    <a:pt x="104" y="64"/>
                  </a:cubicBezTo>
                  <a:cubicBezTo>
                    <a:pt x="114" y="74"/>
                    <a:pt x="118" y="86"/>
                    <a:pt x="129" y="93"/>
                  </a:cubicBezTo>
                  <a:cubicBezTo>
                    <a:pt x="140" y="100"/>
                    <a:pt x="147" y="119"/>
                    <a:pt x="147" y="134"/>
                  </a:cubicBezTo>
                  <a:cubicBezTo>
                    <a:pt x="147" y="144"/>
                    <a:pt x="142" y="148"/>
                    <a:pt x="142" y="156"/>
                  </a:cubicBezTo>
                  <a:cubicBezTo>
                    <a:pt x="127" y="160"/>
                    <a:pt x="126" y="164"/>
                    <a:pt x="115" y="170"/>
                  </a:cubicBezTo>
                  <a:cubicBezTo>
                    <a:pt x="109" y="173"/>
                    <a:pt x="110" y="180"/>
                    <a:pt x="105" y="180"/>
                  </a:cubicBezTo>
                  <a:cubicBezTo>
                    <a:pt x="104" y="180"/>
                    <a:pt x="104" y="177"/>
                    <a:pt x="104" y="176"/>
                  </a:cubicBezTo>
                  <a:cubicBezTo>
                    <a:pt x="104" y="179"/>
                    <a:pt x="104" y="180"/>
                    <a:pt x="104" y="181"/>
                  </a:cubicBezTo>
                  <a:cubicBezTo>
                    <a:pt x="104" y="185"/>
                    <a:pt x="95" y="192"/>
                    <a:pt x="93" y="192"/>
                  </a:cubicBezTo>
                  <a:cubicBezTo>
                    <a:pt x="91" y="192"/>
                    <a:pt x="90" y="186"/>
                    <a:pt x="90" y="183"/>
                  </a:cubicBezTo>
                  <a:cubicBezTo>
                    <a:pt x="90" y="179"/>
                    <a:pt x="90" y="178"/>
                    <a:pt x="91" y="177"/>
                  </a:cubicBezTo>
                  <a:cubicBezTo>
                    <a:pt x="90" y="176"/>
                    <a:pt x="89" y="172"/>
                    <a:pt x="88" y="170"/>
                  </a:cubicBezTo>
                  <a:cubicBezTo>
                    <a:pt x="82" y="170"/>
                    <a:pt x="73" y="168"/>
                    <a:pt x="73" y="161"/>
                  </a:cubicBezTo>
                  <a:cubicBezTo>
                    <a:pt x="63" y="161"/>
                    <a:pt x="68" y="155"/>
                    <a:pt x="63" y="149"/>
                  </a:cubicBezTo>
                  <a:cubicBezTo>
                    <a:pt x="56" y="143"/>
                    <a:pt x="50" y="143"/>
                    <a:pt x="43" y="141"/>
                  </a:cubicBezTo>
                  <a:cubicBezTo>
                    <a:pt x="42" y="141"/>
                    <a:pt x="41" y="135"/>
                    <a:pt x="41" y="135"/>
                  </a:cubicBezTo>
                  <a:cubicBezTo>
                    <a:pt x="40" y="130"/>
                    <a:pt x="34" y="129"/>
                    <a:pt x="30" y="129"/>
                  </a:cubicBezTo>
                  <a:cubicBezTo>
                    <a:pt x="26" y="129"/>
                    <a:pt x="27" y="132"/>
                    <a:pt x="27" y="134"/>
                  </a:cubicBezTo>
                  <a:cubicBezTo>
                    <a:pt x="27" y="138"/>
                    <a:pt x="29" y="139"/>
                    <a:pt x="29" y="142"/>
                  </a:cubicBezTo>
                  <a:cubicBezTo>
                    <a:pt x="29" y="156"/>
                    <a:pt x="16" y="159"/>
                    <a:pt x="16" y="171"/>
                  </a:cubicBezTo>
                  <a:cubicBezTo>
                    <a:pt x="16" y="185"/>
                    <a:pt x="31" y="179"/>
                    <a:pt x="31" y="192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2" y="195"/>
                    <a:pt x="32" y="203"/>
                    <a:pt x="35" y="206"/>
                  </a:cubicBezTo>
                  <a:cubicBezTo>
                    <a:pt x="47" y="218"/>
                    <a:pt x="73" y="221"/>
                    <a:pt x="73" y="243"/>
                  </a:cubicBezTo>
                  <a:cubicBezTo>
                    <a:pt x="73" y="247"/>
                    <a:pt x="71" y="247"/>
                    <a:pt x="71" y="251"/>
                  </a:cubicBezTo>
                  <a:cubicBezTo>
                    <a:pt x="71" y="259"/>
                    <a:pt x="78" y="262"/>
                    <a:pt x="80" y="267"/>
                  </a:cubicBezTo>
                  <a:cubicBezTo>
                    <a:pt x="82" y="273"/>
                    <a:pt x="82" y="275"/>
                    <a:pt x="84" y="280"/>
                  </a:cubicBezTo>
                  <a:cubicBezTo>
                    <a:pt x="80" y="280"/>
                    <a:pt x="80" y="280"/>
                    <a:pt x="78" y="280"/>
                  </a:cubicBezTo>
                  <a:cubicBezTo>
                    <a:pt x="77" y="280"/>
                    <a:pt x="76" y="282"/>
                    <a:pt x="75" y="282"/>
                  </a:cubicBezTo>
                  <a:cubicBezTo>
                    <a:pt x="71" y="282"/>
                    <a:pt x="70" y="279"/>
                    <a:pt x="68" y="278"/>
                  </a:cubicBezTo>
                  <a:cubicBezTo>
                    <a:pt x="54" y="274"/>
                    <a:pt x="41" y="261"/>
                    <a:pt x="37" y="246"/>
                  </a:cubicBezTo>
                  <a:cubicBezTo>
                    <a:pt x="33" y="233"/>
                    <a:pt x="32" y="224"/>
                    <a:pt x="27" y="214"/>
                  </a:cubicBezTo>
                  <a:cubicBezTo>
                    <a:pt x="24" y="208"/>
                    <a:pt x="21" y="192"/>
                    <a:pt x="14" y="192"/>
                  </a:cubicBezTo>
                  <a:cubicBezTo>
                    <a:pt x="9" y="192"/>
                    <a:pt x="12" y="194"/>
                    <a:pt x="8" y="192"/>
                  </a:cubicBezTo>
                  <a:cubicBezTo>
                    <a:pt x="7" y="192"/>
                    <a:pt x="8" y="190"/>
                    <a:pt x="8" y="189"/>
                  </a:cubicBezTo>
                  <a:cubicBezTo>
                    <a:pt x="8" y="183"/>
                    <a:pt x="9" y="179"/>
                    <a:pt x="10" y="172"/>
                  </a:cubicBezTo>
                  <a:cubicBezTo>
                    <a:pt x="11" y="172"/>
                    <a:pt x="11" y="172"/>
                    <a:pt x="11" y="172"/>
                  </a:cubicBezTo>
                  <a:lnTo>
                    <a:pt x="12" y="172"/>
                  </a:lnTo>
                  <a:close/>
                </a:path>
              </a:pathLst>
            </a:custGeom>
            <a:solidFill>
              <a:srgbClr val="5178B3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06" name="Freeform 133">
              <a:extLst>
                <a:ext uri="{FF2B5EF4-FFF2-40B4-BE49-F238E27FC236}">
                  <a16:creationId xmlns:a16="http://schemas.microsoft.com/office/drawing/2014/main" id="{5614C861-EDC1-A949-B89B-1D7DDDA14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9085" y="4091757"/>
              <a:ext cx="16016" cy="15074"/>
            </a:xfrm>
            <a:custGeom>
              <a:avLst/>
              <a:gdLst/>
              <a:ahLst/>
              <a:cxnLst>
                <a:cxn ang="0">
                  <a:pos x="12" y="17"/>
                </a:cxn>
                <a:cxn ang="0">
                  <a:pos x="9" y="11"/>
                </a:cxn>
                <a:cxn ang="0">
                  <a:pos x="0" y="6"/>
                </a:cxn>
                <a:cxn ang="0">
                  <a:pos x="9" y="0"/>
                </a:cxn>
                <a:cxn ang="0">
                  <a:pos x="20" y="15"/>
                </a:cxn>
                <a:cxn ang="0">
                  <a:pos x="21" y="19"/>
                </a:cxn>
                <a:cxn ang="0">
                  <a:pos x="17" y="19"/>
                </a:cxn>
                <a:cxn ang="0">
                  <a:pos x="12" y="17"/>
                </a:cxn>
              </a:cxnLst>
              <a:rect l="0" t="0" r="r" b="b"/>
              <a:pathLst>
                <a:path w="21" h="19">
                  <a:moveTo>
                    <a:pt x="12" y="17"/>
                  </a:moveTo>
                  <a:cubicBezTo>
                    <a:pt x="11" y="17"/>
                    <a:pt x="9" y="12"/>
                    <a:pt x="9" y="11"/>
                  </a:cubicBezTo>
                  <a:cubicBezTo>
                    <a:pt x="7" y="7"/>
                    <a:pt x="0" y="9"/>
                    <a:pt x="0" y="6"/>
                  </a:cubicBezTo>
                  <a:cubicBezTo>
                    <a:pt x="0" y="3"/>
                    <a:pt x="6" y="0"/>
                    <a:pt x="9" y="0"/>
                  </a:cubicBezTo>
                  <a:cubicBezTo>
                    <a:pt x="11" y="7"/>
                    <a:pt x="14" y="15"/>
                    <a:pt x="20" y="15"/>
                  </a:cubicBezTo>
                  <a:cubicBezTo>
                    <a:pt x="20" y="16"/>
                    <a:pt x="20" y="18"/>
                    <a:pt x="21" y="19"/>
                  </a:cubicBezTo>
                  <a:cubicBezTo>
                    <a:pt x="20" y="19"/>
                    <a:pt x="18" y="19"/>
                    <a:pt x="17" y="19"/>
                  </a:cubicBezTo>
                  <a:cubicBezTo>
                    <a:pt x="15" y="19"/>
                    <a:pt x="14" y="17"/>
                    <a:pt x="12" y="1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07" name="Freeform 134">
              <a:extLst>
                <a:ext uri="{FF2B5EF4-FFF2-40B4-BE49-F238E27FC236}">
                  <a16:creationId xmlns:a16="http://schemas.microsoft.com/office/drawing/2014/main" id="{E4B9F2FB-50B3-6C41-9ED4-965DA1240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3580" y="4103062"/>
              <a:ext cx="6595" cy="659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" y="0"/>
                </a:cxn>
                <a:cxn ang="0">
                  <a:pos x="9" y="3"/>
                </a:cxn>
                <a:cxn ang="0">
                  <a:pos x="4" y="8"/>
                </a:cxn>
                <a:cxn ang="0">
                  <a:pos x="1" y="3"/>
                </a:cxn>
                <a:cxn ang="0">
                  <a:pos x="1" y="0"/>
                </a:cxn>
              </a:cxnLst>
              <a:rect l="0" t="0" r="r" b="b"/>
              <a:pathLst>
                <a:path w="9" h="8">
                  <a:moveTo>
                    <a:pt x="1" y="0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6" y="0"/>
                    <a:pt x="8" y="2"/>
                    <a:pt x="9" y="3"/>
                  </a:cubicBezTo>
                  <a:cubicBezTo>
                    <a:pt x="9" y="5"/>
                    <a:pt x="7" y="8"/>
                    <a:pt x="4" y="8"/>
                  </a:cubicBezTo>
                  <a:cubicBezTo>
                    <a:pt x="1" y="8"/>
                    <a:pt x="1" y="5"/>
                    <a:pt x="1" y="3"/>
                  </a:cubicBezTo>
                  <a:cubicBezTo>
                    <a:pt x="1" y="2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08" name="Freeform 135">
              <a:extLst>
                <a:ext uri="{FF2B5EF4-FFF2-40B4-BE49-F238E27FC236}">
                  <a16:creationId xmlns:a16="http://schemas.microsoft.com/office/drawing/2014/main" id="{18F0CCF4-E7FE-4343-85A0-3485AB14D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963" y="4087988"/>
              <a:ext cx="5653" cy="942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8" y="1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0"/>
                </a:cxn>
              </a:cxnLst>
              <a:rect l="0" t="0" r="r" b="b"/>
              <a:pathLst>
                <a:path w="8" h="12">
                  <a:moveTo>
                    <a:pt x="1" y="0"/>
                  </a:moveTo>
                  <a:cubicBezTo>
                    <a:pt x="5" y="4"/>
                    <a:pt x="8" y="7"/>
                    <a:pt x="8" y="12"/>
                  </a:cubicBezTo>
                  <a:cubicBezTo>
                    <a:pt x="5" y="12"/>
                    <a:pt x="0" y="5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2"/>
                    <a:pt x="3" y="2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09" name="Freeform 136">
              <a:extLst>
                <a:ext uri="{FF2B5EF4-FFF2-40B4-BE49-F238E27FC236}">
                  <a16:creationId xmlns:a16="http://schemas.microsoft.com/office/drawing/2014/main" id="{11C15D5C-BD89-9C41-9986-087BB175F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773" y="4066320"/>
              <a:ext cx="9421" cy="942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1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cubicBezTo>
                    <a:pt x="5" y="2"/>
                    <a:pt x="12" y="11"/>
                    <a:pt x="8" y="11"/>
                  </a:cubicBezTo>
                  <a:cubicBezTo>
                    <a:pt x="6" y="11"/>
                    <a:pt x="1" y="4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10" name="Freeform 137">
              <a:extLst>
                <a:ext uri="{FF2B5EF4-FFF2-40B4-BE49-F238E27FC236}">
                  <a16:creationId xmlns:a16="http://schemas.microsoft.com/office/drawing/2014/main" id="{5174266F-67E9-5E49-9A73-5875A283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0267" y="3727158"/>
              <a:ext cx="24495" cy="29206"/>
            </a:xfrm>
            <a:custGeom>
              <a:avLst/>
              <a:gdLst/>
              <a:ahLst/>
              <a:cxnLst>
                <a:cxn ang="0">
                  <a:pos x="12" y="22"/>
                </a:cxn>
                <a:cxn ang="0">
                  <a:pos x="14" y="16"/>
                </a:cxn>
                <a:cxn ang="0">
                  <a:pos x="10" y="10"/>
                </a:cxn>
                <a:cxn ang="0">
                  <a:pos x="10" y="14"/>
                </a:cxn>
                <a:cxn ang="0">
                  <a:pos x="5" y="16"/>
                </a:cxn>
                <a:cxn ang="0">
                  <a:pos x="0" y="11"/>
                </a:cxn>
                <a:cxn ang="0">
                  <a:pos x="14" y="0"/>
                </a:cxn>
                <a:cxn ang="0">
                  <a:pos x="26" y="3"/>
                </a:cxn>
                <a:cxn ang="0">
                  <a:pos x="26" y="8"/>
                </a:cxn>
                <a:cxn ang="0">
                  <a:pos x="30" y="11"/>
                </a:cxn>
                <a:cxn ang="0">
                  <a:pos x="30" y="16"/>
                </a:cxn>
                <a:cxn ang="0">
                  <a:pos x="26" y="16"/>
                </a:cxn>
                <a:cxn ang="0">
                  <a:pos x="15" y="37"/>
                </a:cxn>
                <a:cxn ang="0">
                  <a:pos x="14" y="33"/>
                </a:cxn>
                <a:cxn ang="0">
                  <a:pos x="14" y="36"/>
                </a:cxn>
                <a:cxn ang="0">
                  <a:pos x="7" y="29"/>
                </a:cxn>
                <a:cxn ang="0">
                  <a:pos x="12" y="22"/>
                </a:cxn>
              </a:cxnLst>
              <a:rect l="0" t="0" r="r" b="b"/>
              <a:pathLst>
                <a:path w="30" h="37">
                  <a:moveTo>
                    <a:pt x="12" y="22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1" y="15"/>
                    <a:pt x="11" y="12"/>
                    <a:pt x="10" y="10"/>
                  </a:cubicBezTo>
                  <a:cubicBezTo>
                    <a:pt x="10" y="11"/>
                    <a:pt x="9" y="13"/>
                    <a:pt x="10" y="14"/>
                  </a:cubicBezTo>
                  <a:cubicBezTo>
                    <a:pt x="8" y="14"/>
                    <a:pt x="6" y="16"/>
                    <a:pt x="5" y="16"/>
                  </a:cubicBezTo>
                  <a:cubicBezTo>
                    <a:pt x="3" y="16"/>
                    <a:pt x="0" y="13"/>
                    <a:pt x="0" y="11"/>
                  </a:cubicBezTo>
                  <a:cubicBezTo>
                    <a:pt x="0" y="8"/>
                    <a:pt x="13" y="0"/>
                    <a:pt x="14" y="0"/>
                  </a:cubicBezTo>
                  <a:cubicBezTo>
                    <a:pt x="18" y="0"/>
                    <a:pt x="20" y="3"/>
                    <a:pt x="26" y="3"/>
                  </a:cubicBezTo>
                  <a:cubicBezTo>
                    <a:pt x="26" y="5"/>
                    <a:pt x="25" y="8"/>
                    <a:pt x="26" y="8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3"/>
                    <a:pt x="29" y="14"/>
                    <a:pt x="30" y="16"/>
                  </a:cubicBezTo>
                  <a:cubicBezTo>
                    <a:pt x="29" y="16"/>
                    <a:pt x="27" y="16"/>
                    <a:pt x="26" y="16"/>
                  </a:cubicBezTo>
                  <a:cubicBezTo>
                    <a:pt x="25" y="24"/>
                    <a:pt x="21" y="37"/>
                    <a:pt x="15" y="37"/>
                  </a:cubicBezTo>
                  <a:cubicBezTo>
                    <a:pt x="14" y="37"/>
                    <a:pt x="14" y="35"/>
                    <a:pt x="14" y="33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0" y="36"/>
                    <a:pt x="7" y="31"/>
                    <a:pt x="7" y="29"/>
                  </a:cubicBezTo>
                  <a:cubicBezTo>
                    <a:pt x="7" y="28"/>
                    <a:pt x="12" y="22"/>
                    <a:pt x="12" y="2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11" name="Freeform 138">
              <a:extLst>
                <a:ext uri="{FF2B5EF4-FFF2-40B4-BE49-F238E27FC236}">
                  <a16:creationId xmlns:a16="http://schemas.microsoft.com/office/drawing/2014/main" id="{9569BF10-3898-6642-8217-C2A67B1A2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530" y="3719621"/>
              <a:ext cx="25437" cy="17901"/>
            </a:xfrm>
            <a:custGeom>
              <a:avLst/>
              <a:gdLst/>
              <a:ahLst/>
              <a:cxnLst>
                <a:cxn ang="0">
                  <a:pos x="23" y="15"/>
                </a:cxn>
                <a:cxn ang="0">
                  <a:pos x="17" y="12"/>
                </a:cxn>
                <a:cxn ang="0">
                  <a:pos x="6" y="23"/>
                </a:cxn>
                <a:cxn ang="0">
                  <a:pos x="3" y="17"/>
                </a:cxn>
                <a:cxn ang="0">
                  <a:pos x="0" y="12"/>
                </a:cxn>
                <a:cxn ang="0">
                  <a:pos x="8" y="5"/>
                </a:cxn>
                <a:cxn ang="0">
                  <a:pos x="23" y="0"/>
                </a:cxn>
                <a:cxn ang="0">
                  <a:pos x="23" y="15"/>
                </a:cxn>
              </a:cxnLst>
              <a:rect l="0" t="0" r="r" b="b"/>
              <a:pathLst>
                <a:path w="33" h="23">
                  <a:moveTo>
                    <a:pt x="23" y="15"/>
                  </a:moveTo>
                  <a:cubicBezTo>
                    <a:pt x="20" y="15"/>
                    <a:pt x="18" y="13"/>
                    <a:pt x="17" y="12"/>
                  </a:cubicBezTo>
                  <a:cubicBezTo>
                    <a:pt x="13" y="16"/>
                    <a:pt x="12" y="23"/>
                    <a:pt x="6" y="23"/>
                  </a:cubicBezTo>
                  <a:cubicBezTo>
                    <a:pt x="4" y="23"/>
                    <a:pt x="3" y="19"/>
                    <a:pt x="3" y="17"/>
                  </a:cubicBezTo>
                  <a:cubicBezTo>
                    <a:pt x="1" y="15"/>
                    <a:pt x="0" y="14"/>
                    <a:pt x="0" y="12"/>
                  </a:cubicBezTo>
                  <a:cubicBezTo>
                    <a:pt x="0" y="12"/>
                    <a:pt x="8" y="6"/>
                    <a:pt x="8" y="5"/>
                  </a:cubicBezTo>
                  <a:cubicBezTo>
                    <a:pt x="16" y="7"/>
                    <a:pt x="17" y="0"/>
                    <a:pt x="23" y="0"/>
                  </a:cubicBezTo>
                  <a:cubicBezTo>
                    <a:pt x="33" y="0"/>
                    <a:pt x="28" y="15"/>
                    <a:pt x="23" y="1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12" name="Freeform 139">
              <a:extLst>
                <a:ext uri="{FF2B5EF4-FFF2-40B4-BE49-F238E27FC236}">
                  <a16:creationId xmlns:a16="http://schemas.microsoft.com/office/drawing/2014/main" id="{678611F2-FA20-D748-8E9F-B4E729A1A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4398" y="3639540"/>
              <a:ext cx="110228" cy="91386"/>
            </a:xfrm>
            <a:custGeom>
              <a:avLst/>
              <a:gdLst/>
              <a:ahLst/>
              <a:cxnLst>
                <a:cxn ang="0">
                  <a:pos x="55" y="110"/>
                </a:cxn>
                <a:cxn ang="0">
                  <a:pos x="55" y="107"/>
                </a:cxn>
                <a:cxn ang="0">
                  <a:pos x="56" y="99"/>
                </a:cxn>
                <a:cxn ang="0">
                  <a:pos x="43" y="95"/>
                </a:cxn>
                <a:cxn ang="0">
                  <a:pos x="39" y="99"/>
                </a:cxn>
                <a:cxn ang="0">
                  <a:pos x="29" y="100"/>
                </a:cxn>
                <a:cxn ang="0">
                  <a:pos x="6" y="106"/>
                </a:cxn>
                <a:cxn ang="0">
                  <a:pos x="0" y="104"/>
                </a:cxn>
                <a:cxn ang="0">
                  <a:pos x="5" y="101"/>
                </a:cxn>
                <a:cxn ang="0">
                  <a:pos x="30" y="84"/>
                </a:cxn>
                <a:cxn ang="0">
                  <a:pos x="57" y="84"/>
                </a:cxn>
                <a:cxn ang="0">
                  <a:pos x="72" y="70"/>
                </a:cxn>
                <a:cxn ang="0">
                  <a:pos x="79" y="59"/>
                </a:cxn>
                <a:cxn ang="0">
                  <a:pos x="77" y="64"/>
                </a:cxn>
                <a:cxn ang="0">
                  <a:pos x="79" y="66"/>
                </a:cxn>
                <a:cxn ang="0">
                  <a:pos x="92" y="60"/>
                </a:cxn>
                <a:cxn ang="0">
                  <a:pos x="116" y="25"/>
                </a:cxn>
                <a:cxn ang="0">
                  <a:pos x="114" y="19"/>
                </a:cxn>
                <a:cxn ang="0">
                  <a:pos x="125" y="3"/>
                </a:cxn>
                <a:cxn ang="0">
                  <a:pos x="130" y="4"/>
                </a:cxn>
                <a:cxn ang="0">
                  <a:pos x="129" y="4"/>
                </a:cxn>
                <a:cxn ang="0">
                  <a:pos x="128" y="0"/>
                </a:cxn>
                <a:cxn ang="0">
                  <a:pos x="133" y="2"/>
                </a:cxn>
                <a:cxn ang="0">
                  <a:pos x="134" y="11"/>
                </a:cxn>
                <a:cxn ang="0">
                  <a:pos x="140" y="26"/>
                </a:cxn>
                <a:cxn ang="0">
                  <a:pos x="134" y="40"/>
                </a:cxn>
                <a:cxn ang="0">
                  <a:pos x="134" y="43"/>
                </a:cxn>
                <a:cxn ang="0">
                  <a:pos x="130" y="44"/>
                </a:cxn>
                <a:cxn ang="0">
                  <a:pos x="127" y="63"/>
                </a:cxn>
                <a:cxn ang="0">
                  <a:pos x="122" y="76"/>
                </a:cxn>
                <a:cxn ang="0">
                  <a:pos x="125" y="84"/>
                </a:cxn>
                <a:cxn ang="0">
                  <a:pos x="114" y="93"/>
                </a:cxn>
                <a:cxn ang="0">
                  <a:pos x="114" y="86"/>
                </a:cxn>
                <a:cxn ang="0">
                  <a:pos x="102" y="96"/>
                </a:cxn>
                <a:cxn ang="0">
                  <a:pos x="100" y="94"/>
                </a:cxn>
                <a:cxn ang="0">
                  <a:pos x="96" y="94"/>
                </a:cxn>
                <a:cxn ang="0">
                  <a:pos x="87" y="100"/>
                </a:cxn>
                <a:cxn ang="0">
                  <a:pos x="74" y="92"/>
                </a:cxn>
                <a:cxn ang="0">
                  <a:pos x="72" y="96"/>
                </a:cxn>
                <a:cxn ang="0">
                  <a:pos x="76" y="103"/>
                </a:cxn>
                <a:cxn ang="0">
                  <a:pos x="72" y="103"/>
                </a:cxn>
                <a:cxn ang="0">
                  <a:pos x="61" y="115"/>
                </a:cxn>
                <a:cxn ang="0">
                  <a:pos x="55" y="110"/>
                </a:cxn>
              </a:cxnLst>
              <a:rect l="0" t="0" r="r" b="b"/>
              <a:pathLst>
                <a:path w="140" h="115">
                  <a:moveTo>
                    <a:pt x="55" y="110"/>
                  </a:moveTo>
                  <a:cubicBezTo>
                    <a:pt x="53" y="110"/>
                    <a:pt x="55" y="108"/>
                    <a:pt x="55" y="107"/>
                  </a:cubicBezTo>
                  <a:cubicBezTo>
                    <a:pt x="55" y="104"/>
                    <a:pt x="56" y="101"/>
                    <a:pt x="56" y="99"/>
                  </a:cubicBezTo>
                  <a:cubicBezTo>
                    <a:pt x="51" y="98"/>
                    <a:pt x="48" y="95"/>
                    <a:pt x="43" y="95"/>
                  </a:cubicBezTo>
                  <a:cubicBezTo>
                    <a:pt x="40" y="95"/>
                    <a:pt x="40" y="98"/>
                    <a:pt x="39" y="99"/>
                  </a:cubicBezTo>
                  <a:cubicBezTo>
                    <a:pt x="35" y="100"/>
                    <a:pt x="32" y="98"/>
                    <a:pt x="29" y="100"/>
                  </a:cubicBezTo>
                  <a:cubicBezTo>
                    <a:pt x="23" y="103"/>
                    <a:pt x="15" y="106"/>
                    <a:pt x="6" y="106"/>
                  </a:cubicBezTo>
                  <a:cubicBezTo>
                    <a:pt x="3" y="106"/>
                    <a:pt x="0" y="106"/>
                    <a:pt x="0" y="104"/>
                  </a:cubicBezTo>
                  <a:cubicBezTo>
                    <a:pt x="0" y="103"/>
                    <a:pt x="4" y="102"/>
                    <a:pt x="5" y="101"/>
                  </a:cubicBezTo>
                  <a:cubicBezTo>
                    <a:pt x="15" y="95"/>
                    <a:pt x="19" y="84"/>
                    <a:pt x="30" y="84"/>
                  </a:cubicBezTo>
                  <a:cubicBezTo>
                    <a:pt x="43" y="84"/>
                    <a:pt x="47" y="84"/>
                    <a:pt x="57" y="84"/>
                  </a:cubicBezTo>
                  <a:cubicBezTo>
                    <a:pt x="65" y="84"/>
                    <a:pt x="68" y="70"/>
                    <a:pt x="72" y="70"/>
                  </a:cubicBezTo>
                  <a:cubicBezTo>
                    <a:pt x="72" y="70"/>
                    <a:pt x="78" y="60"/>
                    <a:pt x="79" y="59"/>
                  </a:cubicBezTo>
                  <a:cubicBezTo>
                    <a:pt x="78" y="61"/>
                    <a:pt x="77" y="62"/>
                    <a:pt x="77" y="64"/>
                  </a:cubicBezTo>
                  <a:cubicBezTo>
                    <a:pt x="77" y="65"/>
                    <a:pt x="78" y="66"/>
                    <a:pt x="79" y="66"/>
                  </a:cubicBezTo>
                  <a:cubicBezTo>
                    <a:pt x="86" y="66"/>
                    <a:pt x="87" y="62"/>
                    <a:pt x="92" y="60"/>
                  </a:cubicBezTo>
                  <a:cubicBezTo>
                    <a:pt x="101" y="57"/>
                    <a:pt x="116" y="39"/>
                    <a:pt x="116" y="25"/>
                  </a:cubicBezTo>
                  <a:cubicBezTo>
                    <a:pt x="116" y="22"/>
                    <a:pt x="114" y="22"/>
                    <a:pt x="114" y="19"/>
                  </a:cubicBezTo>
                  <a:cubicBezTo>
                    <a:pt x="114" y="14"/>
                    <a:pt x="119" y="3"/>
                    <a:pt x="125" y="3"/>
                  </a:cubicBezTo>
                  <a:cubicBezTo>
                    <a:pt x="125" y="3"/>
                    <a:pt x="125" y="9"/>
                    <a:pt x="130" y="4"/>
                  </a:cubicBezTo>
                  <a:cubicBezTo>
                    <a:pt x="130" y="4"/>
                    <a:pt x="129" y="4"/>
                    <a:pt x="129" y="4"/>
                  </a:cubicBezTo>
                  <a:cubicBezTo>
                    <a:pt x="128" y="4"/>
                    <a:pt x="127" y="0"/>
                    <a:pt x="128" y="0"/>
                  </a:cubicBezTo>
                  <a:cubicBezTo>
                    <a:pt x="131" y="0"/>
                    <a:pt x="133" y="1"/>
                    <a:pt x="133" y="2"/>
                  </a:cubicBezTo>
                  <a:cubicBezTo>
                    <a:pt x="135" y="5"/>
                    <a:pt x="134" y="8"/>
                    <a:pt x="134" y="11"/>
                  </a:cubicBezTo>
                  <a:cubicBezTo>
                    <a:pt x="134" y="17"/>
                    <a:pt x="140" y="20"/>
                    <a:pt x="140" y="26"/>
                  </a:cubicBezTo>
                  <a:cubicBezTo>
                    <a:pt x="140" y="33"/>
                    <a:pt x="134" y="34"/>
                    <a:pt x="134" y="40"/>
                  </a:cubicBezTo>
                  <a:cubicBezTo>
                    <a:pt x="134" y="41"/>
                    <a:pt x="134" y="42"/>
                    <a:pt x="134" y="43"/>
                  </a:cubicBezTo>
                  <a:cubicBezTo>
                    <a:pt x="133" y="44"/>
                    <a:pt x="132" y="43"/>
                    <a:pt x="130" y="44"/>
                  </a:cubicBezTo>
                  <a:cubicBezTo>
                    <a:pt x="126" y="45"/>
                    <a:pt x="127" y="59"/>
                    <a:pt x="127" y="63"/>
                  </a:cubicBezTo>
                  <a:cubicBezTo>
                    <a:pt x="127" y="67"/>
                    <a:pt x="122" y="70"/>
                    <a:pt x="122" y="76"/>
                  </a:cubicBezTo>
                  <a:cubicBezTo>
                    <a:pt x="122" y="80"/>
                    <a:pt x="124" y="81"/>
                    <a:pt x="125" y="84"/>
                  </a:cubicBezTo>
                  <a:cubicBezTo>
                    <a:pt x="119" y="87"/>
                    <a:pt x="119" y="91"/>
                    <a:pt x="114" y="93"/>
                  </a:cubicBezTo>
                  <a:cubicBezTo>
                    <a:pt x="112" y="89"/>
                    <a:pt x="114" y="89"/>
                    <a:pt x="114" y="86"/>
                  </a:cubicBezTo>
                  <a:cubicBezTo>
                    <a:pt x="108" y="90"/>
                    <a:pt x="104" y="90"/>
                    <a:pt x="102" y="96"/>
                  </a:cubicBezTo>
                  <a:cubicBezTo>
                    <a:pt x="102" y="96"/>
                    <a:pt x="100" y="95"/>
                    <a:pt x="100" y="94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3" y="97"/>
                    <a:pt x="91" y="100"/>
                    <a:pt x="87" y="100"/>
                  </a:cubicBezTo>
                  <a:cubicBezTo>
                    <a:pt x="78" y="100"/>
                    <a:pt x="78" y="92"/>
                    <a:pt x="74" y="92"/>
                  </a:cubicBezTo>
                  <a:cubicBezTo>
                    <a:pt x="73" y="92"/>
                    <a:pt x="72" y="94"/>
                    <a:pt x="72" y="96"/>
                  </a:cubicBezTo>
                  <a:cubicBezTo>
                    <a:pt x="72" y="97"/>
                    <a:pt x="76" y="103"/>
                    <a:pt x="76" y="103"/>
                  </a:cubicBezTo>
                  <a:cubicBezTo>
                    <a:pt x="75" y="103"/>
                    <a:pt x="73" y="103"/>
                    <a:pt x="72" y="103"/>
                  </a:cubicBezTo>
                  <a:cubicBezTo>
                    <a:pt x="68" y="103"/>
                    <a:pt x="63" y="110"/>
                    <a:pt x="61" y="115"/>
                  </a:cubicBezTo>
                  <a:cubicBezTo>
                    <a:pt x="57" y="114"/>
                    <a:pt x="58" y="110"/>
                    <a:pt x="55" y="11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13" name="Freeform 140">
              <a:extLst>
                <a:ext uri="{FF2B5EF4-FFF2-40B4-BE49-F238E27FC236}">
                  <a16:creationId xmlns:a16="http://schemas.microsoft.com/office/drawing/2014/main" id="{7CBCB26C-6379-3D40-B0D7-80020BEF5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957" y="3590550"/>
              <a:ext cx="57469" cy="48048"/>
            </a:xfrm>
            <a:custGeom>
              <a:avLst/>
              <a:gdLst/>
              <a:ahLst/>
              <a:cxnLst>
                <a:cxn ang="0">
                  <a:pos x="11" y="33"/>
                </a:cxn>
                <a:cxn ang="0">
                  <a:pos x="15" y="33"/>
                </a:cxn>
                <a:cxn ang="0">
                  <a:pos x="26" y="10"/>
                </a:cxn>
                <a:cxn ang="0">
                  <a:pos x="23" y="6"/>
                </a:cxn>
                <a:cxn ang="0">
                  <a:pos x="26" y="0"/>
                </a:cxn>
                <a:cxn ang="0">
                  <a:pos x="60" y="22"/>
                </a:cxn>
                <a:cxn ang="0">
                  <a:pos x="70" y="21"/>
                </a:cxn>
                <a:cxn ang="0">
                  <a:pos x="67" y="26"/>
                </a:cxn>
                <a:cxn ang="0">
                  <a:pos x="72" y="32"/>
                </a:cxn>
                <a:cxn ang="0">
                  <a:pos x="59" y="36"/>
                </a:cxn>
                <a:cxn ang="0">
                  <a:pos x="43" y="51"/>
                </a:cxn>
                <a:cxn ang="0">
                  <a:pos x="24" y="41"/>
                </a:cxn>
                <a:cxn ang="0">
                  <a:pos x="21" y="45"/>
                </a:cxn>
                <a:cxn ang="0">
                  <a:pos x="8" y="48"/>
                </a:cxn>
                <a:cxn ang="0">
                  <a:pos x="16" y="54"/>
                </a:cxn>
                <a:cxn ang="0">
                  <a:pos x="5" y="61"/>
                </a:cxn>
                <a:cxn ang="0">
                  <a:pos x="3" y="61"/>
                </a:cxn>
                <a:cxn ang="0">
                  <a:pos x="3" y="51"/>
                </a:cxn>
                <a:cxn ang="0">
                  <a:pos x="0" y="46"/>
                </a:cxn>
                <a:cxn ang="0">
                  <a:pos x="8" y="35"/>
                </a:cxn>
                <a:cxn ang="0">
                  <a:pos x="8" y="32"/>
                </a:cxn>
                <a:cxn ang="0">
                  <a:pos x="12" y="34"/>
                </a:cxn>
                <a:cxn ang="0">
                  <a:pos x="11" y="33"/>
                </a:cxn>
              </a:cxnLst>
              <a:rect l="0" t="0" r="r" b="b"/>
              <a:pathLst>
                <a:path w="72" h="61">
                  <a:moveTo>
                    <a:pt x="11" y="33"/>
                  </a:moveTo>
                  <a:cubicBezTo>
                    <a:pt x="12" y="33"/>
                    <a:pt x="14" y="33"/>
                    <a:pt x="15" y="33"/>
                  </a:cubicBezTo>
                  <a:cubicBezTo>
                    <a:pt x="23" y="33"/>
                    <a:pt x="26" y="16"/>
                    <a:pt x="26" y="10"/>
                  </a:cubicBezTo>
                  <a:cubicBezTo>
                    <a:pt x="26" y="8"/>
                    <a:pt x="23" y="7"/>
                    <a:pt x="23" y="6"/>
                  </a:cubicBezTo>
                  <a:cubicBezTo>
                    <a:pt x="23" y="2"/>
                    <a:pt x="25" y="1"/>
                    <a:pt x="26" y="0"/>
                  </a:cubicBezTo>
                  <a:cubicBezTo>
                    <a:pt x="38" y="8"/>
                    <a:pt x="43" y="22"/>
                    <a:pt x="60" y="22"/>
                  </a:cubicBezTo>
                  <a:cubicBezTo>
                    <a:pt x="64" y="22"/>
                    <a:pt x="67" y="19"/>
                    <a:pt x="70" y="21"/>
                  </a:cubicBezTo>
                  <a:cubicBezTo>
                    <a:pt x="69" y="23"/>
                    <a:pt x="67" y="24"/>
                    <a:pt x="67" y="26"/>
                  </a:cubicBezTo>
                  <a:cubicBezTo>
                    <a:pt x="67" y="29"/>
                    <a:pt x="71" y="32"/>
                    <a:pt x="72" y="32"/>
                  </a:cubicBezTo>
                  <a:cubicBezTo>
                    <a:pt x="68" y="35"/>
                    <a:pt x="65" y="36"/>
                    <a:pt x="59" y="36"/>
                  </a:cubicBezTo>
                  <a:cubicBezTo>
                    <a:pt x="49" y="36"/>
                    <a:pt x="46" y="46"/>
                    <a:pt x="43" y="51"/>
                  </a:cubicBezTo>
                  <a:cubicBezTo>
                    <a:pt x="36" y="47"/>
                    <a:pt x="31" y="46"/>
                    <a:pt x="24" y="41"/>
                  </a:cubicBezTo>
                  <a:cubicBezTo>
                    <a:pt x="23" y="42"/>
                    <a:pt x="21" y="43"/>
                    <a:pt x="21" y="45"/>
                  </a:cubicBezTo>
                  <a:cubicBezTo>
                    <a:pt x="15" y="45"/>
                    <a:pt x="8" y="40"/>
                    <a:pt x="8" y="48"/>
                  </a:cubicBezTo>
                  <a:cubicBezTo>
                    <a:pt x="8" y="52"/>
                    <a:pt x="14" y="52"/>
                    <a:pt x="16" y="54"/>
                  </a:cubicBezTo>
                  <a:cubicBezTo>
                    <a:pt x="12" y="59"/>
                    <a:pt x="9" y="57"/>
                    <a:pt x="5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58"/>
                    <a:pt x="3" y="51"/>
                    <a:pt x="3" y="51"/>
                  </a:cubicBezTo>
                  <a:cubicBezTo>
                    <a:pt x="3" y="49"/>
                    <a:pt x="0" y="48"/>
                    <a:pt x="0" y="46"/>
                  </a:cubicBezTo>
                  <a:cubicBezTo>
                    <a:pt x="0" y="41"/>
                    <a:pt x="8" y="38"/>
                    <a:pt x="8" y="35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2"/>
                    <a:pt x="10" y="33"/>
                    <a:pt x="12" y="34"/>
                  </a:cubicBezTo>
                  <a:lnTo>
                    <a:pt x="11" y="3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14" name="Freeform 141">
              <a:extLst>
                <a:ext uri="{FF2B5EF4-FFF2-40B4-BE49-F238E27FC236}">
                  <a16:creationId xmlns:a16="http://schemas.microsoft.com/office/drawing/2014/main" id="{EEE3F761-18BF-9842-AB8C-AF208FDB8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9485" y="3601856"/>
              <a:ext cx="9421" cy="8479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" y="11"/>
                </a:cxn>
                <a:cxn ang="0">
                  <a:pos x="1" y="7"/>
                </a:cxn>
                <a:cxn ang="0">
                  <a:pos x="11" y="0"/>
                </a:cxn>
                <a:cxn ang="0">
                  <a:pos x="10" y="0"/>
                </a:cxn>
              </a:cxnLst>
              <a:rect l="0" t="0" r="r" b="b"/>
              <a:pathLst>
                <a:path w="12" h="11">
                  <a:moveTo>
                    <a:pt x="10" y="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0" y="4"/>
                    <a:pt x="5" y="11"/>
                    <a:pt x="1" y="11"/>
                  </a:cubicBezTo>
                  <a:cubicBezTo>
                    <a:pt x="0" y="11"/>
                    <a:pt x="0" y="8"/>
                    <a:pt x="1" y="7"/>
                  </a:cubicBezTo>
                  <a:cubicBezTo>
                    <a:pt x="3" y="4"/>
                    <a:pt x="8" y="0"/>
                    <a:pt x="11" y="0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15" name="Freeform 142">
              <a:extLst>
                <a:ext uri="{FF2B5EF4-FFF2-40B4-BE49-F238E27FC236}">
                  <a16:creationId xmlns:a16="http://schemas.microsoft.com/office/drawing/2014/main" id="{65CA4096-A963-0044-8226-890E87E1B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327" y="3589608"/>
              <a:ext cx="13190" cy="9421"/>
            </a:xfrm>
            <a:custGeom>
              <a:avLst/>
              <a:gdLst/>
              <a:ahLst/>
              <a:cxnLst>
                <a:cxn ang="0">
                  <a:pos x="17" y="3"/>
                </a:cxn>
                <a:cxn ang="0">
                  <a:pos x="1" y="12"/>
                </a:cxn>
                <a:cxn ang="0">
                  <a:pos x="1" y="10"/>
                </a:cxn>
                <a:cxn ang="0">
                  <a:pos x="10" y="0"/>
                </a:cxn>
                <a:cxn ang="0">
                  <a:pos x="17" y="0"/>
                </a:cxn>
                <a:cxn ang="0">
                  <a:pos x="17" y="3"/>
                </a:cxn>
              </a:cxnLst>
              <a:rect l="0" t="0" r="r" b="b"/>
              <a:pathLst>
                <a:path w="17" h="12">
                  <a:moveTo>
                    <a:pt x="17" y="3"/>
                  </a:moveTo>
                  <a:cubicBezTo>
                    <a:pt x="7" y="3"/>
                    <a:pt x="7" y="12"/>
                    <a:pt x="1" y="12"/>
                  </a:cubicBezTo>
                  <a:cubicBezTo>
                    <a:pt x="0" y="12"/>
                    <a:pt x="1" y="10"/>
                    <a:pt x="1" y="10"/>
                  </a:cubicBezTo>
                  <a:cubicBezTo>
                    <a:pt x="1" y="10"/>
                    <a:pt x="5" y="0"/>
                    <a:pt x="10" y="0"/>
                  </a:cubicBezTo>
                  <a:cubicBezTo>
                    <a:pt x="13" y="0"/>
                    <a:pt x="15" y="0"/>
                    <a:pt x="17" y="0"/>
                  </a:cubicBezTo>
                  <a:lnTo>
                    <a:pt x="17" y="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16" name="Freeform 143">
              <a:extLst>
                <a:ext uri="{FF2B5EF4-FFF2-40B4-BE49-F238E27FC236}">
                  <a16:creationId xmlns:a16="http://schemas.microsoft.com/office/drawing/2014/main" id="{AB33BDC9-E55F-6144-8A24-1710795AA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880" y="3579245"/>
              <a:ext cx="7537" cy="6595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2" y="3"/>
                </a:cxn>
                <a:cxn ang="0">
                  <a:pos x="9" y="0"/>
                </a:cxn>
                <a:cxn ang="0">
                  <a:pos x="1" y="9"/>
                </a:cxn>
                <a:cxn ang="0">
                  <a:pos x="1" y="6"/>
                </a:cxn>
              </a:cxnLst>
              <a:rect l="0" t="0" r="r" b="b"/>
              <a:pathLst>
                <a:path w="9" h="9">
                  <a:moveTo>
                    <a:pt x="1" y="6"/>
                  </a:moveTo>
                  <a:cubicBezTo>
                    <a:pt x="3" y="6"/>
                    <a:pt x="1" y="4"/>
                    <a:pt x="2" y="3"/>
                  </a:cubicBezTo>
                  <a:cubicBezTo>
                    <a:pt x="3" y="0"/>
                    <a:pt x="8" y="0"/>
                    <a:pt x="9" y="0"/>
                  </a:cubicBezTo>
                  <a:cubicBezTo>
                    <a:pt x="8" y="3"/>
                    <a:pt x="5" y="9"/>
                    <a:pt x="1" y="9"/>
                  </a:cubicBezTo>
                  <a:cubicBezTo>
                    <a:pt x="0" y="9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17" name="Freeform 144">
              <a:extLst>
                <a:ext uri="{FF2B5EF4-FFF2-40B4-BE49-F238E27FC236}">
                  <a16:creationId xmlns:a16="http://schemas.microsoft.com/office/drawing/2014/main" id="{5CEF5C1F-D8DA-4D4D-8CDB-67E30F095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1800" y="3472786"/>
              <a:ext cx="28264" cy="109286"/>
            </a:xfrm>
            <a:custGeom>
              <a:avLst/>
              <a:gdLst/>
              <a:ahLst/>
              <a:cxnLst>
                <a:cxn ang="0">
                  <a:pos x="26" y="84"/>
                </a:cxn>
                <a:cxn ang="0">
                  <a:pos x="13" y="109"/>
                </a:cxn>
                <a:cxn ang="0">
                  <a:pos x="26" y="132"/>
                </a:cxn>
                <a:cxn ang="0">
                  <a:pos x="25" y="132"/>
                </a:cxn>
                <a:cxn ang="0">
                  <a:pos x="20" y="128"/>
                </a:cxn>
                <a:cxn ang="0">
                  <a:pos x="16" y="128"/>
                </a:cxn>
                <a:cxn ang="0">
                  <a:pos x="5" y="138"/>
                </a:cxn>
                <a:cxn ang="0">
                  <a:pos x="5" y="125"/>
                </a:cxn>
                <a:cxn ang="0">
                  <a:pos x="7" y="105"/>
                </a:cxn>
                <a:cxn ang="0">
                  <a:pos x="4" y="93"/>
                </a:cxn>
                <a:cxn ang="0">
                  <a:pos x="7" y="79"/>
                </a:cxn>
                <a:cxn ang="0">
                  <a:pos x="7" y="53"/>
                </a:cxn>
                <a:cxn ang="0">
                  <a:pos x="0" y="37"/>
                </a:cxn>
                <a:cxn ang="0">
                  <a:pos x="9" y="15"/>
                </a:cxn>
                <a:cxn ang="0">
                  <a:pos x="11" y="9"/>
                </a:cxn>
                <a:cxn ang="0">
                  <a:pos x="11" y="0"/>
                </a:cxn>
                <a:cxn ang="0">
                  <a:pos x="14" y="0"/>
                </a:cxn>
                <a:cxn ang="0">
                  <a:pos x="19" y="20"/>
                </a:cxn>
                <a:cxn ang="0">
                  <a:pos x="21" y="37"/>
                </a:cxn>
                <a:cxn ang="0">
                  <a:pos x="21" y="47"/>
                </a:cxn>
                <a:cxn ang="0">
                  <a:pos x="24" y="59"/>
                </a:cxn>
                <a:cxn ang="0">
                  <a:pos x="36" y="90"/>
                </a:cxn>
                <a:cxn ang="0">
                  <a:pos x="26" y="84"/>
                </a:cxn>
              </a:cxnLst>
              <a:rect l="0" t="0" r="r" b="b"/>
              <a:pathLst>
                <a:path w="36" h="138">
                  <a:moveTo>
                    <a:pt x="26" y="84"/>
                  </a:moveTo>
                  <a:cubicBezTo>
                    <a:pt x="15" y="84"/>
                    <a:pt x="13" y="98"/>
                    <a:pt x="13" y="109"/>
                  </a:cubicBezTo>
                  <a:cubicBezTo>
                    <a:pt x="13" y="120"/>
                    <a:pt x="22" y="124"/>
                    <a:pt x="26" y="132"/>
                  </a:cubicBezTo>
                  <a:cubicBezTo>
                    <a:pt x="26" y="132"/>
                    <a:pt x="25" y="132"/>
                    <a:pt x="25" y="132"/>
                  </a:cubicBezTo>
                  <a:cubicBezTo>
                    <a:pt x="23" y="133"/>
                    <a:pt x="21" y="130"/>
                    <a:pt x="20" y="128"/>
                  </a:cubicBezTo>
                  <a:cubicBezTo>
                    <a:pt x="19" y="128"/>
                    <a:pt x="17" y="128"/>
                    <a:pt x="16" y="128"/>
                  </a:cubicBezTo>
                  <a:cubicBezTo>
                    <a:pt x="11" y="128"/>
                    <a:pt x="11" y="138"/>
                    <a:pt x="5" y="138"/>
                  </a:cubicBezTo>
                  <a:cubicBezTo>
                    <a:pt x="4" y="138"/>
                    <a:pt x="5" y="127"/>
                    <a:pt x="5" y="125"/>
                  </a:cubicBezTo>
                  <a:cubicBezTo>
                    <a:pt x="5" y="117"/>
                    <a:pt x="7" y="112"/>
                    <a:pt x="7" y="105"/>
                  </a:cubicBezTo>
                  <a:cubicBezTo>
                    <a:pt x="7" y="99"/>
                    <a:pt x="4" y="98"/>
                    <a:pt x="4" y="93"/>
                  </a:cubicBezTo>
                  <a:cubicBezTo>
                    <a:pt x="4" y="86"/>
                    <a:pt x="7" y="84"/>
                    <a:pt x="7" y="79"/>
                  </a:cubicBezTo>
                  <a:cubicBezTo>
                    <a:pt x="7" y="68"/>
                    <a:pt x="7" y="64"/>
                    <a:pt x="7" y="53"/>
                  </a:cubicBezTo>
                  <a:cubicBezTo>
                    <a:pt x="7" y="46"/>
                    <a:pt x="0" y="44"/>
                    <a:pt x="0" y="37"/>
                  </a:cubicBezTo>
                  <a:cubicBezTo>
                    <a:pt x="0" y="28"/>
                    <a:pt x="3" y="16"/>
                    <a:pt x="9" y="15"/>
                  </a:cubicBezTo>
                  <a:cubicBezTo>
                    <a:pt x="9" y="12"/>
                    <a:pt x="11" y="11"/>
                    <a:pt x="11" y="9"/>
                  </a:cubicBezTo>
                  <a:cubicBezTo>
                    <a:pt x="11" y="4"/>
                    <a:pt x="11" y="3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8"/>
                    <a:pt x="18" y="14"/>
                    <a:pt x="19" y="20"/>
                  </a:cubicBezTo>
                  <a:cubicBezTo>
                    <a:pt x="21" y="26"/>
                    <a:pt x="18" y="30"/>
                    <a:pt x="21" y="3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52"/>
                    <a:pt x="23" y="57"/>
                    <a:pt x="24" y="59"/>
                  </a:cubicBezTo>
                  <a:cubicBezTo>
                    <a:pt x="27" y="70"/>
                    <a:pt x="33" y="79"/>
                    <a:pt x="36" y="90"/>
                  </a:cubicBezTo>
                  <a:cubicBezTo>
                    <a:pt x="34" y="86"/>
                    <a:pt x="30" y="84"/>
                    <a:pt x="26" y="8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18" name="Freeform 145">
              <a:extLst>
                <a:ext uri="{FF2B5EF4-FFF2-40B4-BE49-F238E27FC236}">
                  <a16:creationId xmlns:a16="http://schemas.microsoft.com/office/drawing/2014/main" id="{6C1ED52A-9002-3A4E-A342-7BF44958A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904" y="3094996"/>
              <a:ext cx="173350" cy="127186"/>
            </a:xfrm>
            <a:custGeom>
              <a:avLst/>
              <a:gdLst/>
              <a:ahLst/>
              <a:cxnLst>
                <a:cxn ang="0">
                  <a:pos x="76" y="161"/>
                </a:cxn>
                <a:cxn ang="0">
                  <a:pos x="50" y="131"/>
                </a:cxn>
                <a:cxn ang="0">
                  <a:pos x="103" y="67"/>
                </a:cxn>
                <a:cxn ang="0">
                  <a:pos x="125" y="55"/>
                </a:cxn>
                <a:cxn ang="0">
                  <a:pos x="134" y="45"/>
                </a:cxn>
                <a:cxn ang="0">
                  <a:pos x="175" y="34"/>
                </a:cxn>
                <a:cxn ang="0">
                  <a:pos x="220" y="11"/>
                </a:cxn>
                <a:cxn ang="0">
                  <a:pos x="203" y="0"/>
                </a:cxn>
                <a:cxn ang="0">
                  <a:pos x="136" y="25"/>
                </a:cxn>
                <a:cxn ang="0">
                  <a:pos x="123" y="19"/>
                </a:cxn>
                <a:cxn ang="0">
                  <a:pos x="109" y="25"/>
                </a:cxn>
                <a:cxn ang="0">
                  <a:pos x="69" y="46"/>
                </a:cxn>
                <a:cxn ang="0">
                  <a:pos x="52" y="49"/>
                </a:cxn>
                <a:cxn ang="0">
                  <a:pos x="47" y="53"/>
                </a:cxn>
                <a:cxn ang="0">
                  <a:pos x="50" y="61"/>
                </a:cxn>
                <a:cxn ang="0">
                  <a:pos x="27" y="88"/>
                </a:cxn>
                <a:cxn ang="0">
                  <a:pos x="34" y="98"/>
                </a:cxn>
                <a:cxn ang="0">
                  <a:pos x="13" y="110"/>
                </a:cxn>
                <a:cxn ang="0">
                  <a:pos x="13" y="117"/>
                </a:cxn>
                <a:cxn ang="0">
                  <a:pos x="0" y="134"/>
                </a:cxn>
                <a:cxn ang="0">
                  <a:pos x="8" y="143"/>
                </a:cxn>
                <a:cxn ang="0">
                  <a:pos x="21" y="143"/>
                </a:cxn>
                <a:cxn ang="0">
                  <a:pos x="27" y="158"/>
                </a:cxn>
                <a:cxn ang="0">
                  <a:pos x="39" y="158"/>
                </a:cxn>
                <a:cxn ang="0">
                  <a:pos x="42" y="161"/>
                </a:cxn>
                <a:cxn ang="0">
                  <a:pos x="76" y="161"/>
                </a:cxn>
                <a:cxn ang="0">
                  <a:pos x="72" y="156"/>
                </a:cxn>
                <a:cxn ang="0">
                  <a:pos x="76" y="161"/>
                </a:cxn>
              </a:cxnLst>
              <a:rect l="0" t="0" r="r" b="b"/>
              <a:pathLst>
                <a:path w="220" h="161">
                  <a:moveTo>
                    <a:pt x="76" y="161"/>
                  </a:moveTo>
                  <a:cubicBezTo>
                    <a:pt x="66" y="151"/>
                    <a:pt x="50" y="147"/>
                    <a:pt x="50" y="131"/>
                  </a:cubicBezTo>
                  <a:cubicBezTo>
                    <a:pt x="50" y="102"/>
                    <a:pt x="81" y="73"/>
                    <a:pt x="103" y="67"/>
                  </a:cubicBezTo>
                  <a:cubicBezTo>
                    <a:pt x="111" y="64"/>
                    <a:pt x="113" y="55"/>
                    <a:pt x="125" y="55"/>
                  </a:cubicBezTo>
                  <a:cubicBezTo>
                    <a:pt x="130" y="55"/>
                    <a:pt x="132" y="46"/>
                    <a:pt x="134" y="45"/>
                  </a:cubicBezTo>
                  <a:cubicBezTo>
                    <a:pt x="149" y="38"/>
                    <a:pt x="160" y="41"/>
                    <a:pt x="175" y="34"/>
                  </a:cubicBezTo>
                  <a:cubicBezTo>
                    <a:pt x="186" y="28"/>
                    <a:pt x="220" y="26"/>
                    <a:pt x="220" y="11"/>
                  </a:cubicBezTo>
                  <a:cubicBezTo>
                    <a:pt x="220" y="6"/>
                    <a:pt x="208" y="0"/>
                    <a:pt x="203" y="0"/>
                  </a:cubicBezTo>
                  <a:cubicBezTo>
                    <a:pt x="181" y="0"/>
                    <a:pt x="160" y="25"/>
                    <a:pt x="136" y="25"/>
                  </a:cubicBezTo>
                  <a:cubicBezTo>
                    <a:pt x="131" y="25"/>
                    <a:pt x="128" y="19"/>
                    <a:pt x="123" y="19"/>
                  </a:cubicBezTo>
                  <a:cubicBezTo>
                    <a:pt x="115" y="19"/>
                    <a:pt x="115" y="25"/>
                    <a:pt x="109" y="25"/>
                  </a:cubicBezTo>
                  <a:cubicBezTo>
                    <a:pt x="93" y="25"/>
                    <a:pt x="80" y="46"/>
                    <a:pt x="69" y="46"/>
                  </a:cubicBezTo>
                  <a:cubicBezTo>
                    <a:pt x="63" y="46"/>
                    <a:pt x="58" y="49"/>
                    <a:pt x="52" y="49"/>
                  </a:cubicBezTo>
                  <a:cubicBezTo>
                    <a:pt x="49" y="49"/>
                    <a:pt x="47" y="52"/>
                    <a:pt x="47" y="53"/>
                  </a:cubicBezTo>
                  <a:cubicBezTo>
                    <a:pt x="47" y="56"/>
                    <a:pt x="50" y="58"/>
                    <a:pt x="50" y="61"/>
                  </a:cubicBezTo>
                  <a:cubicBezTo>
                    <a:pt x="50" y="74"/>
                    <a:pt x="27" y="80"/>
                    <a:pt x="27" y="88"/>
                  </a:cubicBezTo>
                  <a:cubicBezTo>
                    <a:pt x="27" y="91"/>
                    <a:pt x="34" y="92"/>
                    <a:pt x="34" y="98"/>
                  </a:cubicBezTo>
                  <a:cubicBezTo>
                    <a:pt x="27" y="99"/>
                    <a:pt x="13" y="102"/>
                    <a:pt x="13" y="110"/>
                  </a:cubicBezTo>
                  <a:cubicBezTo>
                    <a:pt x="13" y="115"/>
                    <a:pt x="13" y="117"/>
                    <a:pt x="13" y="117"/>
                  </a:cubicBezTo>
                  <a:cubicBezTo>
                    <a:pt x="13" y="124"/>
                    <a:pt x="0" y="124"/>
                    <a:pt x="0" y="134"/>
                  </a:cubicBezTo>
                  <a:cubicBezTo>
                    <a:pt x="0" y="139"/>
                    <a:pt x="8" y="143"/>
                    <a:pt x="8" y="143"/>
                  </a:cubicBezTo>
                  <a:cubicBezTo>
                    <a:pt x="8" y="143"/>
                    <a:pt x="20" y="143"/>
                    <a:pt x="21" y="143"/>
                  </a:cubicBezTo>
                  <a:cubicBezTo>
                    <a:pt x="28" y="145"/>
                    <a:pt x="24" y="152"/>
                    <a:pt x="27" y="158"/>
                  </a:cubicBezTo>
                  <a:cubicBezTo>
                    <a:pt x="28" y="161"/>
                    <a:pt x="35" y="158"/>
                    <a:pt x="39" y="158"/>
                  </a:cubicBezTo>
                  <a:cubicBezTo>
                    <a:pt x="40" y="158"/>
                    <a:pt x="41" y="161"/>
                    <a:pt x="42" y="161"/>
                  </a:cubicBezTo>
                  <a:cubicBezTo>
                    <a:pt x="76" y="161"/>
                    <a:pt x="76" y="161"/>
                    <a:pt x="76" y="161"/>
                  </a:cubicBezTo>
                  <a:cubicBezTo>
                    <a:pt x="75" y="159"/>
                    <a:pt x="73" y="157"/>
                    <a:pt x="72" y="156"/>
                  </a:cubicBezTo>
                  <a:lnTo>
                    <a:pt x="76" y="16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19" name="Freeform 146">
              <a:extLst>
                <a:ext uri="{FF2B5EF4-FFF2-40B4-BE49-F238E27FC236}">
                  <a16:creationId xmlns:a16="http://schemas.microsoft.com/office/drawing/2014/main" id="{5B266E1A-E9B1-CA42-8CBB-2A1D14276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179" y="3081807"/>
              <a:ext cx="1690159" cy="628393"/>
            </a:xfrm>
            <a:custGeom>
              <a:avLst/>
              <a:gdLst/>
              <a:ahLst/>
              <a:cxnLst>
                <a:cxn ang="0">
                  <a:pos x="1515" y="585"/>
                </a:cxn>
                <a:cxn ang="0">
                  <a:pos x="1460" y="485"/>
                </a:cxn>
                <a:cxn ang="0">
                  <a:pos x="1665" y="408"/>
                </a:cxn>
                <a:cxn ang="0">
                  <a:pos x="1804" y="346"/>
                </a:cxn>
                <a:cxn ang="0">
                  <a:pos x="1709" y="465"/>
                </a:cxn>
                <a:cxn ang="0">
                  <a:pos x="1793" y="452"/>
                </a:cxn>
                <a:cxn ang="0">
                  <a:pos x="1989" y="313"/>
                </a:cxn>
                <a:cxn ang="0">
                  <a:pos x="2112" y="287"/>
                </a:cxn>
                <a:cxn ang="0">
                  <a:pos x="1892" y="194"/>
                </a:cxn>
                <a:cxn ang="0">
                  <a:pos x="1660" y="159"/>
                </a:cxn>
                <a:cxn ang="0">
                  <a:pos x="1435" y="157"/>
                </a:cxn>
                <a:cxn ang="0">
                  <a:pos x="1314" y="97"/>
                </a:cxn>
                <a:cxn ang="0">
                  <a:pos x="1102" y="104"/>
                </a:cxn>
                <a:cxn ang="0">
                  <a:pos x="1016" y="27"/>
                </a:cxn>
                <a:cxn ang="0">
                  <a:pos x="758" y="117"/>
                </a:cxn>
                <a:cxn ang="0">
                  <a:pos x="668" y="148"/>
                </a:cxn>
                <a:cxn ang="0">
                  <a:pos x="644" y="121"/>
                </a:cxn>
                <a:cxn ang="0">
                  <a:pos x="511" y="207"/>
                </a:cxn>
                <a:cxn ang="0">
                  <a:pos x="322" y="247"/>
                </a:cxn>
                <a:cxn ang="0">
                  <a:pos x="214" y="296"/>
                </a:cxn>
                <a:cxn ang="0">
                  <a:pos x="229" y="227"/>
                </a:cxn>
                <a:cxn ang="0">
                  <a:pos x="127" y="236"/>
                </a:cxn>
                <a:cxn ang="0">
                  <a:pos x="136" y="312"/>
                </a:cxn>
                <a:cxn ang="0">
                  <a:pos x="117" y="395"/>
                </a:cxn>
                <a:cxn ang="0">
                  <a:pos x="50" y="446"/>
                </a:cxn>
                <a:cxn ang="0">
                  <a:pos x="16" y="495"/>
                </a:cxn>
                <a:cxn ang="0">
                  <a:pos x="54" y="558"/>
                </a:cxn>
                <a:cxn ang="0">
                  <a:pos x="88" y="597"/>
                </a:cxn>
                <a:cxn ang="0">
                  <a:pos x="112" y="644"/>
                </a:cxn>
                <a:cxn ang="0">
                  <a:pos x="208" y="647"/>
                </a:cxn>
                <a:cxn ang="0">
                  <a:pos x="225" y="626"/>
                </a:cxn>
                <a:cxn ang="0">
                  <a:pos x="284" y="701"/>
                </a:cxn>
                <a:cxn ang="0">
                  <a:pos x="350" y="732"/>
                </a:cxn>
                <a:cxn ang="0">
                  <a:pos x="366" y="742"/>
                </a:cxn>
                <a:cxn ang="0">
                  <a:pos x="349" y="634"/>
                </a:cxn>
                <a:cxn ang="0">
                  <a:pos x="412" y="645"/>
                </a:cxn>
                <a:cxn ang="0">
                  <a:pos x="427" y="700"/>
                </a:cxn>
                <a:cxn ang="0">
                  <a:pos x="428" y="746"/>
                </a:cxn>
                <a:cxn ang="0">
                  <a:pos x="447" y="755"/>
                </a:cxn>
                <a:cxn ang="0">
                  <a:pos x="522" y="777"/>
                </a:cxn>
                <a:cxn ang="0">
                  <a:pos x="559" y="781"/>
                </a:cxn>
                <a:cxn ang="0">
                  <a:pos x="608" y="770"/>
                </a:cxn>
                <a:cxn ang="0">
                  <a:pos x="654" y="772"/>
                </a:cxn>
                <a:cxn ang="0">
                  <a:pos x="677" y="748"/>
                </a:cxn>
                <a:cxn ang="0">
                  <a:pos x="829" y="593"/>
                </a:cxn>
                <a:cxn ang="0">
                  <a:pos x="994" y="534"/>
                </a:cxn>
                <a:cxn ang="0">
                  <a:pos x="1224" y="569"/>
                </a:cxn>
                <a:cxn ang="0">
                  <a:pos x="1411" y="607"/>
                </a:cxn>
                <a:cxn ang="0">
                  <a:pos x="1400" y="655"/>
                </a:cxn>
              </a:cxnLst>
              <a:rect l="0" t="0" r="r" b="b"/>
              <a:pathLst>
                <a:path w="2139" h="795">
                  <a:moveTo>
                    <a:pt x="1398" y="684"/>
                  </a:moveTo>
                  <a:cubicBezTo>
                    <a:pt x="1398" y="684"/>
                    <a:pt x="1415" y="688"/>
                    <a:pt x="1429" y="688"/>
                  </a:cubicBezTo>
                  <a:cubicBezTo>
                    <a:pt x="1454" y="688"/>
                    <a:pt x="1478" y="635"/>
                    <a:pt x="1495" y="618"/>
                  </a:cubicBezTo>
                  <a:cubicBezTo>
                    <a:pt x="1502" y="610"/>
                    <a:pt x="1512" y="596"/>
                    <a:pt x="1515" y="585"/>
                  </a:cubicBezTo>
                  <a:cubicBezTo>
                    <a:pt x="1518" y="572"/>
                    <a:pt x="1513" y="564"/>
                    <a:pt x="1520" y="551"/>
                  </a:cubicBezTo>
                  <a:cubicBezTo>
                    <a:pt x="1522" y="547"/>
                    <a:pt x="1527" y="537"/>
                    <a:pt x="1527" y="527"/>
                  </a:cubicBezTo>
                  <a:cubicBezTo>
                    <a:pt x="1527" y="515"/>
                    <a:pt x="1508" y="492"/>
                    <a:pt x="1499" y="499"/>
                  </a:cubicBezTo>
                  <a:cubicBezTo>
                    <a:pt x="1473" y="518"/>
                    <a:pt x="1460" y="488"/>
                    <a:pt x="1460" y="485"/>
                  </a:cubicBezTo>
                  <a:cubicBezTo>
                    <a:pt x="1460" y="473"/>
                    <a:pt x="1483" y="459"/>
                    <a:pt x="1493" y="450"/>
                  </a:cubicBezTo>
                  <a:cubicBezTo>
                    <a:pt x="1506" y="436"/>
                    <a:pt x="1524" y="413"/>
                    <a:pt x="1543" y="408"/>
                  </a:cubicBezTo>
                  <a:cubicBezTo>
                    <a:pt x="1560" y="404"/>
                    <a:pt x="1613" y="399"/>
                    <a:pt x="1627" y="399"/>
                  </a:cubicBezTo>
                  <a:cubicBezTo>
                    <a:pt x="1645" y="399"/>
                    <a:pt x="1654" y="408"/>
                    <a:pt x="1665" y="408"/>
                  </a:cubicBezTo>
                  <a:cubicBezTo>
                    <a:pt x="1671" y="408"/>
                    <a:pt x="1675" y="408"/>
                    <a:pt x="1689" y="408"/>
                  </a:cubicBezTo>
                  <a:cubicBezTo>
                    <a:pt x="1696" y="379"/>
                    <a:pt x="1709" y="362"/>
                    <a:pt x="1740" y="362"/>
                  </a:cubicBezTo>
                  <a:cubicBezTo>
                    <a:pt x="1748" y="362"/>
                    <a:pt x="1751" y="360"/>
                    <a:pt x="1766" y="362"/>
                  </a:cubicBezTo>
                  <a:cubicBezTo>
                    <a:pt x="1759" y="368"/>
                    <a:pt x="1756" y="406"/>
                    <a:pt x="1804" y="346"/>
                  </a:cubicBezTo>
                  <a:cubicBezTo>
                    <a:pt x="1809" y="346"/>
                    <a:pt x="1832" y="355"/>
                    <a:pt x="1797" y="377"/>
                  </a:cubicBezTo>
                  <a:cubicBezTo>
                    <a:pt x="1785" y="385"/>
                    <a:pt x="1774" y="381"/>
                    <a:pt x="1766" y="393"/>
                  </a:cubicBezTo>
                  <a:cubicBezTo>
                    <a:pt x="1757" y="406"/>
                    <a:pt x="1749" y="423"/>
                    <a:pt x="1735" y="430"/>
                  </a:cubicBezTo>
                  <a:cubicBezTo>
                    <a:pt x="1724" y="436"/>
                    <a:pt x="1709" y="447"/>
                    <a:pt x="1709" y="465"/>
                  </a:cubicBezTo>
                  <a:cubicBezTo>
                    <a:pt x="1709" y="482"/>
                    <a:pt x="1714" y="535"/>
                    <a:pt x="1726" y="545"/>
                  </a:cubicBezTo>
                  <a:cubicBezTo>
                    <a:pt x="1735" y="532"/>
                    <a:pt x="1741" y="507"/>
                    <a:pt x="1760" y="503"/>
                  </a:cubicBezTo>
                  <a:cubicBezTo>
                    <a:pt x="1757" y="491"/>
                    <a:pt x="1777" y="488"/>
                    <a:pt x="1777" y="479"/>
                  </a:cubicBezTo>
                  <a:cubicBezTo>
                    <a:pt x="1777" y="464"/>
                    <a:pt x="1793" y="460"/>
                    <a:pt x="1793" y="452"/>
                  </a:cubicBezTo>
                  <a:cubicBezTo>
                    <a:pt x="1793" y="447"/>
                    <a:pt x="1788" y="442"/>
                    <a:pt x="1793" y="432"/>
                  </a:cubicBezTo>
                  <a:cubicBezTo>
                    <a:pt x="1828" y="356"/>
                    <a:pt x="1861" y="397"/>
                    <a:pt x="1874" y="397"/>
                  </a:cubicBezTo>
                  <a:cubicBezTo>
                    <a:pt x="1914" y="397"/>
                    <a:pt x="1941" y="347"/>
                    <a:pt x="1976" y="346"/>
                  </a:cubicBezTo>
                  <a:cubicBezTo>
                    <a:pt x="2041" y="345"/>
                    <a:pt x="1989" y="320"/>
                    <a:pt x="1989" y="313"/>
                  </a:cubicBezTo>
                  <a:cubicBezTo>
                    <a:pt x="1989" y="294"/>
                    <a:pt x="2015" y="297"/>
                    <a:pt x="2020" y="287"/>
                  </a:cubicBezTo>
                  <a:cubicBezTo>
                    <a:pt x="2022" y="282"/>
                    <a:pt x="2018" y="271"/>
                    <a:pt x="2026" y="271"/>
                  </a:cubicBezTo>
                  <a:cubicBezTo>
                    <a:pt x="2054" y="271"/>
                    <a:pt x="2077" y="309"/>
                    <a:pt x="2097" y="309"/>
                  </a:cubicBezTo>
                  <a:cubicBezTo>
                    <a:pt x="2106" y="309"/>
                    <a:pt x="2108" y="293"/>
                    <a:pt x="2112" y="287"/>
                  </a:cubicBezTo>
                  <a:cubicBezTo>
                    <a:pt x="2120" y="278"/>
                    <a:pt x="2127" y="279"/>
                    <a:pt x="2139" y="275"/>
                  </a:cubicBezTo>
                  <a:cubicBezTo>
                    <a:pt x="2123" y="254"/>
                    <a:pt x="2071" y="242"/>
                    <a:pt x="2046" y="227"/>
                  </a:cubicBezTo>
                  <a:cubicBezTo>
                    <a:pt x="2011" y="207"/>
                    <a:pt x="1965" y="185"/>
                    <a:pt x="1914" y="185"/>
                  </a:cubicBezTo>
                  <a:cubicBezTo>
                    <a:pt x="1900" y="185"/>
                    <a:pt x="1890" y="188"/>
                    <a:pt x="1892" y="194"/>
                  </a:cubicBezTo>
                  <a:cubicBezTo>
                    <a:pt x="1906" y="237"/>
                    <a:pt x="1872" y="194"/>
                    <a:pt x="1863" y="194"/>
                  </a:cubicBezTo>
                  <a:cubicBezTo>
                    <a:pt x="1762" y="192"/>
                    <a:pt x="1762" y="192"/>
                    <a:pt x="1762" y="192"/>
                  </a:cubicBezTo>
                  <a:cubicBezTo>
                    <a:pt x="1756" y="169"/>
                    <a:pt x="1741" y="161"/>
                    <a:pt x="1711" y="161"/>
                  </a:cubicBezTo>
                  <a:cubicBezTo>
                    <a:pt x="1695" y="161"/>
                    <a:pt x="1670" y="167"/>
                    <a:pt x="1660" y="159"/>
                  </a:cubicBezTo>
                  <a:cubicBezTo>
                    <a:pt x="1652" y="151"/>
                    <a:pt x="1651" y="141"/>
                    <a:pt x="1638" y="137"/>
                  </a:cubicBezTo>
                  <a:cubicBezTo>
                    <a:pt x="1611" y="128"/>
                    <a:pt x="1582" y="121"/>
                    <a:pt x="1548" y="121"/>
                  </a:cubicBezTo>
                  <a:cubicBezTo>
                    <a:pt x="1513" y="121"/>
                    <a:pt x="1509" y="140"/>
                    <a:pt x="1506" y="157"/>
                  </a:cubicBezTo>
                  <a:cubicBezTo>
                    <a:pt x="1473" y="157"/>
                    <a:pt x="1457" y="157"/>
                    <a:pt x="1435" y="157"/>
                  </a:cubicBezTo>
                  <a:cubicBezTo>
                    <a:pt x="1423" y="157"/>
                    <a:pt x="1421" y="147"/>
                    <a:pt x="1407" y="146"/>
                  </a:cubicBezTo>
                  <a:cubicBezTo>
                    <a:pt x="1405" y="152"/>
                    <a:pt x="1403" y="166"/>
                    <a:pt x="1396" y="166"/>
                  </a:cubicBezTo>
                  <a:cubicBezTo>
                    <a:pt x="1377" y="166"/>
                    <a:pt x="1369" y="143"/>
                    <a:pt x="1369" y="130"/>
                  </a:cubicBezTo>
                  <a:cubicBezTo>
                    <a:pt x="1369" y="127"/>
                    <a:pt x="1405" y="105"/>
                    <a:pt x="1314" y="97"/>
                  </a:cubicBezTo>
                  <a:cubicBezTo>
                    <a:pt x="1303" y="96"/>
                    <a:pt x="1296" y="101"/>
                    <a:pt x="1296" y="115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33" y="111"/>
                    <a:pt x="1157" y="102"/>
                    <a:pt x="1147" y="86"/>
                  </a:cubicBezTo>
                  <a:cubicBezTo>
                    <a:pt x="1089" y="133"/>
                    <a:pt x="1102" y="104"/>
                    <a:pt x="1102" y="104"/>
                  </a:cubicBezTo>
                  <a:cubicBezTo>
                    <a:pt x="1116" y="87"/>
                    <a:pt x="1249" y="51"/>
                    <a:pt x="1140" y="24"/>
                  </a:cubicBezTo>
                  <a:cubicBezTo>
                    <a:pt x="1094" y="24"/>
                    <a:pt x="1094" y="24"/>
                    <a:pt x="1094" y="24"/>
                  </a:cubicBezTo>
                  <a:cubicBezTo>
                    <a:pt x="1089" y="12"/>
                    <a:pt x="1079" y="0"/>
                    <a:pt x="1060" y="0"/>
                  </a:cubicBezTo>
                  <a:cubicBezTo>
                    <a:pt x="1038" y="0"/>
                    <a:pt x="1028" y="17"/>
                    <a:pt x="1016" y="27"/>
                  </a:cubicBezTo>
                  <a:cubicBezTo>
                    <a:pt x="1008" y="33"/>
                    <a:pt x="951" y="56"/>
                    <a:pt x="956" y="35"/>
                  </a:cubicBezTo>
                  <a:cubicBezTo>
                    <a:pt x="941" y="40"/>
                    <a:pt x="879" y="44"/>
                    <a:pt x="847" y="73"/>
                  </a:cubicBezTo>
                  <a:cubicBezTo>
                    <a:pt x="840" y="79"/>
                    <a:pt x="838" y="97"/>
                    <a:pt x="828" y="97"/>
                  </a:cubicBezTo>
                  <a:cubicBezTo>
                    <a:pt x="813" y="97"/>
                    <a:pt x="758" y="92"/>
                    <a:pt x="758" y="117"/>
                  </a:cubicBezTo>
                  <a:cubicBezTo>
                    <a:pt x="758" y="122"/>
                    <a:pt x="763" y="128"/>
                    <a:pt x="765" y="135"/>
                  </a:cubicBezTo>
                  <a:cubicBezTo>
                    <a:pt x="755" y="141"/>
                    <a:pt x="752" y="135"/>
                    <a:pt x="721" y="135"/>
                  </a:cubicBezTo>
                  <a:cubicBezTo>
                    <a:pt x="695" y="170"/>
                    <a:pt x="697" y="129"/>
                    <a:pt x="691" y="121"/>
                  </a:cubicBezTo>
                  <a:cubicBezTo>
                    <a:pt x="689" y="136"/>
                    <a:pt x="679" y="142"/>
                    <a:pt x="668" y="148"/>
                  </a:cubicBezTo>
                  <a:cubicBezTo>
                    <a:pt x="671" y="160"/>
                    <a:pt x="690" y="173"/>
                    <a:pt x="677" y="188"/>
                  </a:cubicBezTo>
                  <a:cubicBezTo>
                    <a:pt x="667" y="198"/>
                    <a:pt x="695" y="230"/>
                    <a:pt x="680" y="230"/>
                  </a:cubicBezTo>
                  <a:cubicBezTo>
                    <a:pt x="662" y="230"/>
                    <a:pt x="657" y="164"/>
                    <a:pt x="657" y="150"/>
                  </a:cubicBezTo>
                  <a:cubicBezTo>
                    <a:pt x="657" y="135"/>
                    <a:pt x="681" y="129"/>
                    <a:pt x="644" y="121"/>
                  </a:cubicBezTo>
                  <a:cubicBezTo>
                    <a:pt x="625" y="118"/>
                    <a:pt x="589" y="149"/>
                    <a:pt x="589" y="166"/>
                  </a:cubicBezTo>
                  <a:cubicBezTo>
                    <a:pt x="589" y="186"/>
                    <a:pt x="598" y="199"/>
                    <a:pt x="608" y="210"/>
                  </a:cubicBezTo>
                  <a:cubicBezTo>
                    <a:pt x="633" y="248"/>
                    <a:pt x="574" y="205"/>
                    <a:pt x="552" y="200"/>
                  </a:cubicBezTo>
                  <a:cubicBezTo>
                    <a:pt x="492" y="184"/>
                    <a:pt x="512" y="204"/>
                    <a:pt x="511" y="207"/>
                  </a:cubicBezTo>
                  <a:cubicBezTo>
                    <a:pt x="509" y="241"/>
                    <a:pt x="495" y="214"/>
                    <a:pt x="487" y="214"/>
                  </a:cubicBezTo>
                  <a:cubicBezTo>
                    <a:pt x="473" y="214"/>
                    <a:pt x="445" y="233"/>
                    <a:pt x="425" y="223"/>
                  </a:cubicBezTo>
                  <a:cubicBezTo>
                    <a:pt x="415" y="197"/>
                    <a:pt x="349" y="256"/>
                    <a:pt x="333" y="256"/>
                  </a:cubicBezTo>
                  <a:cubicBezTo>
                    <a:pt x="327" y="256"/>
                    <a:pt x="320" y="252"/>
                    <a:pt x="322" y="247"/>
                  </a:cubicBezTo>
                  <a:cubicBezTo>
                    <a:pt x="329" y="229"/>
                    <a:pt x="319" y="191"/>
                    <a:pt x="300" y="249"/>
                  </a:cubicBezTo>
                  <a:cubicBezTo>
                    <a:pt x="298" y="253"/>
                    <a:pt x="306" y="255"/>
                    <a:pt x="306" y="263"/>
                  </a:cubicBezTo>
                  <a:cubicBezTo>
                    <a:pt x="306" y="278"/>
                    <a:pt x="283" y="267"/>
                    <a:pt x="271" y="271"/>
                  </a:cubicBezTo>
                  <a:cubicBezTo>
                    <a:pt x="259" y="275"/>
                    <a:pt x="265" y="318"/>
                    <a:pt x="214" y="296"/>
                  </a:cubicBezTo>
                  <a:cubicBezTo>
                    <a:pt x="214" y="313"/>
                    <a:pt x="214" y="313"/>
                    <a:pt x="214" y="313"/>
                  </a:cubicBezTo>
                  <a:cubicBezTo>
                    <a:pt x="189" y="311"/>
                    <a:pt x="192" y="284"/>
                    <a:pt x="183" y="271"/>
                  </a:cubicBezTo>
                  <a:cubicBezTo>
                    <a:pt x="202" y="271"/>
                    <a:pt x="212" y="271"/>
                    <a:pt x="230" y="276"/>
                  </a:cubicBezTo>
                  <a:cubicBezTo>
                    <a:pt x="255" y="282"/>
                    <a:pt x="304" y="251"/>
                    <a:pt x="229" y="227"/>
                  </a:cubicBezTo>
                  <a:cubicBezTo>
                    <a:pt x="208" y="220"/>
                    <a:pt x="160" y="196"/>
                    <a:pt x="145" y="196"/>
                  </a:cubicBezTo>
                  <a:cubicBezTo>
                    <a:pt x="144" y="196"/>
                    <a:pt x="144" y="195"/>
                    <a:pt x="133" y="196"/>
                  </a:cubicBezTo>
                  <a:cubicBezTo>
                    <a:pt x="127" y="200"/>
                    <a:pt x="111" y="208"/>
                    <a:pt x="111" y="219"/>
                  </a:cubicBezTo>
                  <a:cubicBezTo>
                    <a:pt x="111" y="227"/>
                    <a:pt x="127" y="226"/>
                    <a:pt x="127" y="236"/>
                  </a:cubicBezTo>
                  <a:cubicBezTo>
                    <a:pt x="127" y="244"/>
                    <a:pt x="119" y="247"/>
                    <a:pt x="119" y="255"/>
                  </a:cubicBezTo>
                  <a:cubicBezTo>
                    <a:pt x="119" y="263"/>
                    <a:pt x="128" y="268"/>
                    <a:pt x="128" y="277"/>
                  </a:cubicBezTo>
                  <a:cubicBezTo>
                    <a:pt x="128" y="282"/>
                    <a:pt x="123" y="285"/>
                    <a:pt x="123" y="290"/>
                  </a:cubicBezTo>
                  <a:cubicBezTo>
                    <a:pt x="123" y="300"/>
                    <a:pt x="136" y="302"/>
                    <a:pt x="136" y="312"/>
                  </a:cubicBezTo>
                  <a:cubicBezTo>
                    <a:pt x="136" y="315"/>
                    <a:pt x="132" y="317"/>
                    <a:pt x="131" y="318"/>
                  </a:cubicBezTo>
                  <a:cubicBezTo>
                    <a:pt x="135" y="325"/>
                    <a:pt x="145" y="327"/>
                    <a:pt x="145" y="336"/>
                  </a:cubicBezTo>
                  <a:cubicBezTo>
                    <a:pt x="145" y="351"/>
                    <a:pt x="115" y="367"/>
                    <a:pt x="106" y="379"/>
                  </a:cubicBezTo>
                  <a:cubicBezTo>
                    <a:pt x="109" y="384"/>
                    <a:pt x="114" y="387"/>
                    <a:pt x="117" y="395"/>
                  </a:cubicBezTo>
                  <a:cubicBezTo>
                    <a:pt x="111" y="398"/>
                    <a:pt x="98" y="405"/>
                    <a:pt x="92" y="405"/>
                  </a:cubicBezTo>
                  <a:cubicBezTo>
                    <a:pt x="85" y="405"/>
                    <a:pt x="80" y="402"/>
                    <a:pt x="70" y="402"/>
                  </a:cubicBezTo>
                  <a:cubicBezTo>
                    <a:pt x="61" y="402"/>
                    <a:pt x="38" y="410"/>
                    <a:pt x="45" y="417"/>
                  </a:cubicBezTo>
                  <a:cubicBezTo>
                    <a:pt x="67" y="438"/>
                    <a:pt x="56" y="446"/>
                    <a:pt x="50" y="446"/>
                  </a:cubicBezTo>
                  <a:cubicBezTo>
                    <a:pt x="42" y="446"/>
                    <a:pt x="40" y="435"/>
                    <a:pt x="33" y="435"/>
                  </a:cubicBezTo>
                  <a:cubicBezTo>
                    <a:pt x="25" y="435"/>
                    <a:pt x="15" y="455"/>
                    <a:pt x="15" y="465"/>
                  </a:cubicBezTo>
                  <a:cubicBezTo>
                    <a:pt x="15" y="483"/>
                    <a:pt x="1" y="480"/>
                    <a:pt x="0" y="496"/>
                  </a:cubicBezTo>
                  <a:cubicBezTo>
                    <a:pt x="6" y="495"/>
                    <a:pt x="11" y="495"/>
                    <a:pt x="16" y="495"/>
                  </a:cubicBezTo>
                  <a:cubicBezTo>
                    <a:pt x="24" y="495"/>
                    <a:pt x="30" y="494"/>
                    <a:pt x="39" y="494"/>
                  </a:cubicBezTo>
                  <a:cubicBezTo>
                    <a:pt x="48" y="494"/>
                    <a:pt x="52" y="510"/>
                    <a:pt x="52" y="520"/>
                  </a:cubicBezTo>
                  <a:cubicBezTo>
                    <a:pt x="52" y="526"/>
                    <a:pt x="46" y="529"/>
                    <a:pt x="46" y="535"/>
                  </a:cubicBezTo>
                  <a:cubicBezTo>
                    <a:pt x="46" y="544"/>
                    <a:pt x="54" y="550"/>
                    <a:pt x="54" y="558"/>
                  </a:cubicBezTo>
                  <a:cubicBezTo>
                    <a:pt x="54" y="563"/>
                    <a:pt x="46" y="565"/>
                    <a:pt x="44" y="568"/>
                  </a:cubicBezTo>
                  <a:cubicBezTo>
                    <a:pt x="39" y="576"/>
                    <a:pt x="37" y="583"/>
                    <a:pt x="37" y="593"/>
                  </a:cubicBezTo>
                  <a:cubicBezTo>
                    <a:pt x="37" y="606"/>
                    <a:pt x="46" y="603"/>
                    <a:pt x="56" y="603"/>
                  </a:cubicBezTo>
                  <a:cubicBezTo>
                    <a:pt x="70" y="603"/>
                    <a:pt x="77" y="597"/>
                    <a:pt x="88" y="597"/>
                  </a:cubicBezTo>
                  <a:cubicBezTo>
                    <a:pt x="99" y="597"/>
                    <a:pt x="97" y="620"/>
                    <a:pt x="108" y="620"/>
                  </a:cubicBezTo>
                  <a:cubicBezTo>
                    <a:pt x="108" y="638"/>
                    <a:pt x="108" y="638"/>
                    <a:pt x="108" y="638"/>
                  </a:cubicBezTo>
                  <a:cubicBezTo>
                    <a:pt x="108" y="640"/>
                    <a:pt x="109" y="641"/>
                    <a:pt x="110" y="641"/>
                  </a:cubicBezTo>
                  <a:cubicBezTo>
                    <a:pt x="112" y="644"/>
                    <a:pt x="112" y="644"/>
                    <a:pt x="112" y="644"/>
                  </a:cubicBezTo>
                  <a:cubicBezTo>
                    <a:pt x="114" y="644"/>
                    <a:pt x="120" y="642"/>
                    <a:pt x="123" y="641"/>
                  </a:cubicBezTo>
                  <a:cubicBezTo>
                    <a:pt x="132" y="639"/>
                    <a:pt x="133" y="627"/>
                    <a:pt x="143" y="627"/>
                  </a:cubicBezTo>
                  <a:cubicBezTo>
                    <a:pt x="151" y="627"/>
                    <a:pt x="171" y="660"/>
                    <a:pt x="177" y="660"/>
                  </a:cubicBezTo>
                  <a:cubicBezTo>
                    <a:pt x="184" y="660"/>
                    <a:pt x="205" y="651"/>
                    <a:pt x="208" y="647"/>
                  </a:cubicBezTo>
                  <a:cubicBezTo>
                    <a:pt x="207" y="647"/>
                    <a:pt x="196" y="645"/>
                    <a:pt x="196" y="645"/>
                  </a:cubicBezTo>
                  <a:cubicBezTo>
                    <a:pt x="194" y="645"/>
                    <a:pt x="189" y="644"/>
                    <a:pt x="189" y="638"/>
                  </a:cubicBezTo>
                  <a:cubicBezTo>
                    <a:pt x="189" y="635"/>
                    <a:pt x="221" y="623"/>
                    <a:pt x="233" y="619"/>
                  </a:cubicBezTo>
                  <a:cubicBezTo>
                    <a:pt x="233" y="619"/>
                    <a:pt x="227" y="625"/>
                    <a:pt x="225" y="626"/>
                  </a:cubicBezTo>
                  <a:cubicBezTo>
                    <a:pt x="226" y="629"/>
                    <a:pt x="237" y="641"/>
                    <a:pt x="211" y="647"/>
                  </a:cubicBezTo>
                  <a:cubicBezTo>
                    <a:pt x="223" y="673"/>
                    <a:pt x="273" y="669"/>
                    <a:pt x="273" y="704"/>
                  </a:cubicBezTo>
                  <a:cubicBezTo>
                    <a:pt x="275" y="703"/>
                    <a:pt x="275" y="703"/>
                    <a:pt x="275" y="703"/>
                  </a:cubicBezTo>
                  <a:cubicBezTo>
                    <a:pt x="278" y="702"/>
                    <a:pt x="280" y="701"/>
                    <a:pt x="284" y="701"/>
                  </a:cubicBezTo>
                  <a:cubicBezTo>
                    <a:pt x="298" y="701"/>
                    <a:pt x="297" y="710"/>
                    <a:pt x="302" y="719"/>
                  </a:cubicBezTo>
                  <a:cubicBezTo>
                    <a:pt x="303" y="721"/>
                    <a:pt x="312" y="726"/>
                    <a:pt x="312" y="726"/>
                  </a:cubicBezTo>
                  <a:cubicBezTo>
                    <a:pt x="320" y="729"/>
                    <a:pt x="322" y="742"/>
                    <a:pt x="335" y="742"/>
                  </a:cubicBezTo>
                  <a:cubicBezTo>
                    <a:pt x="344" y="742"/>
                    <a:pt x="344" y="734"/>
                    <a:pt x="350" y="732"/>
                  </a:cubicBezTo>
                  <a:cubicBezTo>
                    <a:pt x="354" y="731"/>
                    <a:pt x="353" y="731"/>
                    <a:pt x="357" y="731"/>
                  </a:cubicBezTo>
                  <a:cubicBezTo>
                    <a:pt x="358" y="733"/>
                    <a:pt x="358" y="737"/>
                    <a:pt x="360" y="739"/>
                  </a:cubicBezTo>
                  <a:cubicBezTo>
                    <a:pt x="359" y="739"/>
                    <a:pt x="360" y="740"/>
                    <a:pt x="360" y="741"/>
                  </a:cubicBezTo>
                  <a:cubicBezTo>
                    <a:pt x="366" y="742"/>
                    <a:pt x="366" y="742"/>
                    <a:pt x="366" y="742"/>
                  </a:cubicBezTo>
                  <a:cubicBezTo>
                    <a:pt x="371" y="735"/>
                    <a:pt x="371" y="724"/>
                    <a:pt x="378" y="721"/>
                  </a:cubicBezTo>
                  <a:cubicBezTo>
                    <a:pt x="366" y="714"/>
                    <a:pt x="348" y="688"/>
                    <a:pt x="348" y="673"/>
                  </a:cubicBezTo>
                  <a:cubicBezTo>
                    <a:pt x="348" y="668"/>
                    <a:pt x="338" y="662"/>
                    <a:pt x="338" y="655"/>
                  </a:cubicBezTo>
                  <a:cubicBezTo>
                    <a:pt x="338" y="653"/>
                    <a:pt x="347" y="637"/>
                    <a:pt x="349" y="634"/>
                  </a:cubicBezTo>
                  <a:cubicBezTo>
                    <a:pt x="351" y="635"/>
                    <a:pt x="365" y="628"/>
                    <a:pt x="366" y="627"/>
                  </a:cubicBezTo>
                  <a:cubicBezTo>
                    <a:pt x="377" y="623"/>
                    <a:pt x="384" y="620"/>
                    <a:pt x="399" y="620"/>
                  </a:cubicBezTo>
                  <a:cubicBezTo>
                    <a:pt x="423" y="620"/>
                    <a:pt x="427" y="631"/>
                    <a:pt x="436" y="645"/>
                  </a:cubicBezTo>
                  <a:cubicBezTo>
                    <a:pt x="429" y="650"/>
                    <a:pt x="420" y="645"/>
                    <a:pt x="412" y="645"/>
                  </a:cubicBezTo>
                  <a:cubicBezTo>
                    <a:pt x="400" y="645"/>
                    <a:pt x="383" y="656"/>
                    <a:pt x="381" y="656"/>
                  </a:cubicBezTo>
                  <a:cubicBezTo>
                    <a:pt x="382" y="665"/>
                    <a:pt x="389" y="664"/>
                    <a:pt x="391" y="669"/>
                  </a:cubicBezTo>
                  <a:cubicBezTo>
                    <a:pt x="400" y="684"/>
                    <a:pt x="412" y="690"/>
                    <a:pt x="412" y="707"/>
                  </a:cubicBezTo>
                  <a:cubicBezTo>
                    <a:pt x="415" y="705"/>
                    <a:pt x="424" y="701"/>
                    <a:pt x="427" y="700"/>
                  </a:cubicBezTo>
                  <a:cubicBezTo>
                    <a:pt x="427" y="707"/>
                    <a:pt x="434" y="710"/>
                    <a:pt x="434" y="717"/>
                  </a:cubicBezTo>
                  <a:cubicBezTo>
                    <a:pt x="421" y="717"/>
                    <a:pt x="421" y="717"/>
                    <a:pt x="421" y="717"/>
                  </a:cubicBezTo>
                  <a:cubicBezTo>
                    <a:pt x="417" y="717"/>
                    <a:pt x="413" y="721"/>
                    <a:pt x="412" y="728"/>
                  </a:cubicBezTo>
                  <a:cubicBezTo>
                    <a:pt x="421" y="729"/>
                    <a:pt x="428" y="738"/>
                    <a:pt x="428" y="746"/>
                  </a:cubicBezTo>
                  <a:cubicBezTo>
                    <a:pt x="428" y="751"/>
                    <a:pt x="424" y="753"/>
                    <a:pt x="424" y="757"/>
                  </a:cubicBezTo>
                  <a:cubicBezTo>
                    <a:pt x="424" y="761"/>
                    <a:pt x="428" y="765"/>
                    <a:pt x="429" y="766"/>
                  </a:cubicBezTo>
                  <a:cubicBezTo>
                    <a:pt x="429" y="762"/>
                    <a:pt x="434" y="762"/>
                    <a:pt x="438" y="761"/>
                  </a:cubicBezTo>
                  <a:cubicBezTo>
                    <a:pt x="443" y="759"/>
                    <a:pt x="442" y="757"/>
                    <a:pt x="447" y="755"/>
                  </a:cubicBezTo>
                  <a:cubicBezTo>
                    <a:pt x="455" y="752"/>
                    <a:pt x="460" y="754"/>
                    <a:pt x="466" y="749"/>
                  </a:cubicBezTo>
                  <a:cubicBezTo>
                    <a:pt x="476" y="755"/>
                    <a:pt x="482" y="755"/>
                    <a:pt x="491" y="758"/>
                  </a:cubicBezTo>
                  <a:cubicBezTo>
                    <a:pt x="502" y="762"/>
                    <a:pt x="505" y="772"/>
                    <a:pt x="518" y="772"/>
                  </a:cubicBezTo>
                  <a:cubicBezTo>
                    <a:pt x="518" y="774"/>
                    <a:pt x="521" y="775"/>
                    <a:pt x="522" y="777"/>
                  </a:cubicBezTo>
                  <a:cubicBezTo>
                    <a:pt x="523" y="781"/>
                    <a:pt x="522" y="787"/>
                    <a:pt x="524" y="793"/>
                  </a:cubicBezTo>
                  <a:cubicBezTo>
                    <a:pt x="529" y="787"/>
                    <a:pt x="533" y="795"/>
                    <a:pt x="537" y="795"/>
                  </a:cubicBezTo>
                  <a:cubicBezTo>
                    <a:pt x="542" y="795"/>
                    <a:pt x="544" y="791"/>
                    <a:pt x="547" y="788"/>
                  </a:cubicBezTo>
                  <a:cubicBezTo>
                    <a:pt x="551" y="784"/>
                    <a:pt x="556" y="784"/>
                    <a:pt x="559" y="781"/>
                  </a:cubicBezTo>
                  <a:cubicBezTo>
                    <a:pt x="567" y="773"/>
                    <a:pt x="568" y="762"/>
                    <a:pt x="579" y="762"/>
                  </a:cubicBezTo>
                  <a:cubicBezTo>
                    <a:pt x="583" y="762"/>
                    <a:pt x="582" y="764"/>
                    <a:pt x="586" y="764"/>
                  </a:cubicBezTo>
                  <a:cubicBezTo>
                    <a:pt x="587" y="769"/>
                    <a:pt x="597" y="765"/>
                    <a:pt x="600" y="765"/>
                  </a:cubicBezTo>
                  <a:cubicBezTo>
                    <a:pt x="604" y="765"/>
                    <a:pt x="605" y="770"/>
                    <a:pt x="608" y="770"/>
                  </a:cubicBezTo>
                  <a:cubicBezTo>
                    <a:pt x="617" y="770"/>
                    <a:pt x="624" y="765"/>
                    <a:pt x="627" y="759"/>
                  </a:cubicBezTo>
                  <a:cubicBezTo>
                    <a:pt x="628" y="760"/>
                    <a:pt x="629" y="759"/>
                    <a:pt x="630" y="759"/>
                  </a:cubicBezTo>
                  <a:cubicBezTo>
                    <a:pt x="634" y="759"/>
                    <a:pt x="636" y="749"/>
                    <a:pt x="645" y="749"/>
                  </a:cubicBezTo>
                  <a:cubicBezTo>
                    <a:pt x="654" y="749"/>
                    <a:pt x="644" y="772"/>
                    <a:pt x="654" y="772"/>
                  </a:cubicBezTo>
                  <a:cubicBezTo>
                    <a:pt x="664" y="772"/>
                    <a:pt x="668" y="764"/>
                    <a:pt x="677" y="764"/>
                  </a:cubicBezTo>
                  <a:cubicBezTo>
                    <a:pt x="682" y="764"/>
                    <a:pt x="686" y="764"/>
                    <a:pt x="692" y="765"/>
                  </a:cubicBezTo>
                  <a:cubicBezTo>
                    <a:pt x="692" y="763"/>
                    <a:pt x="692" y="763"/>
                    <a:pt x="692" y="763"/>
                  </a:cubicBezTo>
                  <a:cubicBezTo>
                    <a:pt x="690" y="753"/>
                    <a:pt x="688" y="750"/>
                    <a:pt x="677" y="748"/>
                  </a:cubicBezTo>
                  <a:cubicBezTo>
                    <a:pt x="678" y="739"/>
                    <a:pt x="687" y="719"/>
                    <a:pt x="694" y="719"/>
                  </a:cubicBezTo>
                  <a:cubicBezTo>
                    <a:pt x="735" y="719"/>
                    <a:pt x="763" y="698"/>
                    <a:pt x="763" y="649"/>
                  </a:cubicBezTo>
                  <a:cubicBezTo>
                    <a:pt x="785" y="645"/>
                    <a:pt x="787" y="618"/>
                    <a:pt x="800" y="620"/>
                  </a:cubicBezTo>
                  <a:cubicBezTo>
                    <a:pt x="836" y="624"/>
                    <a:pt x="822" y="600"/>
                    <a:pt x="829" y="593"/>
                  </a:cubicBezTo>
                  <a:cubicBezTo>
                    <a:pt x="847" y="578"/>
                    <a:pt x="873" y="578"/>
                    <a:pt x="895" y="565"/>
                  </a:cubicBezTo>
                  <a:cubicBezTo>
                    <a:pt x="898" y="563"/>
                    <a:pt x="906" y="554"/>
                    <a:pt x="913" y="554"/>
                  </a:cubicBezTo>
                  <a:cubicBezTo>
                    <a:pt x="924" y="554"/>
                    <a:pt x="943" y="567"/>
                    <a:pt x="961" y="567"/>
                  </a:cubicBezTo>
                  <a:cubicBezTo>
                    <a:pt x="986" y="567"/>
                    <a:pt x="981" y="534"/>
                    <a:pt x="994" y="534"/>
                  </a:cubicBezTo>
                  <a:cubicBezTo>
                    <a:pt x="1002" y="534"/>
                    <a:pt x="1029" y="538"/>
                    <a:pt x="1032" y="545"/>
                  </a:cubicBezTo>
                  <a:cubicBezTo>
                    <a:pt x="1042" y="573"/>
                    <a:pt x="1060" y="558"/>
                    <a:pt x="1072" y="558"/>
                  </a:cubicBezTo>
                  <a:cubicBezTo>
                    <a:pt x="1099" y="558"/>
                    <a:pt x="1107" y="580"/>
                    <a:pt x="1135" y="580"/>
                  </a:cubicBezTo>
                  <a:cubicBezTo>
                    <a:pt x="1160" y="580"/>
                    <a:pt x="1192" y="557"/>
                    <a:pt x="1224" y="569"/>
                  </a:cubicBezTo>
                  <a:cubicBezTo>
                    <a:pt x="1266" y="586"/>
                    <a:pt x="1245" y="512"/>
                    <a:pt x="1301" y="512"/>
                  </a:cubicBezTo>
                  <a:cubicBezTo>
                    <a:pt x="1340" y="512"/>
                    <a:pt x="1339" y="543"/>
                    <a:pt x="1354" y="567"/>
                  </a:cubicBezTo>
                  <a:cubicBezTo>
                    <a:pt x="1360" y="576"/>
                    <a:pt x="1379" y="577"/>
                    <a:pt x="1387" y="585"/>
                  </a:cubicBezTo>
                  <a:cubicBezTo>
                    <a:pt x="1393" y="590"/>
                    <a:pt x="1398" y="607"/>
                    <a:pt x="1411" y="607"/>
                  </a:cubicBezTo>
                  <a:cubicBezTo>
                    <a:pt x="1426" y="607"/>
                    <a:pt x="1428" y="593"/>
                    <a:pt x="1446" y="593"/>
                  </a:cubicBezTo>
                  <a:cubicBezTo>
                    <a:pt x="1446" y="604"/>
                    <a:pt x="1446" y="604"/>
                    <a:pt x="1446" y="604"/>
                  </a:cubicBezTo>
                  <a:cubicBezTo>
                    <a:pt x="1437" y="614"/>
                    <a:pt x="1433" y="638"/>
                    <a:pt x="1422" y="644"/>
                  </a:cubicBezTo>
                  <a:cubicBezTo>
                    <a:pt x="1412" y="650"/>
                    <a:pt x="1394" y="651"/>
                    <a:pt x="1400" y="655"/>
                  </a:cubicBezTo>
                  <a:cubicBezTo>
                    <a:pt x="1415" y="665"/>
                    <a:pt x="1398" y="684"/>
                    <a:pt x="1398" y="68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20" name="Freeform 147">
              <a:extLst>
                <a:ext uri="{FF2B5EF4-FFF2-40B4-BE49-F238E27FC236}">
                  <a16:creationId xmlns:a16="http://schemas.microsoft.com/office/drawing/2014/main" id="{8BA3EED1-50A6-894F-821C-5583A8036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6302" y="3486917"/>
              <a:ext cx="607666" cy="383442"/>
            </a:xfrm>
            <a:custGeom>
              <a:avLst/>
              <a:gdLst/>
              <a:ahLst/>
              <a:cxnLst>
                <a:cxn ang="0">
                  <a:pos x="585" y="307"/>
                </a:cxn>
                <a:cxn ang="0">
                  <a:pos x="573" y="287"/>
                </a:cxn>
                <a:cxn ang="0">
                  <a:pos x="614" y="256"/>
                </a:cxn>
                <a:cxn ang="0">
                  <a:pos x="588" y="246"/>
                </a:cxn>
                <a:cxn ang="0">
                  <a:pos x="570" y="255"/>
                </a:cxn>
                <a:cxn ang="0">
                  <a:pos x="552" y="236"/>
                </a:cxn>
                <a:cxn ang="0">
                  <a:pos x="590" y="209"/>
                </a:cxn>
                <a:cxn ang="0">
                  <a:pos x="606" y="212"/>
                </a:cxn>
                <a:cxn ang="0">
                  <a:pos x="634" y="216"/>
                </a:cxn>
                <a:cxn ang="0">
                  <a:pos x="648" y="231"/>
                </a:cxn>
                <a:cxn ang="0">
                  <a:pos x="648" y="248"/>
                </a:cxn>
                <a:cxn ang="0">
                  <a:pos x="666" y="254"/>
                </a:cxn>
                <a:cxn ang="0">
                  <a:pos x="659" y="264"/>
                </a:cxn>
                <a:cxn ang="0">
                  <a:pos x="665" y="275"/>
                </a:cxn>
                <a:cxn ang="0">
                  <a:pos x="664" y="290"/>
                </a:cxn>
                <a:cxn ang="0">
                  <a:pos x="668" y="295"/>
                </a:cxn>
                <a:cxn ang="0">
                  <a:pos x="690" y="286"/>
                </a:cxn>
                <a:cxn ang="0">
                  <a:pos x="683" y="232"/>
                </a:cxn>
                <a:cxn ang="0">
                  <a:pos x="688" y="210"/>
                </a:cxn>
                <a:cxn ang="0">
                  <a:pos x="721" y="172"/>
                </a:cxn>
                <a:cxn ang="0">
                  <a:pos x="745" y="132"/>
                </a:cxn>
                <a:cxn ang="0">
                  <a:pos x="769" y="81"/>
                </a:cxn>
                <a:cxn ang="0">
                  <a:pos x="710" y="73"/>
                </a:cxn>
                <a:cxn ang="0">
                  <a:pos x="624" y="0"/>
                </a:cxn>
                <a:cxn ang="0">
                  <a:pos x="458" y="68"/>
                </a:cxn>
                <a:cxn ang="0">
                  <a:pos x="355" y="33"/>
                </a:cxn>
                <a:cxn ang="0">
                  <a:pos x="284" y="55"/>
                </a:cxn>
                <a:cxn ang="0">
                  <a:pos x="218" y="53"/>
                </a:cxn>
                <a:cxn ang="0">
                  <a:pos x="123" y="108"/>
                </a:cxn>
                <a:cxn ang="0">
                  <a:pos x="17" y="207"/>
                </a:cxn>
                <a:cxn ang="0">
                  <a:pos x="15" y="251"/>
                </a:cxn>
                <a:cxn ang="0">
                  <a:pos x="25" y="261"/>
                </a:cxn>
                <a:cxn ang="0">
                  <a:pos x="50" y="280"/>
                </a:cxn>
                <a:cxn ang="0">
                  <a:pos x="83" y="284"/>
                </a:cxn>
                <a:cxn ang="0">
                  <a:pos x="73" y="317"/>
                </a:cxn>
                <a:cxn ang="0">
                  <a:pos x="63" y="326"/>
                </a:cxn>
                <a:cxn ang="0">
                  <a:pos x="73" y="343"/>
                </a:cxn>
                <a:cxn ang="0">
                  <a:pos x="110" y="357"/>
                </a:cxn>
                <a:cxn ang="0">
                  <a:pos x="132" y="373"/>
                </a:cxn>
                <a:cxn ang="0">
                  <a:pos x="160" y="384"/>
                </a:cxn>
                <a:cxn ang="0">
                  <a:pos x="186" y="382"/>
                </a:cxn>
                <a:cxn ang="0">
                  <a:pos x="210" y="381"/>
                </a:cxn>
                <a:cxn ang="0">
                  <a:pos x="255" y="372"/>
                </a:cxn>
                <a:cxn ang="0">
                  <a:pos x="275" y="366"/>
                </a:cxn>
                <a:cxn ang="0">
                  <a:pos x="282" y="362"/>
                </a:cxn>
                <a:cxn ang="0">
                  <a:pos x="316" y="400"/>
                </a:cxn>
                <a:cxn ang="0">
                  <a:pos x="306" y="439"/>
                </a:cxn>
                <a:cxn ang="0">
                  <a:pos x="324" y="450"/>
                </a:cxn>
                <a:cxn ang="0">
                  <a:pos x="346" y="467"/>
                </a:cxn>
                <a:cxn ang="0">
                  <a:pos x="351" y="472"/>
                </a:cxn>
                <a:cxn ang="0">
                  <a:pos x="353" y="457"/>
                </a:cxn>
                <a:cxn ang="0">
                  <a:pos x="379" y="454"/>
                </a:cxn>
                <a:cxn ang="0">
                  <a:pos x="416" y="453"/>
                </a:cxn>
                <a:cxn ang="0">
                  <a:pos x="431" y="470"/>
                </a:cxn>
                <a:cxn ang="0">
                  <a:pos x="454" y="486"/>
                </a:cxn>
                <a:cxn ang="0">
                  <a:pos x="476" y="470"/>
                </a:cxn>
                <a:cxn ang="0">
                  <a:pos x="503" y="455"/>
                </a:cxn>
                <a:cxn ang="0">
                  <a:pos x="552" y="439"/>
                </a:cxn>
                <a:cxn ang="0">
                  <a:pos x="576" y="406"/>
                </a:cxn>
                <a:cxn ang="0">
                  <a:pos x="604" y="355"/>
                </a:cxn>
                <a:cxn ang="0">
                  <a:pos x="586" y="307"/>
                </a:cxn>
              </a:cxnLst>
              <a:rect l="0" t="0" r="r" b="b"/>
              <a:pathLst>
                <a:path w="769" h="486">
                  <a:moveTo>
                    <a:pt x="586" y="307"/>
                  </a:moveTo>
                  <a:cubicBezTo>
                    <a:pt x="585" y="307"/>
                    <a:pt x="585" y="307"/>
                    <a:pt x="585" y="307"/>
                  </a:cubicBezTo>
                  <a:cubicBezTo>
                    <a:pt x="585" y="307"/>
                    <a:pt x="585" y="300"/>
                    <a:pt x="585" y="298"/>
                  </a:cubicBezTo>
                  <a:cubicBezTo>
                    <a:pt x="582" y="298"/>
                    <a:pt x="573" y="294"/>
                    <a:pt x="573" y="287"/>
                  </a:cubicBezTo>
                  <a:cubicBezTo>
                    <a:pt x="573" y="282"/>
                    <a:pt x="581" y="282"/>
                    <a:pt x="582" y="276"/>
                  </a:cubicBezTo>
                  <a:cubicBezTo>
                    <a:pt x="586" y="264"/>
                    <a:pt x="605" y="264"/>
                    <a:pt x="614" y="256"/>
                  </a:cubicBezTo>
                  <a:cubicBezTo>
                    <a:pt x="611" y="251"/>
                    <a:pt x="604" y="256"/>
                    <a:pt x="598" y="252"/>
                  </a:cubicBezTo>
                  <a:cubicBezTo>
                    <a:pt x="595" y="250"/>
                    <a:pt x="593" y="246"/>
                    <a:pt x="588" y="246"/>
                  </a:cubicBezTo>
                  <a:cubicBezTo>
                    <a:pt x="585" y="246"/>
                    <a:pt x="585" y="256"/>
                    <a:pt x="582" y="256"/>
                  </a:cubicBezTo>
                  <a:cubicBezTo>
                    <a:pt x="578" y="256"/>
                    <a:pt x="574" y="257"/>
                    <a:pt x="570" y="255"/>
                  </a:cubicBezTo>
                  <a:cubicBezTo>
                    <a:pt x="565" y="252"/>
                    <a:pt x="567" y="247"/>
                    <a:pt x="562" y="243"/>
                  </a:cubicBezTo>
                  <a:cubicBezTo>
                    <a:pt x="560" y="242"/>
                    <a:pt x="552" y="240"/>
                    <a:pt x="552" y="236"/>
                  </a:cubicBezTo>
                  <a:cubicBezTo>
                    <a:pt x="552" y="227"/>
                    <a:pt x="565" y="230"/>
                    <a:pt x="571" y="225"/>
                  </a:cubicBezTo>
                  <a:cubicBezTo>
                    <a:pt x="577" y="221"/>
                    <a:pt x="587" y="215"/>
                    <a:pt x="590" y="209"/>
                  </a:cubicBezTo>
                  <a:cubicBezTo>
                    <a:pt x="591" y="208"/>
                    <a:pt x="593" y="203"/>
                    <a:pt x="597" y="203"/>
                  </a:cubicBezTo>
                  <a:cubicBezTo>
                    <a:pt x="601" y="203"/>
                    <a:pt x="606" y="209"/>
                    <a:pt x="606" y="212"/>
                  </a:cubicBezTo>
                  <a:cubicBezTo>
                    <a:pt x="606" y="219"/>
                    <a:pt x="597" y="222"/>
                    <a:pt x="597" y="230"/>
                  </a:cubicBezTo>
                  <a:cubicBezTo>
                    <a:pt x="610" y="230"/>
                    <a:pt x="620" y="216"/>
                    <a:pt x="634" y="216"/>
                  </a:cubicBezTo>
                  <a:cubicBezTo>
                    <a:pt x="639" y="216"/>
                    <a:pt x="641" y="221"/>
                    <a:pt x="648" y="221"/>
                  </a:cubicBezTo>
                  <a:cubicBezTo>
                    <a:pt x="646" y="226"/>
                    <a:pt x="648" y="226"/>
                    <a:pt x="648" y="231"/>
                  </a:cubicBezTo>
                  <a:cubicBezTo>
                    <a:pt x="648" y="235"/>
                    <a:pt x="643" y="235"/>
                    <a:pt x="643" y="240"/>
                  </a:cubicBezTo>
                  <a:cubicBezTo>
                    <a:pt x="643" y="242"/>
                    <a:pt x="645" y="248"/>
                    <a:pt x="648" y="248"/>
                  </a:cubicBezTo>
                  <a:cubicBezTo>
                    <a:pt x="649" y="248"/>
                    <a:pt x="651" y="245"/>
                    <a:pt x="654" y="245"/>
                  </a:cubicBezTo>
                  <a:cubicBezTo>
                    <a:pt x="659" y="245"/>
                    <a:pt x="666" y="249"/>
                    <a:pt x="666" y="254"/>
                  </a:cubicBezTo>
                  <a:cubicBezTo>
                    <a:pt x="666" y="257"/>
                    <a:pt x="662" y="260"/>
                    <a:pt x="659" y="260"/>
                  </a:cubicBezTo>
                  <a:cubicBezTo>
                    <a:pt x="659" y="264"/>
                    <a:pt x="659" y="264"/>
                    <a:pt x="659" y="264"/>
                  </a:cubicBezTo>
                  <a:cubicBezTo>
                    <a:pt x="660" y="265"/>
                    <a:pt x="660" y="267"/>
                    <a:pt x="663" y="268"/>
                  </a:cubicBezTo>
                  <a:cubicBezTo>
                    <a:pt x="663" y="270"/>
                    <a:pt x="665" y="272"/>
                    <a:pt x="665" y="275"/>
                  </a:cubicBezTo>
                  <a:cubicBezTo>
                    <a:pt x="665" y="276"/>
                    <a:pt x="661" y="282"/>
                    <a:pt x="661" y="285"/>
                  </a:cubicBezTo>
                  <a:cubicBezTo>
                    <a:pt x="661" y="287"/>
                    <a:pt x="661" y="289"/>
                    <a:pt x="664" y="290"/>
                  </a:cubicBezTo>
                  <a:cubicBezTo>
                    <a:pt x="663" y="292"/>
                    <a:pt x="661" y="293"/>
                    <a:pt x="661" y="295"/>
                  </a:cubicBezTo>
                  <a:cubicBezTo>
                    <a:pt x="668" y="295"/>
                    <a:pt x="668" y="295"/>
                    <a:pt x="668" y="295"/>
                  </a:cubicBezTo>
                  <a:cubicBezTo>
                    <a:pt x="670" y="293"/>
                    <a:pt x="671" y="293"/>
                    <a:pt x="676" y="291"/>
                  </a:cubicBezTo>
                  <a:cubicBezTo>
                    <a:pt x="676" y="287"/>
                    <a:pt x="687" y="287"/>
                    <a:pt x="690" y="286"/>
                  </a:cubicBezTo>
                  <a:cubicBezTo>
                    <a:pt x="696" y="284"/>
                    <a:pt x="699" y="279"/>
                    <a:pt x="699" y="269"/>
                  </a:cubicBezTo>
                  <a:cubicBezTo>
                    <a:pt x="699" y="252"/>
                    <a:pt x="692" y="242"/>
                    <a:pt x="683" y="232"/>
                  </a:cubicBezTo>
                  <a:cubicBezTo>
                    <a:pt x="679" y="228"/>
                    <a:pt x="674" y="224"/>
                    <a:pt x="675" y="217"/>
                  </a:cubicBezTo>
                  <a:cubicBezTo>
                    <a:pt x="680" y="217"/>
                    <a:pt x="685" y="214"/>
                    <a:pt x="688" y="210"/>
                  </a:cubicBezTo>
                  <a:cubicBezTo>
                    <a:pt x="691" y="207"/>
                    <a:pt x="699" y="203"/>
                    <a:pt x="701" y="199"/>
                  </a:cubicBezTo>
                  <a:cubicBezTo>
                    <a:pt x="707" y="187"/>
                    <a:pt x="710" y="180"/>
                    <a:pt x="721" y="172"/>
                  </a:cubicBezTo>
                  <a:cubicBezTo>
                    <a:pt x="721" y="172"/>
                    <a:pt x="738" y="153"/>
                    <a:pt x="723" y="143"/>
                  </a:cubicBezTo>
                  <a:cubicBezTo>
                    <a:pt x="717" y="139"/>
                    <a:pt x="735" y="138"/>
                    <a:pt x="745" y="132"/>
                  </a:cubicBezTo>
                  <a:cubicBezTo>
                    <a:pt x="756" y="126"/>
                    <a:pt x="760" y="102"/>
                    <a:pt x="769" y="92"/>
                  </a:cubicBezTo>
                  <a:cubicBezTo>
                    <a:pt x="769" y="81"/>
                    <a:pt x="769" y="81"/>
                    <a:pt x="769" y="81"/>
                  </a:cubicBezTo>
                  <a:cubicBezTo>
                    <a:pt x="751" y="81"/>
                    <a:pt x="749" y="95"/>
                    <a:pt x="734" y="95"/>
                  </a:cubicBezTo>
                  <a:cubicBezTo>
                    <a:pt x="721" y="95"/>
                    <a:pt x="716" y="78"/>
                    <a:pt x="710" y="73"/>
                  </a:cubicBezTo>
                  <a:cubicBezTo>
                    <a:pt x="702" y="65"/>
                    <a:pt x="683" y="64"/>
                    <a:pt x="677" y="55"/>
                  </a:cubicBezTo>
                  <a:cubicBezTo>
                    <a:pt x="662" y="31"/>
                    <a:pt x="663" y="0"/>
                    <a:pt x="624" y="0"/>
                  </a:cubicBezTo>
                  <a:cubicBezTo>
                    <a:pt x="568" y="0"/>
                    <a:pt x="589" y="74"/>
                    <a:pt x="547" y="57"/>
                  </a:cubicBezTo>
                  <a:cubicBezTo>
                    <a:pt x="515" y="45"/>
                    <a:pt x="483" y="68"/>
                    <a:pt x="458" y="68"/>
                  </a:cubicBezTo>
                  <a:cubicBezTo>
                    <a:pt x="430" y="68"/>
                    <a:pt x="422" y="46"/>
                    <a:pt x="395" y="46"/>
                  </a:cubicBezTo>
                  <a:cubicBezTo>
                    <a:pt x="383" y="46"/>
                    <a:pt x="365" y="61"/>
                    <a:pt x="355" y="33"/>
                  </a:cubicBezTo>
                  <a:cubicBezTo>
                    <a:pt x="352" y="26"/>
                    <a:pt x="325" y="22"/>
                    <a:pt x="317" y="22"/>
                  </a:cubicBezTo>
                  <a:cubicBezTo>
                    <a:pt x="304" y="22"/>
                    <a:pt x="309" y="55"/>
                    <a:pt x="284" y="55"/>
                  </a:cubicBezTo>
                  <a:cubicBezTo>
                    <a:pt x="266" y="55"/>
                    <a:pt x="247" y="42"/>
                    <a:pt x="236" y="42"/>
                  </a:cubicBezTo>
                  <a:cubicBezTo>
                    <a:pt x="229" y="42"/>
                    <a:pt x="221" y="51"/>
                    <a:pt x="218" y="53"/>
                  </a:cubicBezTo>
                  <a:cubicBezTo>
                    <a:pt x="196" y="66"/>
                    <a:pt x="170" y="66"/>
                    <a:pt x="152" y="81"/>
                  </a:cubicBezTo>
                  <a:cubicBezTo>
                    <a:pt x="145" y="88"/>
                    <a:pt x="159" y="112"/>
                    <a:pt x="123" y="108"/>
                  </a:cubicBezTo>
                  <a:cubicBezTo>
                    <a:pt x="110" y="106"/>
                    <a:pt x="108" y="133"/>
                    <a:pt x="86" y="137"/>
                  </a:cubicBezTo>
                  <a:cubicBezTo>
                    <a:pt x="86" y="186"/>
                    <a:pt x="58" y="207"/>
                    <a:pt x="17" y="207"/>
                  </a:cubicBezTo>
                  <a:cubicBezTo>
                    <a:pt x="10" y="207"/>
                    <a:pt x="1" y="227"/>
                    <a:pt x="0" y="236"/>
                  </a:cubicBezTo>
                  <a:cubicBezTo>
                    <a:pt x="11" y="238"/>
                    <a:pt x="13" y="241"/>
                    <a:pt x="15" y="251"/>
                  </a:cubicBezTo>
                  <a:cubicBezTo>
                    <a:pt x="15" y="253"/>
                    <a:pt x="15" y="253"/>
                    <a:pt x="15" y="253"/>
                  </a:cubicBezTo>
                  <a:cubicBezTo>
                    <a:pt x="15" y="261"/>
                    <a:pt x="19" y="259"/>
                    <a:pt x="25" y="261"/>
                  </a:cubicBezTo>
                  <a:cubicBezTo>
                    <a:pt x="30" y="262"/>
                    <a:pt x="28" y="268"/>
                    <a:pt x="31" y="271"/>
                  </a:cubicBezTo>
                  <a:cubicBezTo>
                    <a:pt x="37" y="277"/>
                    <a:pt x="42" y="277"/>
                    <a:pt x="50" y="280"/>
                  </a:cubicBezTo>
                  <a:cubicBezTo>
                    <a:pt x="58" y="279"/>
                    <a:pt x="61" y="272"/>
                    <a:pt x="69" y="272"/>
                  </a:cubicBezTo>
                  <a:cubicBezTo>
                    <a:pt x="73" y="272"/>
                    <a:pt x="83" y="280"/>
                    <a:pt x="83" y="284"/>
                  </a:cubicBezTo>
                  <a:cubicBezTo>
                    <a:pt x="83" y="296"/>
                    <a:pt x="66" y="294"/>
                    <a:pt x="66" y="306"/>
                  </a:cubicBezTo>
                  <a:cubicBezTo>
                    <a:pt x="66" y="311"/>
                    <a:pt x="73" y="312"/>
                    <a:pt x="73" y="317"/>
                  </a:cubicBezTo>
                  <a:cubicBezTo>
                    <a:pt x="73" y="323"/>
                    <a:pt x="68" y="322"/>
                    <a:pt x="63" y="322"/>
                  </a:cubicBezTo>
                  <a:cubicBezTo>
                    <a:pt x="63" y="326"/>
                    <a:pt x="63" y="326"/>
                    <a:pt x="63" y="326"/>
                  </a:cubicBezTo>
                  <a:cubicBezTo>
                    <a:pt x="64" y="331"/>
                    <a:pt x="64" y="335"/>
                    <a:pt x="65" y="340"/>
                  </a:cubicBezTo>
                  <a:cubicBezTo>
                    <a:pt x="66" y="343"/>
                    <a:pt x="71" y="342"/>
                    <a:pt x="73" y="343"/>
                  </a:cubicBezTo>
                  <a:cubicBezTo>
                    <a:pt x="80" y="345"/>
                    <a:pt x="83" y="351"/>
                    <a:pt x="91" y="353"/>
                  </a:cubicBezTo>
                  <a:cubicBezTo>
                    <a:pt x="100" y="355"/>
                    <a:pt x="105" y="352"/>
                    <a:pt x="110" y="357"/>
                  </a:cubicBezTo>
                  <a:cubicBezTo>
                    <a:pt x="116" y="363"/>
                    <a:pt x="120" y="361"/>
                    <a:pt x="127" y="364"/>
                  </a:cubicBezTo>
                  <a:cubicBezTo>
                    <a:pt x="130" y="366"/>
                    <a:pt x="130" y="369"/>
                    <a:pt x="132" y="373"/>
                  </a:cubicBezTo>
                  <a:cubicBezTo>
                    <a:pt x="133" y="376"/>
                    <a:pt x="137" y="372"/>
                    <a:pt x="139" y="373"/>
                  </a:cubicBezTo>
                  <a:cubicBezTo>
                    <a:pt x="146" y="378"/>
                    <a:pt x="150" y="384"/>
                    <a:pt x="160" y="384"/>
                  </a:cubicBezTo>
                  <a:cubicBezTo>
                    <a:pt x="166" y="384"/>
                    <a:pt x="172" y="384"/>
                    <a:pt x="178" y="384"/>
                  </a:cubicBezTo>
                  <a:cubicBezTo>
                    <a:pt x="182" y="384"/>
                    <a:pt x="184" y="382"/>
                    <a:pt x="186" y="382"/>
                  </a:cubicBezTo>
                  <a:cubicBezTo>
                    <a:pt x="189" y="382"/>
                    <a:pt x="190" y="389"/>
                    <a:pt x="191" y="392"/>
                  </a:cubicBezTo>
                  <a:cubicBezTo>
                    <a:pt x="197" y="389"/>
                    <a:pt x="199" y="381"/>
                    <a:pt x="210" y="381"/>
                  </a:cubicBezTo>
                  <a:cubicBezTo>
                    <a:pt x="219" y="381"/>
                    <a:pt x="224" y="386"/>
                    <a:pt x="231" y="386"/>
                  </a:cubicBezTo>
                  <a:cubicBezTo>
                    <a:pt x="238" y="386"/>
                    <a:pt x="252" y="374"/>
                    <a:pt x="255" y="372"/>
                  </a:cubicBezTo>
                  <a:cubicBezTo>
                    <a:pt x="258" y="370"/>
                    <a:pt x="259" y="369"/>
                    <a:pt x="260" y="367"/>
                  </a:cubicBezTo>
                  <a:cubicBezTo>
                    <a:pt x="264" y="363"/>
                    <a:pt x="270" y="368"/>
                    <a:pt x="275" y="366"/>
                  </a:cubicBezTo>
                  <a:cubicBezTo>
                    <a:pt x="279" y="362"/>
                    <a:pt x="279" y="362"/>
                    <a:pt x="279" y="362"/>
                  </a:cubicBezTo>
                  <a:cubicBezTo>
                    <a:pt x="282" y="362"/>
                    <a:pt x="282" y="362"/>
                    <a:pt x="282" y="362"/>
                  </a:cubicBezTo>
                  <a:cubicBezTo>
                    <a:pt x="285" y="377"/>
                    <a:pt x="294" y="376"/>
                    <a:pt x="305" y="381"/>
                  </a:cubicBezTo>
                  <a:cubicBezTo>
                    <a:pt x="309" y="388"/>
                    <a:pt x="316" y="391"/>
                    <a:pt x="316" y="400"/>
                  </a:cubicBezTo>
                  <a:cubicBezTo>
                    <a:pt x="316" y="417"/>
                    <a:pt x="304" y="418"/>
                    <a:pt x="304" y="434"/>
                  </a:cubicBezTo>
                  <a:cubicBezTo>
                    <a:pt x="304" y="436"/>
                    <a:pt x="305" y="439"/>
                    <a:pt x="306" y="439"/>
                  </a:cubicBezTo>
                  <a:cubicBezTo>
                    <a:pt x="309" y="439"/>
                    <a:pt x="312" y="436"/>
                    <a:pt x="315" y="436"/>
                  </a:cubicBezTo>
                  <a:cubicBezTo>
                    <a:pt x="319" y="436"/>
                    <a:pt x="320" y="449"/>
                    <a:pt x="324" y="450"/>
                  </a:cubicBezTo>
                  <a:cubicBezTo>
                    <a:pt x="324" y="459"/>
                    <a:pt x="330" y="468"/>
                    <a:pt x="338" y="468"/>
                  </a:cubicBezTo>
                  <a:cubicBezTo>
                    <a:pt x="342" y="468"/>
                    <a:pt x="343" y="467"/>
                    <a:pt x="346" y="467"/>
                  </a:cubicBezTo>
                  <a:cubicBezTo>
                    <a:pt x="348" y="467"/>
                    <a:pt x="348" y="467"/>
                    <a:pt x="348" y="467"/>
                  </a:cubicBezTo>
                  <a:cubicBezTo>
                    <a:pt x="348" y="471"/>
                    <a:pt x="350" y="472"/>
                    <a:pt x="351" y="472"/>
                  </a:cubicBezTo>
                  <a:cubicBezTo>
                    <a:pt x="352" y="472"/>
                    <a:pt x="353" y="470"/>
                    <a:pt x="353" y="468"/>
                  </a:cubicBezTo>
                  <a:cubicBezTo>
                    <a:pt x="353" y="464"/>
                    <a:pt x="353" y="461"/>
                    <a:pt x="353" y="457"/>
                  </a:cubicBezTo>
                  <a:cubicBezTo>
                    <a:pt x="353" y="457"/>
                    <a:pt x="363" y="454"/>
                    <a:pt x="365" y="454"/>
                  </a:cubicBezTo>
                  <a:cubicBezTo>
                    <a:pt x="379" y="454"/>
                    <a:pt x="379" y="454"/>
                    <a:pt x="379" y="454"/>
                  </a:cubicBezTo>
                  <a:cubicBezTo>
                    <a:pt x="385" y="457"/>
                    <a:pt x="390" y="448"/>
                    <a:pt x="397" y="448"/>
                  </a:cubicBezTo>
                  <a:cubicBezTo>
                    <a:pt x="404" y="448"/>
                    <a:pt x="408" y="453"/>
                    <a:pt x="416" y="453"/>
                  </a:cubicBezTo>
                  <a:cubicBezTo>
                    <a:pt x="416" y="464"/>
                    <a:pt x="424" y="468"/>
                    <a:pt x="431" y="470"/>
                  </a:cubicBezTo>
                  <a:cubicBezTo>
                    <a:pt x="431" y="470"/>
                    <a:pt x="431" y="470"/>
                    <a:pt x="431" y="470"/>
                  </a:cubicBezTo>
                  <a:cubicBezTo>
                    <a:pt x="439" y="474"/>
                    <a:pt x="444" y="471"/>
                    <a:pt x="452" y="475"/>
                  </a:cubicBezTo>
                  <a:cubicBezTo>
                    <a:pt x="452" y="477"/>
                    <a:pt x="451" y="486"/>
                    <a:pt x="454" y="486"/>
                  </a:cubicBezTo>
                  <a:cubicBezTo>
                    <a:pt x="459" y="486"/>
                    <a:pt x="457" y="480"/>
                    <a:pt x="460" y="477"/>
                  </a:cubicBezTo>
                  <a:cubicBezTo>
                    <a:pt x="463" y="474"/>
                    <a:pt x="472" y="472"/>
                    <a:pt x="476" y="470"/>
                  </a:cubicBezTo>
                  <a:cubicBezTo>
                    <a:pt x="484" y="466"/>
                    <a:pt x="492" y="468"/>
                    <a:pt x="498" y="463"/>
                  </a:cubicBezTo>
                  <a:cubicBezTo>
                    <a:pt x="498" y="463"/>
                    <a:pt x="502" y="455"/>
                    <a:pt x="503" y="455"/>
                  </a:cubicBezTo>
                  <a:cubicBezTo>
                    <a:pt x="507" y="455"/>
                    <a:pt x="510" y="458"/>
                    <a:pt x="514" y="458"/>
                  </a:cubicBezTo>
                  <a:cubicBezTo>
                    <a:pt x="534" y="458"/>
                    <a:pt x="539" y="446"/>
                    <a:pt x="552" y="439"/>
                  </a:cubicBezTo>
                  <a:cubicBezTo>
                    <a:pt x="555" y="437"/>
                    <a:pt x="557" y="435"/>
                    <a:pt x="558" y="431"/>
                  </a:cubicBezTo>
                  <a:cubicBezTo>
                    <a:pt x="569" y="431"/>
                    <a:pt x="572" y="414"/>
                    <a:pt x="576" y="406"/>
                  </a:cubicBezTo>
                  <a:cubicBezTo>
                    <a:pt x="578" y="401"/>
                    <a:pt x="590" y="383"/>
                    <a:pt x="597" y="382"/>
                  </a:cubicBezTo>
                  <a:cubicBezTo>
                    <a:pt x="597" y="372"/>
                    <a:pt x="604" y="368"/>
                    <a:pt x="604" y="355"/>
                  </a:cubicBezTo>
                  <a:cubicBezTo>
                    <a:pt x="604" y="336"/>
                    <a:pt x="599" y="329"/>
                    <a:pt x="591" y="317"/>
                  </a:cubicBezTo>
                  <a:cubicBezTo>
                    <a:pt x="590" y="315"/>
                    <a:pt x="590" y="309"/>
                    <a:pt x="586" y="307"/>
                  </a:cubicBezTo>
                  <a:close/>
                </a:path>
              </a:pathLst>
            </a:custGeom>
            <a:solidFill>
              <a:srgbClr val="5178B3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21" name="Freeform 148">
              <a:extLst>
                <a:ext uri="{FF2B5EF4-FFF2-40B4-BE49-F238E27FC236}">
                  <a16:creationId xmlns:a16="http://schemas.microsoft.com/office/drawing/2014/main" id="{8224B099-CE5C-C444-B7D1-DDCCD7539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341" y="3199572"/>
              <a:ext cx="34859" cy="15074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0" y="14"/>
                </a:cxn>
                <a:cxn ang="0">
                  <a:pos x="20" y="0"/>
                </a:cxn>
                <a:cxn ang="0">
                  <a:pos x="44" y="11"/>
                </a:cxn>
                <a:cxn ang="0">
                  <a:pos x="4" y="19"/>
                </a:cxn>
              </a:cxnLst>
              <a:rect l="0" t="0" r="r" b="b"/>
              <a:pathLst>
                <a:path w="44" h="19">
                  <a:moveTo>
                    <a:pt x="4" y="19"/>
                  </a:moveTo>
                  <a:cubicBezTo>
                    <a:pt x="1" y="19"/>
                    <a:pt x="0" y="17"/>
                    <a:pt x="0" y="14"/>
                  </a:cubicBezTo>
                  <a:cubicBezTo>
                    <a:pt x="0" y="8"/>
                    <a:pt x="13" y="0"/>
                    <a:pt x="20" y="0"/>
                  </a:cubicBezTo>
                  <a:cubicBezTo>
                    <a:pt x="27" y="0"/>
                    <a:pt x="44" y="4"/>
                    <a:pt x="44" y="11"/>
                  </a:cubicBezTo>
                  <a:cubicBezTo>
                    <a:pt x="44" y="17"/>
                    <a:pt x="9" y="19"/>
                    <a:pt x="4" y="1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22" name="Freeform 149">
              <a:extLst>
                <a:ext uri="{FF2B5EF4-FFF2-40B4-BE49-F238E27FC236}">
                  <a16:creationId xmlns:a16="http://schemas.microsoft.com/office/drawing/2014/main" id="{56F4E600-EDAE-D14B-A288-E5179F08D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824" y="3227835"/>
              <a:ext cx="14132" cy="8479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18" y="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13" y="10"/>
                </a:cxn>
              </a:cxnLst>
              <a:rect l="0" t="0" r="r" b="b"/>
              <a:pathLst>
                <a:path w="18" h="10">
                  <a:moveTo>
                    <a:pt x="13" y="10"/>
                  </a:moveTo>
                  <a:cubicBezTo>
                    <a:pt x="15" y="10"/>
                    <a:pt x="18" y="8"/>
                    <a:pt x="18" y="6"/>
                  </a:cubicBezTo>
                  <a:cubicBezTo>
                    <a:pt x="18" y="3"/>
                    <a:pt x="15" y="2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7" y="10"/>
                    <a:pt x="13" y="1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23" name="Freeform 150">
              <a:extLst>
                <a:ext uri="{FF2B5EF4-FFF2-40B4-BE49-F238E27FC236}">
                  <a16:creationId xmlns:a16="http://schemas.microsoft.com/office/drawing/2014/main" id="{DC78796F-B3D6-CE4C-BE65-21DD12DCA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736" y="3117607"/>
              <a:ext cx="6595" cy="7537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0"/>
                </a:cxn>
                <a:cxn ang="0">
                  <a:pos x="0" y="7"/>
                </a:cxn>
                <a:cxn ang="0">
                  <a:pos x="3" y="10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8" y="5"/>
                </a:cxn>
              </a:cxnLst>
              <a:rect l="0" t="0" r="r" b="b"/>
              <a:pathLst>
                <a:path w="8" h="10">
                  <a:moveTo>
                    <a:pt x="8" y="5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2"/>
                    <a:pt x="0" y="4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7" y="10"/>
                    <a:pt x="7" y="6"/>
                    <a:pt x="8" y="4"/>
                  </a:cubicBezTo>
                  <a:cubicBezTo>
                    <a:pt x="6" y="4"/>
                    <a:pt x="6" y="4"/>
                    <a:pt x="6" y="4"/>
                  </a:cubicBezTo>
                  <a:lnTo>
                    <a:pt x="8" y="5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24" name="Freeform 151">
              <a:extLst>
                <a:ext uri="{FF2B5EF4-FFF2-40B4-BE49-F238E27FC236}">
                  <a16:creationId xmlns:a16="http://schemas.microsoft.com/office/drawing/2014/main" id="{34A7BAB4-F428-444E-9F8F-ABFB83D79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3149" y="3143045"/>
              <a:ext cx="16016" cy="9421"/>
            </a:xfrm>
            <a:custGeom>
              <a:avLst/>
              <a:gdLst/>
              <a:ahLst/>
              <a:cxnLst>
                <a:cxn ang="0">
                  <a:pos x="20" y="9"/>
                </a:cxn>
                <a:cxn ang="0">
                  <a:pos x="10" y="12"/>
                </a:cxn>
                <a:cxn ang="0">
                  <a:pos x="0" y="7"/>
                </a:cxn>
                <a:cxn ang="0">
                  <a:pos x="10" y="0"/>
                </a:cxn>
                <a:cxn ang="0">
                  <a:pos x="20" y="7"/>
                </a:cxn>
                <a:cxn ang="0">
                  <a:pos x="17" y="12"/>
                </a:cxn>
                <a:cxn ang="0">
                  <a:pos x="20" y="9"/>
                </a:cxn>
              </a:cxnLst>
              <a:rect l="0" t="0" r="r" b="b"/>
              <a:pathLst>
                <a:path w="20" h="12">
                  <a:moveTo>
                    <a:pt x="20" y="9"/>
                  </a:moveTo>
                  <a:cubicBezTo>
                    <a:pt x="17" y="11"/>
                    <a:pt x="14" y="12"/>
                    <a:pt x="10" y="12"/>
                  </a:cubicBezTo>
                  <a:cubicBezTo>
                    <a:pt x="5" y="12"/>
                    <a:pt x="0" y="11"/>
                    <a:pt x="0" y="7"/>
                  </a:cubicBezTo>
                  <a:cubicBezTo>
                    <a:pt x="0" y="3"/>
                    <a:pt x="6" y="0"/>
                    <a:pt x="10" y="0"/>
                  </a:cubicBezTo>
                  <a:cubicBezTo>
                    <a:pt x="16" y="0"/>
                    <a:pt x="20" y="2"/>
                    <a:pt x="20" y="7"/>
                  </a:cubicBezTo>
                  <a:cubicBezTo>
                    <a:pt x="20" y="10"/>
                    <a:pt x="18" y="11"/>
                    <a:pt x="17" y="12"/>
                  </a:cubicBezTo>
                  <a:lnTo>
                    <a:pt x="20" y="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25" name="Freeform 152">
              <a:extLst>
                <a:ext uri="{FF2B5EF4-FFF2-40B4-BE49-F238E27FC236}">
                  <a16:creationId xmlns:a16="http://schemas.microsoft.com/office/drawing/2014/main" id="{883F0B37-5C58-694B-868E-0E0A522C9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674" y="3041296"/>
              <a:ext cx="59354" cy="33916"/>
            </a:xfrm>
            <a:custGeom>
              <a:avLst/>
              <a:gdLst/>
              <a:ahLst/>
              <a:cxnLst>
                <a:cxn ang="0">
                  <a:pos x="6" y="43"/>
                </a:cxn>
                <a:cxn ang="0">
                  <a:pos x="0" y="37"/>
                </a:cxn>
                <a:cxn ang="0">
                  <a:pos x="8" y="27"/>
                </a:cxn>
                <a:cxn ang="0">
                  <a:pos x="39" y="0"/>
                </a:cxn>
                <a:cxn ang="0">
                  <a:pos x="45" y="0"/>
                </a:cxn>
                <a:cxn ang="0">
                  <a:pos x="44" y="10"/>
                </a:cxn>
                <a:cxn ang="0">
                  <a:pos x="52" y="6"/>
                </a:cxn>
                <a:cxn ang="0">
                  <a:pos x="76" y="23"/>
                </a:cxn>
                <a:cxn ang="0">
                  <a:pos x="45" y="34"/>
                </a:cxn>
                <a:cxn ang="0">
                  <a:pos x="30" y="37"/>
                </a:cxn>
                <a:cxn ang="0">
                  <a:pos x="6" y="43"/>
                </a:cxn>
              </a:cxnLst>
              <a:rect l="0" t="0" r="r" b="b"/>
              <a:pathLst>
                <a:path w="76" h="43">
                  <a:moveTo>
                    <a:pt x="6" y="43"/>
                  </a:moveTo>
                  <a:cubicBezTo>
                    <a:pt x="1" y="43"/>
                    <a:pt x="0" y="41"/>
                    <a:pt x="0" y="37"/>
                  </a:cubicBezTo>
                  <a:cubicBezTo>
                    <a:pt x="0" y="30"/>
                    <a:pt x="5" y="30"/>
                    <a:pt x="8" y="27"/>
                  </a:cubicBezTo>
                  <a:cubicBezTo>
                    <a:pt x="18" y="17"/>
                    <a:pt x="22" y="0"/>
                    <a:pt x="39" y="0"/>
                  </a:cubicBezTo>
                  <a:cubicBezTo>
                    <a:pt x="43" y="0"/>
                    <a:pt x="43" y="0"/>
                    <a:pt x="45" y="0"/>
                  </a:cubicBezTo>
                  <a:cubicBezTo>
                    <a:pt x="45" y="7"/>
                    <a:pt x="47" y="7"/>
                    <a:pt x="44" y="10"/>
                  </a:cubicBezTo>
                  <a:cubicBezTo>
                    <a:pt x="47" y="9"/>
                    <a:pt x="49" y="6"/>
                    <a:pt x="52" y="6"/>
                  </a:cubicBezTo>
                  <a:cubicBezTo>
                    <a:pt x="58" y="6"/>
                    <a:pt x="76" y="17"/>
                    <a:pt x="76" y="23"/>
                  </a:cubicBezTo>
                  <a:cubicBezTo>
                    <a:pt x="76" y="34"/>
                    <a:pt x="53" y="36"/>
                    <a:pt x="45" y="34"/>
                  </a:cubicBezTo>
                  <a:cubicBezTo>
                    <a:pt x="43" y="34"/>
                    <a:pt x="30" y="37"/>
                    <a:pt x="30" y="37"/>
                  </a:cubicBezTo>
                  <a:lnTo>
                    <a:pt x="6" y="4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26" name="Freeform 153">
              <a:extLst>
                <a:ext uri="{FF2B5EF4-FFF2-40B4-BE49-F238E27FC236}">
                  <a16:creationId xmlns:a16="http://schemas.microsoft.com/office/drawing/2014/main" id="{00C61752-09C7-154F-87BC-E17FC30E9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5883" y="3025280"/>
              <a:ext cx="23553" cy="1224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7"/>
                </a:cxn>
                <a:cxn ang="0">
                  <a:pos x="9" y="16"/>
                </a:cxn>
                <a:cxn ang="0">
                  <a:pos x="0" y="5"/>
                </a:cxn>
                <a:cxn ang="0">
                  <a:pos x="12" y="0"/>
                </a:cxn>
              </a:cxnLst>
              <a:rect l="0" t="0" r="r" b="b"/>
              <a:pathLst>
                <a:path w="30" h="16">
                  <a:moveTo>
                    <a:pt x="12" y="0"/>
                  </a:moveTo>
                  <a:cubicBezTo>
                    <a:pt x="14" y="0"/>
                    <a:pt x="26" y="6"/>
                    <a:pt x="30" y="7"/>
                  </a:cubicBezTo>
                  <a:cubicBezTo>
                    <a:pt x="29" y="15"/>
                    <a:pt x="14" y="16"/>
                    <a:pt x="9" y="16"/>
                  </a:cubicBezTo>
                  <a:cubicBezTo>
                    <a:pt x="6" y="16"/>
                    <a:pt x="0" y="9"/>
                    <a:pt x="0" y="5"/>
                  </a:cubicBezTo>
                  <a:cubicBezTo>
                    <a:pt x="0" y="0"/>
                    <a:pt x="9" y="0"/>
                    <a:pt x="12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27" name="Freeform 154">
              <a:extLst>
                <a:ext uri="{FF2B5EF4-FFF2-40B4-BE49-F238E27FC236}">
                  <a16:creationId xmlns:a16="http://schemas.microsoft.com/office/drawing/2014/main" id="{108CE54F-340C-1E42-80E0-F3995863E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420" y="2998900"/>
              <a:ext cx="82906" cy="58411"/>
            </a:xfrm>
            <a:custGeom>
              <a:avLst/>
              <a:gdLst/>
              <a:ahLst/>
              <a:cxnLst>
                <a:cxn ang="0">
                  <a:pos x="99" y="68"/>
                </a:cxn>
                <a:cxn ang="0">
                  <a:pos x="90" y="74"/>
                </a:cxn>
                <a:cxn ang="0">
                  <a:pos x="41" y="66"/>
                </a:cxn>
                <a:cxn ang="0">
                  <a:pos x="17" y="50"/>
                </a:cxn>
                <a:cxn ang="0">
                  <a:pos x="50" y="36"/>
                </a:cxn>
                <a:cxn ang="0">
                  <a:pos x="32" y="36"/>
                </a:cxn>
                <a:cxn ang="0">
                  <a:pos x="0" y="26"/>
                </a:cxn>
                <a:cxn ang="0">
                  <a:pos x="46" y="0"/>
                </a:cxn>
                <a:cxn ang="0">
                  <a:pos x="72" y="17"/>
                </a:cxn>
                <a:cxn ang="0">
                  <a:pos x="67" y="18"/>
                </a:cxn>
                <a:cxn ang="0">
                  <a:pos x="67" y="27"/>
                </a:cxn>
                <a:cxn ang="0">
                  <a:pos x="59" y="35"/>
                </a:cxn>
                <a:cxn ang="0">
                  <a:pos x="68" y="35"/>
                </a:cxn>
                <a:cxn ang="0">
                  <a:pos x="81" y="39"/>
                </a:cxn>
                <a:cxn ang="0">
                  <a:pos x="90" y="39"/>
                </a:cxn>
                <a:cxn ang="0">
                  <a:pos x="105" y="48"/>
                </a:cxn>
                <a:cxn ang="0">
                  <a:pos x="101" y="57"/>
                </a:cxn>
                <a:cxn ang="0">
                  <a:pos x="92" y="62"/>
                </a:cxn>
                <a:cxn ang="0">
                  <a:pos x="99" y="68"/>
                </a:cxn>
              </a:cxnLst>
              <a:rect l="0" t="0" r="r" b="b"/>
              <a:pathLst>
                <a:path w="105" h="74">
                  <a:moveTo>
                    <a:pt x="99" y="68"/>
                  </a:moveTo>
                  <a:cubicBezTo>
                    <a:pt x="99" y="72"/>
                    <a:pt x="94" y="74"/>
                    <a:pt x="90" y="74"/>
                  </a:cubicBezTo>
                  <a:cubicBezTo>
                    <a:pt x="71" y="74"/>
                    <a:pt x="57" y="66"/>
                    <a:pt x="41" y="66"/>
                  </a:cubicBezTo>
                  <a:cubicBezTo>
                    <a:pt x="35" y="66"/>
                    <a:pt x="24" y="54"/>
                    <a:pt x="17" y="50"/>
                  </a:cubicBezTo>
                  <a:cubicBezTo>
                    <a:pt x="32" y="46"/>
                    <a:pt x="36" y="41"/>
                    <a:pt x="50" y="36"/>
                  </a:cubicBezTo>
                  <a:cubicBezTo>
                    <a:pt x="46" y="36"/>
                    <a:pt x="35" y="36"/>
                    <a:pt x="32" y="36"/>
                  </a:cubicBezTo>
                  <a:cubicBezTo>
                    <a:pt x="20" y="36"/>
                    <a:pt x="11" y="32"/>
                    <a:pt x="0" y="26"/>
                  </a:cubicBezTo>
                  <a:cubicBezTo>
                    <a:pt x="18" y="21"/>
                    <a:pt x="25" y="0"/>
                    <a:pt x="46" y="0"/>
                  </a:cubicBezTo>
                  <a:cubicBezTo>
                    <a:pt x="58" y="0"/>
                    <a:pt x="65" y="12"/>
                    <a:pt x="72" y="17"/>
                  </a:cubicBezTo>
                  <a:cubicBezTo>
                    <a:pt x="68" y="19"/>
                    <a:pt x="69" y="18"/>
                    <a:pt x="67" y="18"/>
                  </a:cubicBezTo>
                  <a:cubicBezTo>
                    <a:pt x="68" y="23"/>
                    <a:pt x="67" y="24"/>
                    <a:pt x="67" y="27"/>
                  </a:cubicBezTo>
                  <a:cubicBezTo>
                    <a:pt x="67" y="29"/>
                    <a:pt x="62" y="33"/>
                    <a:pt x="59" y="35"/>
                  </a:cubicBezTo>
                  <a:cubicBezTo>
                    <a:pt x="63" y="33"/>
                    <a:pt x="65" y="35"/>
                    <a:pt x="68" y="35"/>
                  </a:cubicBezTo>
                  <a:cubicBezTo>
                    <a:pt x="73" y="35"/>
                    <a:pt x="76" y="39"/>
                    <a:pt x="81" y="39"/>
                  </a:cubicBezTo>
                  <a:cubicBezTo>
                    <a:pt x="84" y="39"/>
                    <a:pt x="87" y="39"/>
                    <a:pt x="90" y="39"/>
                  </a:cubicBezTo>
                  <a:cubicBezTo>
                    <a:pt x="99" y="39"/>
                    <a:pt x="99" y="42"/>
                    <a:pt x="105" y="48"/>
                  </a:cubicBezTo>
                  <a:cubicBezTo>
                    <a:pt x="100" y="51"/>
                    <a:pt x="101" y="52"/>
                    <a:pt x="101" y="57"/>
                  </a:cubicBezTo>
                  <a:cubicBezTo>
                    <a:pt x="101" y="61"/>
                    <a:pt x="95" y="62"/>
                    <a:pt x="92" y="62"/>
                  </a:cubicBezTo>
                  <a:cubicBezTo>
                    <a:pt x="95" y="63"/>
                    <a:pt x="99" y="65"/>
                    <a:pt x="99" y="6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28" name="Freeform 155">
              <a:extLst>
                <a:ext uri="{FF2B5EF4-FFF2-40B4-BE49-F238E27FC236}">
                  <a16:creationId xmlns:a16="http://schemas.microsoft.com/office/drawing/2014/main" id="{63D220F2-3640-1D47-A276-A4B27DEB0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9220" y="3091228"/>
              <a:ext cx="10364" cy="753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0"/>
                </a:cxn>
                <a:cxn ang="0">
                  <a:pos x="5" y="9"/>
                </a:cxn>
                <a:cxn ang="0">
                  <a:pos x="0" y="5"/>
                </a:cxn>
              </a:cxnLst>
              <a:rect l="0" t="0" r="r" b="b"/>
              <a:pathLst>
                <a:path w="13" h="9">
                  <a:moveTo>
                    <a:pt x="0" y="5"/>
                  </a:moveTo>
                  <a:cubicBezTo>
                    <a:pt x="3" y="3"/>
                    <a:pt x="5" y="1"/>
                    <a:pt x="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6"/>
                    <a:pt x="10" y="9"/>
                    <a:pt x="5" y="9"/>
                  </a:cubicBezTo>
                  <a:cubicBezTo>
                    <a:pt x="2" y="9"/>
                    <a:pt x="1" y="7"/>
                    <a:pt x="0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29" name="Freeform 156">
              <a:extLst>
                <a:ext uri="{FF2B5EF4-FFF2-40B4-BE49-F238E27FC236}">
                  <a16:creationId xmlns:a16="http://schemas.microsoft.com/office/drawing/2014/main" id="{4542E229-AC0F-0E45-8A3D-FB170582B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7404" y="3000785"/>
              <a:ext cx="14132" cy="4711"/>
            </a:xfrm>
            <a:custGeom>
              <a:avLst/>
              <a:gdLst/>
              <a:ahLst/>
              <a:cxnLst>
                <a:cxn ang="0">
                  <a:pos x="18" y="4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8" y="4"/>
                </a:cxn>
              </a:cxnLst>
              <a:rect l="0" t="0" r="r" b="b"/>
              <a:pathLst>
                <a:path w="18" h="6">
                  <a:moveTo>
                    <a:pt x="18" y="4"/>
                  </a:moveTo>
                  <a:cubicBezTo>
                    <a:pt x="11" y="5"/>
                    <a:pt x="3" y="6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8" y="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30" name="Freeform 157">
              <a:extLst>
                <a:ext uri="{FF2B5EF4-FFF2-40B4-BE49-F238E27FC236}">
                  <a16:creationId xmlns:a16="http://schemas.microsoft.com/office/drawing/2014/main" id="{8FF66075-E068-5842-BB43-463B20C41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332" y="3067675"/>
              <a:ext cx="12248" cy="5653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9" y="7"/>
                </a:cxn>
                <a:cxn ang="0">
                  <a:pos x="0" y="2"/>
                </a:cxn>
                <a:cxn ang="0">
                  <a:pos x="15" y="1"/>
                </a:cxn>
              </a:cxnLst>
              <a:rect l="0" t="0" r="r" b="b"/>
              <a:pathLst>
                <a:path w="15" h="7">
                  <a:moveTo>
                    <a:pt x="15" y="1"/>
                  </a:moveTo>
                  <a:cubicBezTo>
                    <a:pt x="14" y="4"/>
                    <a:pt x="12" y="7"/>
                    <a:pt x="9" y="7"/>
                  </a:cubicBezTo>
                  <a:cubicBezTo>
                    <a:pt x="4" y="7"/>
                    <a:pt x="1" y="4"/>
                    <a:pt x="0" y="2"/>
                  </a:cubicBezTo>
                  <a:cubicBezTo>
                    <a:pt x="9" y="0"/>
                    <a:pt x="11" y="2"/>
                    <a:pt x="15" y="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31" name="Freeform 158">
              <a:extLst>
                <a:ext uri="{FF2B5EF4-FFF2-40B4-BE49-F238E27FC236}">
                  <a16:creationId xmlns:a16="http://schemas.microsoft.com/office/drawing/2014/main" id="{EFC14FAC-7223-FC49-A6F5-A8F0A41C1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2361" y="3009264"/>
              <a:ext cx="69717" cy="21669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58" y="17"/>
                </a:cxn>
                <a:cxn ang="0">
                  <a:pos x="49" y="27"/>
                </a:cxn>
                <a:cxn ang="0">
                  <a:pos x="44" y="23"/>
                </a:cxn>
                <a:cxn ang="0">
                  <a:pos x="44" y="23"/>
                </a:cxn>
                <a:cxn ang="0">
                  <a:pos x="32" y="17"/>
                </a:cxn>
                <a:cxn ang="0">
                  <a:pos x="41" y="14"/>
                </a:cxn>
                <a:cxn ang="0">
                  <a:pos x="33" y="13"/>
                </a:cxn>
                <a:cxn ang="0">
                  <a:pos x="40" y="9"/>
                </a:cxn>
                <a:cxn ang="0">
                  <a:pos x="30" y="5"/>
                </a:cxn>
                <a:cxn ang="0">
                  <a:pos x="10" y="11"/>
                </a:cxn>
                <a:cxn ang="0">
                  <a:pos x="0" y="9"/>
                </a:cxn>
                <a:cxn ang="0">
                  <a:pos x="34" y="0"/>
                </a:cxn>
                <a:cxn ang="0">
                  <a:pos x="60" y="6"/>
                </a:cxn>
                <a:cxn ang="0">
                  <a:pos x="76" y="0"/>
                </a:cxn>
                <a:cxn ang="0">
                  <a:pos x="89" y="5"/>
                </a:cxn>
                <a:cxn ang="0">
                  <a:pos x="78" y="13"/>
                </a:cxn>
                <a:cxn ang="0">
                  <a:pos x="73" y="13"/>
                </a:cxn>
                <a:cxn ang="0">
                  <a:pos x="73" y="17"/>
                </a:cxn>
                <a:cxn ang="0">
                  <a:pos x="76" y="14"/>
                </a:cxn>
              </a:cxnLst>
              <a:rect l="0" t="0" r="r" b="b"/>
              <a:pathLst>
                <a:path w="89" h="27">
                  <a:moveTo>
                    <a:pt x="76" y="14"/>
                  </a:moveTo>
                  <a:cubicBezTo>
                    <a:pt x="69" y="19"/>
                    <a:pt x="65" y="13"/>
                    <a:pt x="58" y="17"/>
                  </a:cubicBezTo>
                  <a:cubicBezTo>
                    <a:pt x="54" y="19"/>
                    <a:pt x="53" y="27"/>
                    <a:pt x="49" y="27"/>
                  </a:cubicBezTo>
                  <a:cubicBezTo>
                    <a:pt x="47" y="26"/>
                    <a:pt x="45" y="24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38" y="23"/>
                    <a:pt x="33" y="21"/>
                    <a:pt x="32" y="17"/>
                  </a:cubicBezTo>
                  <a:cubicBezTo>
                    <a:pt x="36" y="15"/>
                    <a:pt x="38" y="15"/>
                    <a:pt x="41" y="14"/>
                  </a:cubicBezTo>
                  <a:cubicBezTo>
                    <a:pt x="37" y="14"/>
                    <a:pt x="35" y="13"/>
                    <a:pt x="33" y="13"/>
                  </a:cubicBezTo>
                  <a:cubicBezTo>
                    <a:pt x="36" y="11"/>
                    <a:pt x="38" y="11"/>
                    <a:pt x="40" y="9"/>
                  </a:cubicBezTo>
                  <a:cubicBezTo>
                    <a:pt x="36" y="8"/>
                    <a:pt x="34" y="5"/>
                    <a:pt x="30" y="5"/>
                  </a:cubicBezTo>
                  <a:cubicBezTo>
                    <a:pt x="25" y="5"/>
                    <a:pt x="17" y="11"/>
                    <a:pt x="10" y="11"/>
                  </a:cubicBezTo>
                  <a:cubicBezTo>
                    <a:pt x="7" y="11"/>
                    <a:pt x="4" y="9"/>
                    <a:pt x="0" y="9"/>
                  </a:cubicBezTo>
                  <a:cubicBezTo>
                    <a:pt x="4" y="2"/>
                    <a:pt x="25" y="0"/>
                    <a:pt x="34" y="0"/>
                  </a:cubicBezTo>
                  <a:cubicBezTo>
                    <a:pt x="45" y="0"/>
                    <a:pt x="52" y="6"/>
                    <a:pt x="60" y="6"/>
                  </a:cubicBezTo>
                  <a:cubicBezTo>
                    <a:pt x="67" y="6"/>
                    <a:pt x="70" y="0"/>
                    <a:pt x="76" y="0"/>
                  </a:cubicBezTo>
                  <a:cubicBezTo>
                    <a:pt x="82" y="0"/>
                    <a:pt x="87" y="4"/>
                    <a:pt x="89" y="5"/>
                  </a:cubicBezTo>
                  <a:cubicBezTo>
                    <a:pt x="89" y="13"/>
                    <a:pt x="83" y="9"/>
                    <a:pt x="78" y="13"/>
                  </a:cubicBezTo>
                  <a:cubicBezTo>
                    <a:pt x="76" y="13"/>
                    <a:pt x="75" y="13"/>
                    <a:pt x="73" y="13"/>
                  </a:cubicBezTo>
                  <a:cubicBezTo>
                    <a:pt x="73" y="17"/>
                    <a:pt x="73" y="17"/>
                    <a:pt x="73" y="17"/>
                  </a:cubicBezTo>
                  <a:lnTo>
                    <a:pt x="76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32" name="Freeform 159">
              <a:extLst>
                <a:ext uri="{FF2B5EF4-FFF2-40B4-BE49-F238E27FC236}">
                  <a16:creationId xmlns:a16="http://schemas.microsoft.com/office/drawing/2014/main" id="{4BCC663C-CA67-B04F-9CE5-25B34DC12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132" y="2996074"/>
              <a:ext cx="24495" cy="16016"/>
            </a:xfrm>
            <a:custGeom>
              <a:avLst/>
              <a:gdLst/>
              <a:ahLst/>
              <a:cxnLst>
                <a:cxn ang="0">
                  <a:pos x="7" y="20"/>
                </a:cxn>
                <a:cxn ang="0">
                  <a:pos x="0" y="13"/>
                </a:cxn>
                <a:cxn ang="0">
                  <a:pos x="25" y="0"/>
                </a:cxn>
                <a:cxn ang="0">
                  <a:pos x="31" y="14"/>
                </a:cxn>
                <a:cxn ang="0">
                  <a:pos x="7" y="20"/>
                </a:cxn>
              </a:cxnLst>
              <a:rect l="0" t="0" r="r" b="b"/>
              <a:pathLst>
                <a:path w="31" h="20">
                  <a:moveTo>
                    <a:pt x="7" y="20"/>
                  </a:moveTo>
                  <a:cubicBezTo>
                    <a:pt x="2" y="20"/>
                    <a:pt x="0" y="17"/>
                    <a:pt x="0" y="13"/>
                  </a:cubicBezTo>
                  <a:cubicBezTo>
                    <a:pt x="0" y="7"/>
                    <a:pt x="18" y="0"/>
                    <a:pt x="25" y="0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28" y="16"/>
                    <a:pt x="11" y="20"/>
                    <a:pt x="7" y="2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33" name="Freeform 160">
              <a:extLst>
                <a:ext uri="{FF2B5EF4-FFF2-40B4-BE49-F238E27FC236}">
                  <a16:creationId xmlns:a16="http://schemas.microsoft.com/office/drawing/2014/main" id="{7F9EEBCA-54D9-F242-BA8C-D8ACCBAFE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100" y="3006437"/>
              <a:ext cx="26379" cy="15074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33" y="10"/>
                </a:cxn>
                <a:cxn ang="0">
                  <a:pos x="22" y="12"/>
                </a:cxn>
                <a:cxn ang="0">
                  <a:pos x="24" y="18"/>
                </a:cxn>
                <a:cxn ang="0">
                  <a:pos x="0" y="18"/>
                </a:cxn>
                <a:cxn ang="0">
                  <a:pos x="9" y="6"/>
                </a:cxn>
                <a:cxn ang="0">
                  <a:pos x="9" y="0"/>
                </a:cxn>
                <a:cxn ang="0">
                  <a:pos x="23" y="0"/>
                </a:cxn>
                <a:cxn ang="0">
                  <a:pos x="19" y="4"/>
                </a:cxn>
                <a:cxn ang="0">
                  <a:pos x="33" y="4"/>
                </a:cxn>
              </a:cxnLst>
              <a:rect l="0" t="0" r="r" b="b"/>
              <a:pathLst>
                <a:path w="33" h="20">
                  <a:moveTo>
                    <a:pt x="33" y="4"/>
                  </a:moveTo>
                  <a:cubicBezTo>
                    <a:pt x="33" y="8"/>
                    <a:pt x="33" y="8"/>
                    <a:pt x="33" y="10"/>
                  </a:cubicBezTo>
                  <a:cubicBezTo>
                    <a:pt x="30" y="14"/>
                    <a:pt x="26" y="12"/>
                    <a:pt x="22" y="12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2" y="19"/>
                    <a:pt x="0" y="20"/>
                    <a:pt x="0" y="18"/>
                  </a:cubicBezTo>
                  <a:cubicBezTo>
                    <a:pt x="0" y="11"/>
                    <a:pt x="3" y="8"/>
                    <a:pt x="9" y="6"/>
                  </a:cubicBezTo>
                  <a:cubicBezTo>
                    <a:pt x="8" y="2"/>
                    <a:pt x="9" y="1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0" y="4"/>
                    <a:pt x="19" y="4"/>
                  </a:cubicBezTo>
                  <a:cubicBezTo>
                    <a:pt x="22" y="4"/>
                    <a:pt x="29" y="4"/>
                    <a:pt x="3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34" name="Freeform 161">
              <a:extLst>
                <a:ext uri="{FF2B5EF4-FFF2-40B4-BE49-F238E27FC236}">
                  <a16:creationId xmlns:a16="http://schemas.microsoft.com/office/drawing/2014/main" id="{42E969D8-B9EB-AC48-AC4F-6F052F7D6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8241" y="3019627"/>
              <a:ext cx="26379" cy="9421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11" y="7"/>
                </a:cxn>
                <a:cxn ang="0">
                  <a:pos x="4" y="12"/>
                </a:cxn>
                <a:cxn ang="0">
                  <a:pos x="0" y="9"/>
                </a:cxn>
                <a:cxn ang="0">
                  <a:pos x="22" y="0"/>
                </a:cxn>
                <a:cxn ang="0">
                  <a:pos x="34" y="5"/>
                </a:cxn>
                <a:cxn ang="0">
                  <a:pos x="20" y="12"/>
                </a:cxn>
              </a:cxnLst>
              <a:rect l="0" t="0" r="r" b="b"/>
              <a:pathLst>
                <a:path w="34" h="12">
                  <a:moveTo>
                    <a:pt x="20" y="12"/>
                  </a:moveTo>
                  <a:cubicBezTo>
                    <a:pt x="17" y="12"/>
                    <a:pt x="14" y="7"/>
                    <a:pt x="11" y="7"/>
                  </a:cubicBezTo>
                  <a:cubicBezTo>
                    <a:pt x="10" y="12"/>
                    <a:pt x="8" y="12"/>
                    <a:pt x="4" y="12"/>
                  </a:cubicBezTo>
                  <a:cubicBezTo>
                    <a:pt x="2" y="12"/>
                    <a:pt x="0" y="10"/>
                    <a:pt x="0" y="9"/>
                  </a:cubicBezTo>
                  <a:cubicBezTo>
                    <a:pt x="0" y="2"/>
                    <a:pt x="17" y="0"/>
                    <a:pt x="22" y="0"/>
                  </a:cubicBezTo>
                  <a:cubicBezTo>
                    <a:pt x="28" y="0"/>
                    <a:pt x="32" y="2"/>
                    <a:pt x="34" y="5"/>
                  </a:cubicBezTo>
                  <a:cubicBezTo>
                    <a:pt x="25" y="5"/>
                    <a:pt x="26" y="12"/>
                    <a:pt x="20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35" name="Freeform 162">
              <a:extLst>
                <a:ext uri="{FF2B5EF4-FFF2-40B4-BE49-F238E27FC236}">
                  <a16:creationId xmlns:a16="http://schemas.microsoft.com/office/drawing/2014/main" id="{7148EDF4-B50A-1146-8D75-CBAAF445B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2226" y="2987595"/>
              <a:ext cx="42396" cy="29206"/>
            </a:xfrm>
            <a:custGeom>
              <a:avLst/>
              <a:gdLst/>
              <a:ahLst/>
              <a:cxnLst>
                <a:cxn ang="0">
                  <a:pos x="40" y="31"/>
                </a:cxn>
                <a:cxn ang="0">
                  <a:pos x="22" y="36"/>
                </a:cxn>
                <a:cxn ang="0">
                  <a:pos x="0" y="28"/>
                </a:cxn>
                <a:cxn ang="0">
                  <a:pos x="6" y="23"/>
                </a:cxn>
                <a:cxn ang="0">
                  <a:pos x="24" y="23"/>
                </a:cxn>
                <a:cxn ang="0">
                  <a:pos x="17" y="22"/>
                </a:cxn>
                <a:cxn ang="0">
                  <a:pos x="17" y="16"/>
                </a:cxn>
                <a:cxn ang="0">
                  <a:pos x="43" y="8"/>
                </a:cxn>
                <a:cxn ang="0">
                  <a:pos x="51" y="0"/>
                </a:cxn>
                <a:cxn ang="0">
                  <a:pos x="52" y="5"/>
                </a:cxn>
                <a:cxn ang="0">
                  <a:pos x="48" y="11"/>
                </a:cxn>
                <a:cxn ang="0">
                  <a:pos x="28" y="23"/>
                </a:cxn>
                <a:cxn ang="0">
                  <a:pos x="53" y="29"/>
                </a:cxn>
                <a:cxn ang="0">
                  <a:pos x="40" y="31"/>
                </a:cxn>
              </a:cxnLst>
              <a:rect l="0" t="0" r="r" b="b"/>
              <a:pathLst>
                <a:path w="53" h="36">
                  <a:moveTo>
                    <a:pt x="40" y="31"/>
                  </a:moveTo>
                  <a:cubicBezTo>
                    <a:pt x="34" y="31"/>
                    <a:pt x="27" y="36"/>
                    <a:pt x="22" y="36"/>
                  </a:cubicBezTo>
                  <a:cubicBezTo>
                    <a:pt x="19" y="36"/>
                    <a:pt x="1" y="28"/>
                    <a:pt x="0" y="28"/>
                  </a:cubicBezTo>
                  <a:cubicBezTo>
                    <a:pt x="3" y="26"/>
                    <a:pt x="4" y="25"/>
                    <a:pt x="6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19" y="21"/>
                    <a:pt x="21" y="20"/>
                    <a:pt x="17" y="22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30" y="16"/>
                    <a:pt x="30" y="8"/>
                    <a:pt x="43" y="8"/>
                  </a:cubicBezTo>
                  <a:cubicBezTo>
                    <a:pt x="44" y="4"/>
                    <a:pt x="47" y="0"/>
                    <a:pt x="51" y="0"/>
                  </a:cubicBezTo>
                  <a:cubicBezTo>
                    <a:pt x="52" y="0"/>
                    <a:pt x="52" y="4"/>
                    <a:pt x="52" y="5"/>
                  </a:cubicBezTo>
                  <a:cubicBezTo>
                    <a:pt x="50" y="7"/>
                    <a:pt x="48" y="9"/>
                    <a:pt x="48" y="11"/>
                  </a:cubicBezTo>
                  <a:cubicBezTo>
                    <a:pt x="41" y="16"/>
                    <a:pt x="32" y="18"/>
                    <a:pt x="28" y="23"/>
                  </a:cubicBezTo>
                  <a:cubicBezTo>
                    <a:pt x="40" y="24"/>
                    <a:pt x="43" y="25"/>
                    <a:pt x="53" y="29"/>
                  </a:cubicBezTo>
                  <a:cubicBezTo>
                    <a:pt x="49" y="32"/>
                    <a:pt x="45" y="31"/>
                    <a:pt x="40" y="3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36" name="Freeform 164">
              <a:extLst>
                <a:ext uri="{FF2B5EF4-FFF2-40B4-BE49-F238E27FC236}">
                  <a16:creationId xmlns:a16="http://schemas.microsoft.com/office/drawing/2014/main" id="{772B81BB-1888-EC45-AE0D-DC2798B68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636" y="3110070"/>
              <a:ext cx="76312" cy="29206"/>
            </a:xfrm>
            <a:custGeom>
              <a:avLst/>
              <a:gdLst/>
              <a:ahLst/>
              <a:cxnLst>
                <a:cxn ang="0">
                  <a:pos x="77" y="29"/>
                </a:cxn>
                <a:cxn ang="0">
                  <a:pos x="66" y="34"/>
                </a:cxn>
                <a:cxn ang="0">
                  <a:pos x="58" y="29"/>
                </a:cxn>
                <a:cxn ang="0">
                  <a:pos x="50" y="32"/>
                </a:cxn>
                <a:cxn ang="0">
                  <a:pos x="40" y="36"/>
                </a:cxn>
                <a:cxn ang="0">
                  <a:pos x="32" y="31"/>
                </a:cxn>
                <a:cxn ang="0">
                  <a:pos x="22" y="38"/>
                </a:cxn>
                <a:cxn ang="0">
                  <a:pos x="0" y="18"/>
                </a:cxn>
                <a:cxn ang="0">
                  <a:pos x="20" y="0"/>
                </a:cxn>
                <a:cxn ang="0">
                  <a:pos x="47" y="15"/>
                </a:cxn>
                <a:cxn ang="0">
                  <a:pos x="54" y="3"/>
                </a:cxn>
                <a:cxn ang="0">
                  <a:pos x="97" y="15"/>
                </a:cxn>
                <a:cxn ang="0">
                  <a:pos x="89" y="29"/>
                </a:cxn>
                <a:cxn ang="0">
                  <a:pos x="77" y="29"/>
                </a:cxn>
              </a:cxnLst>
              <a:rect l="0" t="0" r="r" b="b"/>
              <a:pathLst>
                <a:path w="97" h="38">
                  <a:moveTo>
                    <a:pt x="77" y="29"/>
                  </a:moveTo>
                  <a:cubicBezTo>
                    <a:pt x="74" y="29"/>
                    <a:pt x="72" y="34"/>
                    <a:pt x="66" y="34"/>
                  </a:cubicBezTo>
                  <a:cubicBezTo>
                    <a:pt x="63" y="34"/>
                    <a:pt x="62" y="29"/>
                    <a:pt x="58" y="29"/>
                  </a:cubicBezTo>
                  <a:cubicBezTo>
                    <a:pt x="55" y="29"/>
                    <a:pt x="53" y="32"/>
                    <a:pt x="50" y="32"/>
                  </a:cubicBezTo>
                  <a:cubicBezTo>
                    <a:pt x="47" y="32"/>
                    <a:pt x="44" y="36"/>
                    <a:pt x="40" y="36"/>
                  </a:cubicBezTo>
                  <a:cubicBezTo>
                    <a:pt x="36" y="36"/>
                    <a:pt x="34" y="34"/>
                    <a:pt x="32" y="31"/>
                  </a:cubicBezTo>
                  <a:cubicBezTo>
                    <a:pt x="29" y="34"/>
                    <a:pt x="27" y="38"/>
                    <a:pt x="22" y="38"/>
                  </a:cubicBezTo>
                  <a:cubicBezTo>
                    <a:pt x="11" y="38"/>
                    <a:pt x="0" y="29"/>
                    <a:pt x="0" y="18"/>
                  </a:cubicBezTo>
                  <a:cubicBezTo>
                    <a:pt x="0" y="8"/>
                    <a:pt x="11" y="0"/>
                    <a:pt x="20" y="0"/>
                  </a:cubicBezTo>
                  <a:cubicBezTo>
                    <a:pt x="34" y="0"/>
                    <a:pt x="35" y="15"/>
                    <a:pt x="47" y="15"/>
                  </a:cubicBezTo>
                  <a:cubicBezTo>
                    <a:pt x="47" y="8"/>
                    <a:pt x="49" y="3"/>
                    <a:pt x="54" y="3"/>
                  </a:cubicBezTo>
                  <a:cubicBezTo>
                    <a:pt x="62" y="3"/>
                    <a:pt x="88" y="12"/>
                    <a:pt x="97" y="15"/>
                  </a:cubicBezTo>
                  <a:cubicBezTo>
                    <a:pt x="95" y="21"/>
                    <a:pt x="89" y="26"/>
                    <a:pt x="89" y="29"/>
                  </a:cubicBezTo>
                  <a:lnTo>
                    <a:pt x="77" y="2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37" name="Freeform 165">
              <a:extLst>
                <a:ext uri="{FF2B5EF4-FFF2-40B4-BE49-F238E27FC236}">
                  <a16:creationId xmlns:a16="http://schemas.microsoft.com/office/drawing/2014/main" id="{4BD14015-FBD8-1C4D-AA37-84EFECC61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480" y="3708315"/>
              <a:ext cx="20727" cy="10364"/>
            </a:xfrm>
            <a:custGeom>
              <a:avLst/>
              <a:gdLst/>
              <a:ahLst/>
              <a:cxnLst>
                <a:cxn ang="0">
                  <a:pos x="5" y="13"/>
                </a:cxn>
                <a:cxn ang="0">
                  <a:pos x="2" y="11"/>
                </a:cxn>
                <a:cxn ang="0">
                  <a:pos x="0" y="9"/>
                </a:cxn>
                <a:cxn ang="0">
                  <a:pos x="26" y="0"/>
                </a:cxn>
                <a:cxn ang="0">
                  <a:pos x="20" y="4"/>
                </a:cxn>
                <a:cxn ang="0">
                  <a:pos x="19" y="8"/>
                </a:cxn>
                <a:cxn ang="0">
                  <a:pos x="5" y="13"/>
                </a:cxn>
              </a:cxnLst>
              <a:rect l="0" t="0" r="r" b="b"/>
              <a:pathLst>
                <a:path w="26" h="13">
                  <a:moveTo>
                    <a:pt x="5" y="13"/>
                  </a:moveTo>
                  <a:cubicBezTo>
                    <a:pt x="4" y="13"/>
                    <a:pt x="2" y="12"/>
                    <a:pt x="2" y="11"/>
                  </a:cubicBezTo>
                  <a:cubicBezTo>
                    <a:pt x="1" y="11"/>
                    <a:pt x="0" y="9"/>
                    <a:pt x="0" y="9"/>
                  </a:cubicBezTo>
                  <a:cubicBezTo>
                    <a:pt x="7" y="6"/>
                    <a:pt x="18" y="1"/>
                    <a:pt x="26" y="0"/>
                  </a:cubicBezTo>
                  <a:cubicBezTo>
                    <a:pt x="25" y="4"/>
                    <a:pt x="22" y="2"/>
                    <a:pt x="20" y="4"/>
                  </a:cubicBezTo>
                  <a:cubicBezTo>
                    <a:pt x="18" y="4"/>
                    <a:pt x="19" y="7"/>
                    <a:pt x="19" y="8"/>
                  </a:cubicBezTo>
                  <a:cubicBezTo>
                    <a:pt x="18" y="11"/>
                    <a:pt x="9" y="13"/>
                    <a:pt x="5" y="1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38" name="Freeform 166">
              <a:extLst>
                <a:ext uri="{FF2B5EF4-FFF2-40B4-BE49-F238E27FC236}">
                  <a16:creationId xmlns:a16="http://schemas.microsoft.com/office/drawing/2014/main" id="{0B488D9A-28DF-5044-9EC7-81F431009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0046" y="3240082"/>
              <a:ext cx="20727" cy="15074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26" y="6"/>
                </a:cxn>
                <a:cxn ang="0">
                  <a:pos x="26" y="12"/>
                </a:cxn>
                <a:cxn ang="0">
                  <a:pos x="8" y="19"/>
                </a:cxn>
                <a:cxn ang="0">
                  <a:pos x="0" y="14"/>
                </a:cxn>
                <a:cxn ang="0">
                  <a:pos x="5" y="4"/>
                </a:cxn>
              </a:cxnLst>
              <a:rect l="0" t="0" r="r" b="b"/>
              <a:pathLst>
                <a:path w="26" h="19">
                  <a:moveTo>
                    <a:pt x="5" y="4"/>
                  </a:moveTo>
                  <a:cubicBezTo>
                    <a:pt x="8" y="4"/>
                    <a:pt x="8" y="0"/>
                    <a:pt x="11" y="0"/>
                  </a:cubicBezTo>
                  <a:cubicBezTo>
                    <a:pt x="17" y="0"/>
                    <a:pt x="20" y="5"/>
                    <a:pt x="26" y="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0" y="15"/>
                    <a:pt x="15" y="19"/>
                    <a:pt x="8" y="19"/>
                  </a:cubicBezTo>
                  <a:cubicBezTo>
                    <a:pt x="2" y="19"/>
                    <a:pt x="0" y="19"/>
                    <a:pt x="0" y="14"/>
                  </a:cubicBezTo>
                  <a:cubicBezTo>
                    <a:pt x="0" y="12"/>
                    <a:pt x="4" y="4"/>
                    <a:pt x="5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39" name="Freeform 167">
              <a:extLst>
                <a:ext uri="{FF2B5EF4-FFF2-40B4-BE49-F238E27FC236}">
                  <a16:creationId xmlns:a16="http://schemas.microsoft.com/office/drawing/2014/main" id="{32BB23F3-867B-254E-9F58-93DB6EE34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4621" y="3222183"/>
              <a:ext cx="16016" cy="15074"/>
            </a:xfrm>
            <a:custGeom>
              <a:avLst/>
              <a:gdLst/>
              <a:ahLst/>
              <a:cxnLst>
                <a:cxn ang="0">
                  <a:pos x="21" y="17"/>
                </a:cxn>
                <a:cxn ang="0">
                  <a:pos x="15" y="19"/>
                </a:cxn>
                <a:cxn ang="0">
                  <a:pos x="0" y="8"/>
                </a:cxn>
                <a:cxn ang="0">
                  <a:pos x="21" y="17"/>
                </a:cxn>
              </a:cxnLst>
              <a:rect l="0" t="0" r="r" b="b"/>
              <a:pathLst>
                <a:path w="21" h="20">
                  <a:moveTo>
                    <a:pt x="21" y="17"/>
                  </a:moveTo>
                  <a:cubicBezTo>
                    <a:pt x="21" y="20"/>
                    <a:pt x="15" y="19"/>
                    <a:pt x="15" y="19"/>
                  </a:cubicBezTo>
                  <a:cubicBezTo>
                    <a:pt x="10" y="19"/>
                    <a:pt x="0" y="14"/>
                    <a:pt x="0" y="8"/>
                  </a:cubicBezTo>
                  <a:cubicBezTo>
                    <a:pt x="0" y="0"/>
                    <a:pt x="21" y="8"/>
                    <a:pt x="21" y="1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40" name="Freeform 168">
              <a:extLst>
                <a:ext uri="{FF2B5EF4-FFF2-40B4-BE49-F238E27FC236}">
                  <a16:creationId xmlns:a16="http://schemas.microsoft.com/office/drawing/2014/main" id="{2BA0CE8B-FDDA-D94C-99DB-95A26340B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7675" y="3165656"/>
              <a:ext cx="15074" cy="10364"/>
            </a:xfrm>
            <a:custGeom>
              <a:avLst/>
              <a:gdLst/>
              <a:ahLst/>
              <a:cxnLst>
                <a:cxn ang="0">
                  <a:pos x="2" y="13"/>
                </a:cxn>
                <a:cxn ang="0">
                  <a:pos x="19" y="8"/>
                </a:cxn>
                <a:cxn ang="0">
                  <a:pos x="8" y="0"/>
                </a:cxn>
                <a:cxn ang="0">
                  <a:pos x="2" y="9"/>
                </a:cxn>
                <a:cxn ang="0">
                  <a:pos x="2" y="13"/>
                </a:cxn>
              </a:cxnLst>
              <a:rect l="0" t="0" r="r" b="b"/>
              <a:pathLst>
                <a:path w="19" h="13">
                  <a:moveTo>
                    <a:pt x="2" y="13"/>
                  </a:moveTo>
                  <a:cubicBezTo>
                    <a:pt x="7" y="13"/>
                    <a:pt x="17" y="10"/>
                    <a:pt x="19" y="8"/>
                  </a:cubicBezTo>
                  <a:cubicBezTo>
                    <a:pt x="15" y="5"/>
                    <a:pt x="13" y="0"/>
                    <a:pt x="8" y="0"/>
                  </a:cubicBezTo>
                  <a:cubicBezTo>
                    <a:pt x="4" y="0"/>
                    <a:pt x="2" y="5"/>
                    <a:pt x="2" y="9"/>
                  </a:cubicBezTo>
                  <a:cubicBezTo>
                    <a:pt x="2" y="10"/>
                    <a:pt x="0" y="13"/>
                    <a:pt x="2" y="1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41" name="Freeform 169">
              <a:extLst>
                <a:ext uri="{FF2B5EF4-FFF2-40B4-BE49-F238E27FC236}">
                  <a16:creationId xmlns:a16="http://schemas.microsoft.com/office/drawing/2014/main" id="{724BA47E-9B33-8F49-8950-4A9B912C9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6726" y="3155292"/>
              <a:ext cx="32032" cy="1319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21" y="0"/>
                </a:cxn>
                <a:cxn ang="0">
                  <a:pos x="41" y="17"/>
                </a:cxn>
                <a:cxn ang="0">
                  <a:pos x="28" y="17"/>
                </a:cxn>
                <a:cxn ang="0">
                  <a:pos x="2" y="11"/>
                </a:cxn>
                <a:cxn ang="0">
                  <a:pos x="0" y="13"/>
                </a:cxn>
              </a:cxnLst>
              <a:rect l="0" t="0" r="r" b="b"/>
              <a:pathLst>
                <a:path w="41" h="17">
                  <a:moveTo>
                    <a:pt x="0" y="13"/>
                  </a:moveTo>
                  <a:cubicBezTo>
                    <a:pt x="5" y="6"/>
                    <a:pt x="11" y="0"/>
                    <a:pt x="21" y="0"/>
                  </a:cubicBezTo>
                  <a:cubicBezTo>
                    <a:pt x="32" y="0"/>
                    <a:pt x="41" y="7"/>
                    <a:pt x="41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0" y="13"/>
                    <a:pt x="10" y="14"/>
                    <a:pt x="2" y="11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42" name="Freeform 170">
              <a:extLst>
                <a:ext uri="{FF2B5EF4-FFF2-40B4-BE49-F238E27FC236}">
                  <a16:creationId xmlns:a16="http://schemas.microsoft.com/office/drawing/2014/main" id="{27EE733E-FE2E-2D45-9248-90B4F1768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8906" y="3123260"/>
              <a:ext cx="44280" cy="160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9"/>
                </a:cxn>
                <a:cxn ang="0">
                  <a:pos x="56" y="13"/>
                </a:cxn>
                <a:cxn ang="0">
                  <a:pos x="37" y="20"/>
                </a:cxn>
                <a:cxn ang="0">
                  <a:pos x="4" y="3"/>
                </a:cxn>
                <a:cxn ang="0">
                  <a:pos x="0" y="0"/>
                </a:cxn>
              </a:cxnLst>
              <a:rect l="0" t="0" r="r" b="b"/>
              <a:pathLst>
                <a:path w="56" h="20">
                  <a:moveTo>
                    <a:pt x="0" y="0"/>
                  </a:moveTo>
                  <a:cubicBezTo>
                    <a:pt x="4" y="3"/>
                    <a:pt x="50" y="9"/>
                    <a:pt x="52" y="9"/>
                  </a:cubicBezTo>
                  <a:cubicBezTo>
                    <a:pt x="55" y="9"/>
                    <a:pt x="56" y="11"/>
                    <a:pt x="56" y="13"/>
                  </a:cubicBezTo>
                  <a:cubicBezTo>
                    <a:pt x="56" y="18"/>
                    <a:pt x="44" y="20"/>
                    <a:pt x="37" y="20"/>
                  </a:cubicBezTo>
                  <a:cubicBezTo>
                    <a:pt x="25" y="20"/>
                    <a:pt x="4" y="14"/>
                    <a:pt x="4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43" name="Freeform 171">
              <a:extLst>
                <a:ext uri="{FF2B5EF4-FFF2-40B4-BE49-F238E27FC236}">
                  <a16:creationId xmlns:a16="http://schemas.microsoft.com/office/drawing/2014/main" id="{6D17359F-B1F0-A445-9B47-3CA152F62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5784" y="3144929"/>
              <a:ext cx="9421" cy="10364"/>
            </a:xfrm>
            <a:custGeom>
              <a:avLst/>
              <a:gdLst/>
              <a:ahLst/>
              <a:cxnLst>
                <a:cxn ang="0">
                  <a:pos x="12" y="7"/>
                </a:cxn>
                <a:cxn ang="0">
                  <a:pos x="5" y="13"/>
                </a:cxn>
                <a:cxn ang="0">
                  <a:pos x="0" y="7"/>
                </a:cxn>
                <a:cxn ang="0">
                  <a:pos x="12" y="7"/>
                </a:cxn>
              </a:cxnLst>
              <a:rect l="0" t="0" r="r" b="b"/>
              <a:pathLst>
                <a:path w="12" h="13">
                  <a:moveTo>
                    <a:pt x="12" y="7"/>
                  </a:moveTo>
                  <a:cubicBezTo>
                    <a:pt x="12" y="11"/>
                    <a:pt x="8" y="13"/>
                    <a:pt x="5" y="13"/>
                  </a:cubicBezTo>
                  <a:cubicBezTo>
                    <a:pt x="0" y="13"/>
                    <a:pt x="0" y="11"/>
                    <a:pt x="0" y="7"/>
                  </a:cubicBezTo>
                  <a:cubicBezTo>
                    <a:pt x="0" y="0"/>
                    <a:pt x="12" y="1"/>
                    <a:pt x="12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FDCCCCC-A017-BA47-A85E-1DB873D3C80E}"/>
              </a:ext>
            </a:extLst>
          </p:cNvPr>
          <p:cNvGrpSpPr/>
          <p:nvPr/>
        </p:nvGrpSpPr>
        <p:grpSpPr>
          <a:xfrm>
            <a:off x="8643619" y="5883118"/>
            <a:ext cx="7090415" cy="3528253"/>
            <a:chOff x="4322935" y="2941432"/>
            <a:chExt cx="3546131" cy="1764586"/>
          </a:xfrm>
          <a:solidFill>
            <a:schemeClr val="bg1">
              <a:lumMod val="85000"/>
            </a:schemeClr>
          </a:solidFill>
        </p:grpSpPr>
        <p:sp>
          <p:nvSpPr>
            <p:cNvPr id="176" name="Freeform 30">
              <a:extLst>
                <a:ext uri="{FF2B5EF4-FFF2-40B4-BE49-F238E27FC236}">
                  <a16:creationId xmlns:a16="http://schemas.microsoft.com/office/drawing/2014/main" id="{D877593F-8C08-2041-973E-AA99616AC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7939" y="3671432"/>
              <a:ext cx="5132" cy="641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0" y="2"/>
                    <a:pt x="0" y="3"/>
                    <a:pt x="0" y="6"/>
                  </a:cubicBezTo>
                  <a:cubicBezTo>
                    <a:pt x="2" y="6"/>
                    <a:pt x="4" y="6"/>
                    <a:pt x="4" y="6"/>
                  </a:cubicBezTo>
                  <a:cubicBezTo>
                    <a:pt x="4" y="3"/>
                    <a:pt x="5" y="2"/>
                    <a:pt x="5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77" name="Freeform 163">
              <a:extLst>
                <a:ext uri="{FF2B5EF4-FFF2-40B4-BE49-F238E27FC236}">
                  <a16:creationId xmlns:a16="http://schemas.microsoft.com/office/drawing/2014/main" id="{FC81193A-6DD1-5340-A3B5-8A527F739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515" y="3096668"/>
              <a:ext cx="23093" cy="2052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2" y="19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7" y="0"/>
                </a:cxn>
              </a:cxnLst>
              <a:rect l="0" t="0" r="r" b="b"/>
              <a:pathLst>
                <a:path w="22" h="19">
                  <a:moveTo>
                    <a:pt x="7" y="0"/>
                  </a:moveTo>
                  <a:cubicBezTo>
                    <a:pt x="13" y="7"/>
                    <a:pt x="19" y="9"/>
                    <a:pt x="22" y="19"/>
                  </a:cubicBezTo>
                  <a:cubicBezTo>
                    <a:pt x="13" y="17"/>
                    <a:pt x="0" y="3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grpSp>
          <p:nvGrpSpPr>
            <p:cNvPr id="178" name="Group 341">
              <a:extLst>
                <a:ext uri="{FF2B5EF4-FFF2-40B4-BE49-F238E27FC236}">
                  <a16:creationId xmlns:a16="http://schemas.microsoft.com/office/drawing/2014/main" id="{67858DDD-7CC8-FC4B-BE2A-7E5F4EFE9245}"/>
                </a:ext>
              </a:extLst>
            </p:cNvPr>
            <p:cNvGrpSpPr/>
            <p:nvPr/>
          </p:nvGrpSpPr>
          <p:grpSpPr>
            <a:xfrm>
              <a:off x="5813365" y="3687590"/>
              <a:ext cx="676440" cy="756521"/>
              <a:chOff x="4097338" y="2217738"/>
              <a:chExt cx="1139825" cy="1274763"/>
            </a:xfrm>
            <a:grpFill/>
          </p:grpSpPr>
          <p:sp>
            <p:nvSpPr>
              <p:cNvPr id="346" name="Freeform 5">
                <a:extLst>
                  <a:ext uri="{FF2B5EF4-FFF2-40B4-BE49-F238E27FC236}">
                    <a16:creationId xmlns:a16="http://schemas.microsoft.com/office/drawing/2014/main" id="{82F7A77C-6753-6A41-93BB-B884CC40A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225" y="3086100"/>
                <a:ext cx="120650" cy="233363"/>
              </a:xfrm>
              <a:custGeom>
                <a:avLst/>
                <a:gdLst/>
                <a:ahLst/>
                <a:cxnLst>
                  <a:cxn ang="0">
                    <a:pos x="9" y="114"/>
                  </a:cxn>
                  <a:cxn ang="0">
                    <a:pos x="18" y="94"/>
                  </a:cxn>
                  <a:cxn ang="0">
                    <a:pos x="11" y="71"/>
                  </a:cxn>
                  <a:cxn ang="0">
                    <a:pos x="40" y="43"/>
                  </a:cxn>
                  <a:cxn ang="0">
                    <a:pos x="71" y="13"/>
                  </a:cxn>
                  <a:cxn ang="0">
                    <a:pos x="73" y="0"/>
                  </a:cxn>
                  <a:cxn ang="0">
                    <a:pos x="91" y="42"/>
                  </a:cxn>
                  <a:cxn ang="0">
                    <a:pos x="91" y="49"/>
                  </a:cxn>
                  <a:cxn ang="0">
                    <a:pos x="84" y="47"/>
                  </a:cxn>
                  <a:cxn ang="0">
                    <a:pos x="64" y="126"/>
                  </a:cxn>
                  <a:cxn ang="0">
                    <a:pos x="25" y="175"/>
                  </a:cxn>
                  <a:cxn ang="0">
                    <a:pos x="5" y="151"/>
                  </a:cxn>
                  <a:cxn ang="0">
                    <a:pos x="5" y="140"/>
                  </a:cxn>
                  <a:cxn ang="0">
                    <a:pos x="0" y="122"/>
                  </a:cxn>
                  <a:cxn ang="0">
                    <a:pos x="9" y="114"/>
                  </a:cxn>
                </a:cxnLst>
                <a:rect l="0" t="0" r="r" b="b"/>
                <a:pathLst>
                  <a:path w="91" h="175">
                    <a:moveTo>
                      <a:pt x="9" y="114"/>
                    </a:moveTo>
                    <a:cubicBezTo>
                      <a:pt x="9" y="114"/>
                      <a:pt x="18" y="95"/>
                      <a:pt x="18" y="94"/>
                    </a:cubicBezTo>
                    <a:cubicBezTo>
                      <a:pt x="18" y="89"/>
                      <a:pt x="11" y="78"/>
                      <a:pt x="11" y="71"/>
                    </a:cubicBezTo>
                    <a:cubicBezTo>
                      <a:pt x="11" y="49"/>
                      <a:pt x="27" y="50"/>
                      <a:pt x="40" y="43"/>
                    </a:cubicBezTo>
                    <a:cubicBezTo>
                      <a:pt x="50" y="37"/>
                      <a:pt x="64" y="20"/>
                      <a:pt x="71" y="13"/>
                    </a:cubicBezTo>
                    <a:cubicBezTo>
                      <a:pt x="73" y="11"/>
                      <a:pt x="72" y="4"/>
                      <a:pt x="73" y="0"/>
                    </a:cubicBezTo>
                    <a:cubicBezTo>
                      <a:pt x="88" y="2"/>
                      <a:pt x="87" y="31"/>
                      <a:pt x="91" y="42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89" y="48"/>
                      <a:pt x="85" y="47"/>
                      <a:pt x="84" y="47"/>
                    </a:cubicBezTo>
                    <a:cubicBezTo>
                      <a:pt x="84" y="79"/>
                      <a:pt x="74" y="101"/>
                      <a:pt x="64" y="126"/>
                    </a:cubicBezTo>
                    <a:cubicBezTo>
                      <a:pt x="56" y="146"/>
                      <a:pt x="52" y="175"/>
                      <a:pt x="25" y="175"/>
                    </a:cubicBezTo>
                    <a:cubicBezTo>
                      <a:pt x="14" y="175"/>
                      <a:pt x="5" y="163"/>
                      <a:pt x="5" y="151"/>
                    </a:cubicBezTo>
                    <a:cubicBezTo>
                      <a:pt x="5" y="145"/>
                      <a:pt x="6" y="143"/>
                      <a:pt x="5" y="140"/>
                    </a:cubicBezTo>
                    <a:cubicBezTo>
                      <a:pt x="0" y="136"/>
                      <a:pt x="0" y="129"/>
                      <a:pt x="0" y="122"/>
                    </a:cubicBezTo>
                    <a:cubicBezTo>
                      <a:pt x="0" y="121"/>
                      <a:pt x="8" y="114"/>
                      <a:pt x="9" y="11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347" name="Freeform 6">
                <a:extLst>
                  <a:ext uri="{FF2B5EF4-FFF2-40B4-BE49-F238E27FC236}">
                    <a16:creationId xmlns:a16="http://schemas.microsoft.com/office/drawing/2014/main" id="{7B297E49-D1BF-6C44-A4D9-29AC623E6E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7338" y="2217738"/>
                <a:ext cx="1139825" cy="1274763"/>
              </a:xfrm>
              <a:custGeom>
                <a:avLst/>
                <a:gdLst/>
                <a:ahLst/>
                <a:cxnLst>
                  <a:cxn ang="0">
                    <a:pos x="499" y="66"/>
                  </a:cxn>
                  <a:cxn ang="0">
                    <a:pos x="527" y="81"/>
                  </a:cxn>
                  <a:cxn ang="0">
                    <a:pos x="609" y="86"/>
                  </a:cxn>
                  <a:cxn ang="0">
                    <a:pos x="644" y="89"/>
                  </a:cxn>
                  <a:cxn ang="0">
                    <a:pos x="644" y="136"/>
                  </a:cxn>
                  <a:cxn ang="0">
                    <a:pos x="620" y="115"/>
                  </a:cxn>
                  <a:cxn ang="0">
                    <a:pos x="679" y="223"/>
                  </a:cxn>
                  <a:cxn ang="0">
                    <a:pos x="699" y="267"/>
                  </a:cxn>
                  <a:cxn ang="0">
                    <a:pos x="730" y="310"/>
                  </a:cxn>
                  <a:cxn ang="0">
                    <a:pos x="755" y="348"/>
                  </a:cxn>
                  <a:cxn ang="0">
                    <a:pos x="787" y="359"/>
                  </a:cxn>
                  <a:cxn ang="0">
                    <a:pos x="853" y="346"/>
                  </a:cxn>
                  <a:cxn ang="0">
                    <a:pos x="826" y="425"/>
                  </a:cxn>
                  <a:cxn ang="0">
                    <a:pos x="719" y="541"/>
                  </a:cxn>
                  <a:cxn ang="0">
                    <a:pos x="708" y="600"/>
                  </a:cxn>
                  <a:cxn ang="0">
                    <a:pos x="721" y="638"/>
                  </a:cxn>
                  <a:cxn ang="0">
                    <a:pos x="720" y="676"/>
                  </a:cxn>
                  <a:cxn ang="0">
                    <a:pos x="660" y="745"/>
                  </a:cxn>
                  <a:cxn ang="0">
                    <a:pos x="659" y="788"/>
                  </a:cxn>
                  <a:cxn ang="0">
                    <a:pos x="643" y="816"/>
                  </a:cxn>
                  <a:cxn ang="0">
                    <a:pos x="627" y="846"/>
                  </a:cxn>
                  <a:cxn ang="0">
                    <a:pos x="592" y="902"/>
                  </a:cxn>
                  <a:cxn ang="0">
                    <a:pos x="538" y="946"/>
                  </a:cxn>
                  <a:cxn ang="0">
                    <a:pos x="512" y="944"/>
                  </a:cxn>
                  <a:cxn ang="0">
                    <a:pos x="452" y="949"/>
                  </a:cxn>
                  <a:cxn ang="0">
                    <a:pos x="440" y="929"/>
                  </a:cxn>
                  <a:cxn ang="0">
                    <a:pos x="431" y="893"/>
                  </a:cxn>
                  <a:cxn ang="0">
                    <a:pos x="395" y="789"/>
                  </a:cxn>
                  <a:cxn ang="0">
                    <a:pos x="360" y="708"/>
                  </a:cxn>
                  <a:cxn ang="0">
                    <a:pos x="382" y="621"/>
                  </a:cxn>
                  <a:cxn ang="0">
                    <a:pos x="364" y="558"/>
                  </a:cxn>
                  <a:cxn ang="0">
                    <a:pos x="337" y="490"/>
                  </a:cxn>
                  <a:cxn ang="0">
                    <a:pos x="342" y="461"/>
                  </a:cxn>
                  <a:cxn ang="0">
                    <a:pos x="295" y="443"/>
                  </a:cxn>
                  <a:cxn ang="0">
                    <a:pos x="206" y="433"/>
                  </a:cxn>
                  <a:cxn ang="0">
                    <a:pos x="164" y="434"/>
                  </a:cxn>
                  <a:cxn ang="0">
                    <a:pos x="109" y="439"/>
                  </a:cxn>
                  <a:cxn ang="0">
                    <a:pos x="40" y="369"/>
                  </a:cxn>
                  <a:cxn ang="0">
                    <a:pos x="7" y="338"/>
                  </a:cxn>
                  <a:cxn ang="0">
                    <a:pos x="7" y="324"/>
                  </a:cxn>
                  <a:cxn ang="0">
                    <a:pos x="18" y="269"/>
                  </a:cxn>
                  <a:cxn ang="0">
                    <a:pos x="22" y="199"/>
                  </a:cxn>
                  <a:cxn ang="0">
                    <a:pos x="77" y="132"/>
                  </a:cxn>
                  <a:cxn ang="0">
                    <a:pos x="104" y="77"/>
                  </a:cxn>
                  <a:cxn ang="0">
                    <a:pos x="141" y="36"/>
                  </a:cxn>
                  <a:cxn ang="0">
                    <a:pos x="187" y="35"/>
                  </a:cxn>
                  <a:cxn ang="0">
                    <a:pos x="273" y="6"/>
                  </a:cxn>
                  <a:cxn ang="0">
                    <a:pos x="307" y="4"/>
                  </a:cxn>
                  <a:cxn ang="0">
                    <a:pos x="338" y="0"/>
                  </a:cxn>
                  <a:cxn ang="0">
                    <a:pos x="358" y="6"/>
                  </a:cxn>
                  <a:cxn ang="0">
                    <a:pos x="357" y="27"/>
                  </a:cxn>
                  <a:cxn ang="0">
                    <a:pos x="371" y="64"/>
                  </a:cxn>
                  <a:cxn ang="0">
                    <a:pos x="455" y="100"/>
                  </a:cxn>
                  <a:cxn ang="0">
                    <a:pos x="464" y="84"/>
                  </a:cxn>
                  <a:cxn ang="0">
                    <a:pos x="490" y="66"/>
                  </a:cxn>
                </a:cxnLst>
                <a:rect l="0" t="0" r="r" b="b"/>
                <a:pathLst>
                  <a:path w="856" h="957">
                    <a:moveTo>
                      <a:pt x="490" y="66"/>
                    </a:moveTo>
                    <a:cubicBezTo>
                      <a:pt x="499" y="66"/>
                      <a:pt x="499" y="66"/>
                      <a:pt x="499" y="66"/>
                    </a:cubicBezTo>
                    <a:cubicBezTo>
                      <a:pt x="499" y="73"/>
                      <a:pt x="504" y="74"/>
                      <a:pt x="506" y="77"/>
                    </a:cubicBezTo>
                    <a:cubicBezTo>
                      <a:pt x="510" y="82"/>
                      <a:pt x="520" y="78"/>
                      <a:pt x="527" y="81"/>
                    </a:cubicBezTo>
                    <a:cubicBezTo>
                      <a:pt x="541" y="86"/>
                      <a:pt x="561" y="93"/>
                      <a:pt x="576" y="93"/>
                    </a:cubicBezTo>
                    <a:cubicBezTo>
                      <a:pt x="591" y="93"/>
                      <a:pt x="595" y="86"/>
                      <a:pt x="609" y="86"/>
                    </a:cubicBezTo>
                    <a:cubicBezTo>
                      <a:pt x="617" y="86"/>
                      <a:pt x="622" y="92"/>
                      <a:pt x="632" y="92"/>
                    </a:cubicBezTo>
                    <a:cubicBezTo>
                      <a:pt x="638" y="92"/>
                      <a:pt x="638" y="90"/>
                      <a:pt x="644" y="89"/>
                    </a:cubicBezTo>
                    <a:cubicBezTo>
                      <a:pt x="647" y="96"/>
                      <a:pt x="653" y="102"/>
                      <a:pt x="653" y="111"/>
                    </a:cubicBezTo>
                    <a:cubicBezTo>
                      <a:pt x="653" y="115"/>
                      <a:pt x="646" y="131"/>
                      <a:pt x="644" y="136"/>
                    </a:cubicBezTo>
                    <a:cubicBezTo>
                      <a:pt x="635" y="135"/>
                      <a:pt x="627" y="115"/>
                      <a:pt x="620" y="107"/>
                    </a:cubicBezTo>
                    <a:cubicBezTo>
                      <a:pt x="620" y="115"/>
                      <a:pt x="620" y="115"/>
                      <a:pt x="620" y="115"/>
                    </a:cubicBezTo>
                    <a:cubicBezTo>
                      <a:pt x="662" y="189"/>
                      <a:pt x="662" y="189"/>
                      <a:pt x="662" y="189"/>
                    </a:cubicBezTo>
                    <a:cubicBezTo>
                      <a:pt x="659" y="198"/>
                      <a:pt x="673" y="218"/>
                      <a:pt x="679" y="223"/>
                    </a:cubicBezTo>
                    <a:cubicBezTo>
                      <a:pt x="679" y="246"/>
                      <a:pt x="679" y="246"/>
                      <a:pt x="679" y="246"/>
                    </a:cubicBezTo>
                    <a:cubicBezTo>
                      <a:pt x="684" y="258"/>
                      <a:pt x="692" y="258"/>
                      <a:pt x="699" y="267"/>
                    </a:cubicBezTo>
                    <a:cubicBezTo>
                      <a:pt x="707" y="278"/>
                      <a:pt x="702" y="289"/>
                      <a:pt x="710" y="297"/>
                    </a:cubicBezTo>
                    <a:cubicBezTo>
                      <a:pt x="717" y="304"/>
                      <a:pt x="722" y="305"/>
                      <a:pt x="730" y="310"/>
                    </a:cubicBezTo>
                    <a:cubicBezTo>
                      <a:pt x="737" y="316"/>
                      <a:pt x="741" y="334"/>
                      <a:pt x="755" y="334"/>
                    </a:cubicBezTo>
                    <a:cubicBezTo>
                      <a:pt x="755" y="341"/>
                      <a:pt x="759" y="343"/>
                      <a:pt x="755" y="348"/>
                    </a:cubicBezTo>
                    <a:cubicBezTo>
                      <a:pt x="761" y="352"/>
                      <a:pt x="767" y="366"/>
                      <a:pt x="774" y="366"/>
                    </a:cubicBezTo>
                    <a:cubicBezTo>
                      <a:pt x="781" y="366"/>
                      <a:pt x="782" y="361"/>
                      <a:pt x="787" y="359"/>
                    </a:cubicBezTo>
                    <a:cubicBezTo>
                      <a:pt x="794" y="357"/>
                      <a:pt x="798" y="360"/>
                      <a:pt x="805" y="359"/>
                    </a:cubicBezTo>
                    <a:cubicBezTo>
                      <a:pt x="822" y="356"/>
                      <a:pt x="838" y="350"/>
                      <a:pt x="853" y="346"/>
                    </a:cubicBezTo>
                    <a:cubicBezTo>
                      <a:pt x="855" y="348"/>
                      <a:pt x="856" y="350"/>
                      <a:pt x="856" y="352"/>
                    </a:cubicBezTo>
                    <a:cubicBezTo>
                      <a:pt x="856" y="377"/>
                      <a:pt x="837" y="410"/>
                      <a:pt x="826" y="425"/>
                    </a:cubicBezTo>
                    <a:cubicBezTo>
                      <a:pt x="812" y="443"/>
                      <a:pt x="807" y="459"/>
                      <a:pt x="790" y="471"/>
                    </a:cubicBezTo>
                    <a:cubicBezTo>
                      <a:pt x="761" y="494"/>
                      <a:pt x="730" y="501"/>
                      <a:pt x="719" y="541"/>
                    </a:cubicBezTo>
                    <a:cubicBezTo>
                      <a:pt x="716" y="552"/>
                      <a:pt x="704" y="555"/>
                      <a:pt x="704" y="567"/>
                    </a:cubicBezTo>
                    <a:cubicBezTo>
                      <a:pt x="704" y="581"/>
                      <a:pt x="708" y="587"/>
                      <a:pt x="708" y="600"/>
                    </a:cubicBezTo>
                    <a:cubicBezTo>
                      <a:pt x="708" y="615"/>
                      <a:pt x="724" y="623"/>
                      <a:pt x="724" y="631"/>
                    </a:cubicBezTo>
                    <a:cubicBezTo>
                      <a:pt x="724" y="634"/>
                      <a:pt x="722" y="637"/>
                      <a:pt x="721" y="638"/>
                    </a:cubicBezTo>
                    <a:cubicBezTo>
                      <a:pt x="721" y="649"/>
                      <a:pt x="721" y="649"/>
                      <a:pt x="721" y="649"/>
                    </a:cubicBezTo>
                    <a:cubicBezTo>
                      <a:pt x="721" y="656"/>
                      <a:pt x="720" y="664"/>
                      <a:pt x="720" y="676"/>
                    </a:cubicBezTo>
                    <a:cubicBezTo>
                      <a:pt x="722" y="679"/>
                      <a:pt x="723" y="682"/>
                      <a:pt x="723" y="685"/>
                    </a:cubicBezTo>
                    <a:cubicBezTo>
                      <a:pt x="723" y="720"/>
                      <a:pt x="665" y="716"/>
                      <a:pt x="660" y="745"/>
                    </a:cubicBezTo>
                    <a:cubicBezTo>
                      <a:pt x="654" y="746"/>
                      <a:pt x="647" y="753"/>
                      <a:pt x="647" y="758"/>
                    </a:cubicBezTo>
                    <a:cubicBezTo>
                      <a:pt x="647" y="768"/>
                      <a:pt x="659" y="774"/>
                      <a:pt x="659" y="788"/>
                    </a:cubicBezTo>
                    <a:cubicBezTo>
                      <a:pt x="659" y="795"/>
                      <a:pt x="658" y="809"/>
                      <a:pt x="656" y="813"/>
                    </a:cubicBezTo>
                    <a:cubicBezTo>
                      <a:pt x="653" y="817"/>
                      <a:pt x="646" y="815"/>
                      <a:pt x="643" y="816"/>
                    </a:cubicBezTo>
                    <a:cubicBezTo>
                      <a:pt x="632" y="822"/>
                      <a:pt x="626" y="826"/>
                      <a:pt x="621" y="837"/>
                    </a:cubicBezTo>
                    <a:cubicBezTo>
                      <a:pt x="624" y="839"/>
                      <a:pt x="627" y="842"/>
                      <a:pt x="627" y="846"/>
                    </a:cubicBezTo>
                    <a:cubicBezTo>
                      <a:pt x="627" y="859"/>
                      <a:pt x="615" y="868"/>
                      <a:pt x="610" y="874"/>
                    </a:cubicBezTo>
                    <a:cubicBezTo>
                      <a:pt x="600" y="883"/>
                      <a:pt x="599" y="893"/>
                      <a:pt x="592" y="902"/>
                    </a:cubicBezTo>
                    <a:cubicBezTo>
                      <a:pt x="581" y="916"/>
                      <a:pt x="576" y="929"/>
                      <a:pt x="558" y="938"/>
                    </a:cubicBezTo>
                    <a:cubicBezTo>
                      <a:pt x="550" y="941"/>
                      <a:pt x="539" y="938"/>
                      <a:pt x="538" y="946"/>
                    </a:cubicBezTo>
                    <a:cubicBezTo>
                      <a:pt x="532" y="946"/>
                      <a:pt x="529" y="949"/>
                      <a:pt x="525" y="949"/>
                    </a:cubicBezTo>
                    <a:cubicBezTo>
                      <a:pt x="520" y="949"/>
                      <a:pt x="517" y="944"/>
                      <a:pt x="512" y="944"/>
                    </a:cubicBezTo>
                    <a:cubicBezTo>
                      <a:pt x="494" y="944"/>
                      <a:pt x="483" y="957"/>
                      <a:pt x="466" y="957"/>
                    </a:cubicBezTo>
                    <a:cubicBezTo>
                      <a:pt x="459" y="957"/>
                      <a:pt x="455" y="953"/>
                      <a:pt x="452" y="949"/>
                    </a:cubicBezTo>
                    <a:cubicBezTo>
                      <a:pt x="449" y="949"/>
                      <a:pt x="449" y="950"/>
                      <a:pt x="448" y="951"/>
                    </a:cubicBezTo>
                    <a:cubicBezTo>
                      <a:pt x="448" y="942"/>
                      <a:pt x="443" y="932"/>
                      <a:pt x="440" y="929"/>
                    </a:cubicBezTo>
                    <a:cubicBezTo>
                      <a:pt x="443" y="925"/>
                      <a:pt x="445" y="922"/>
                      <a:pt x="445" y="917"/>
                    </a:cubicBezTo>
                    <a:cubicBezTo>
                      <a:pt x="445" y="910"/>
                      <a:pt x="433" y="897"/>
                      <a:pt x="431" y="893"/>
                    </a:cubicBezTo>
                    <a:cubicBezTo>
                      <a:pt x="415" y="866"/>
                      <a:pt x="395" y="840"/>
                      <a:pt x="395" y="801"/>
                    </a:cubicBezTo>
                    <a:cubicBezTo>
                      <a:pt x="395" y="794"/>
                      <a:pt x="395" y="792"/>
                      <a:pt x="395" y="789"/>
                    </a:cubicBezTo>
                    <a:cubicBezTo>
                      <a:pt x="395" y="783"/>
                      <a:pt x="389" y="781"/>
                      <a:pt x="386" y="774"/>
                    </a:cubicBezTo>
                    <a:cubicBezTo>
                      <a:pt x="374" y="754"/>
                      <a:pt x="360" y="737"/>
                      <a:pt x="360" y="708"/>
                    </a:cubicBezTo>
                    <a:cubicBezTo>
                      <a:pt x="360" y="677"/>
                      <a:pt x="388" y="670"/>
                      <a:pt x="388" y="646"/>
                    </a:cubicBezTo>
                    <a:cubicBezTo>
                      <a:pt x="388" y="635"/>
                      <a:pt x="384" y="631"/>
                      <a:pt x="382" y="621"/>
                    </a:cubicBezTo>
                    <a:cubicBezTo>
                      <a:pt x="379" y="602"/>
                      <a:pt x="376" y="596"/>
                      <a:pt x="371" y="585"/>
                    </a:cubicBezTo>
                    <a:cubicBezTo>
                      <a:pt x="368" y="576"/>
                      <a:pt x="370" y="566"/>
                      <a:pt x="364" y="558"/>
                    </a:cubicBezTo>
                    <a:cubicBezTo>
                      <a:pt x="352" y="544"/>
                      <a:pt x="327" y="528"/>
                      <a:pt x="327" y="508"/>
                    </a:cubicBezTo>
                    <a:cubicBezTo>
                      <a:pt x="327" y="503"/>
                      <a:pt x="334" y="492"/>
                      <a:pt x="337" y="490"/>
                    </a:cubicBezTo>
                    <a:cubicBezTo>
                      <a:pt x="336" y="486"/>
                      <a:pt x="337" y="485"/>
                      <a:pt x="337" y="483"/>
                    </a:cubicBezTo>
                    <a:cubicBezTo>
                      <a:pt x="337" y="478"/>
                      <a:pt x="337" y="465"/>
                      <a:pt x="342" y="461"/>
                    </a:cubicBezTo>
                    <a:cubicBezTo>
                      <a:pt x="337" y="451"/>
                      <a:pt x="329" y="443"/>
                      <a:pt x="314" y="443"/>
                    </a:cubicBezTo>
                    <a:cubicBezTo>
                      <a:pt x="306" y="443"/>
                      <a:pt x="299" y="443"/>
                      <a:pt x="295" y="443"/>
                    </a:cubicBezTo>
                    <a:cubicBezTo>
                      <a:pt x="282" y="443"/>
                      <a:pt x="279" y="417"/>
                      <a:pt x="261" y="417"/>
                    </a:cubicBezTo>
                    <a:cubicBezTo>
                      <a:pt x="239" y="417"/>
                      <a:pt x="223" y="427"/>
                      <a:pt x="206" y="433"/>
                    </a:cubicBezTo>
                    <a:cubicBezTo>
                      <a:pt x="199" y="435"/>
                      <a:pt x="197" y="440"/>
                      <a:pt x="191" y="440"/>
                    </a:cubicBezTo>
                    <a:cubicBezTo>
                      <a:pt x="184" y="440"/>
                      <a:pt x="173" y="434"/>
                      <a:pt x="164" y="434"/>
                    </a:cubicBezTo>
                    <a:cubicBezTo>
                      <a:pt x="147" y="434"/>
                      <a:pt x="139" y="443"/>
                      <a:pt x="122" y="443"/>
                    </a:cubicBezTo>
                    <a:cubicBezTo>
                      <a:pt x="117" y="443"/>
                      <a:pt x="111" y="440"/>
                      <a:pt x="109" y="439"/>
                    </a:cubicBezTo>
                    <a:cubicBezTo>
                      <a:pt x="97" y="430"/>
                      <a:pt x="71" y="415"/>
                      <a:pt x="62" y="401"/>
                    </a:cubicBezTo>
                    <a:cubicBezTo>
                      <a:pt x="53" y="388"/>
                      <a:pt x="51" y="377"/>
                      <a:pt x="40" y="369"/>
                    </a:cubicBezTo>
                    <a:cubicBezTo>
                      <a:pt x="37" y="366"/>
                      <a:pt x="13" y="346"/>
                      <a:pt x="13" y="344"/>
                    </a:cubicBezTo>
                    <a:cubicBezTo>
                      <a:pt x="11" y="341"/>
                      <a:pt x="10" y="340"/>
                      <a:pt x="7" y="338"/>
                    </a:cubicBezTo>
                    <a:cubicBezTo>
                      <a:pt x="9" y="338"/>
                      <a:pt x="9" y="338"/>
                      <a:pt x="9" y="338"/>
                    </a:cubicBezTo>
                    <a:cubicBezTo>
                      <a:pt x="9" y="331"/>
                      <a:pt x="7" y="328"/>
                      <a:pt x="7" y="324"/>
                    </a:cubicBezTo>
                    <a:cubicBezTo>
                      <a:pt x="7" y="317"/>
                      <a:pt x="3" y="315"/>
                      <a:pt x="0" y="309"/>
                    </a:cubicBezTo>
                    <a:cubicBezTo>
                      <a:pt x="10" y="304"/>
                      <a:pt x="18" y="280"/>
                      <a:pt x="18" y="269"/>
                    </a:cubicBezTo>
                    <a:cubicBezTo>
                      <a:pt x="18" y="250"/>
                      <a:pt x="10" y="238"/>
                      <a:pt x="10" y="220"/>
                    </a:cubicBezTo>
                    <a:cubicBezTo>
                      <a:pt x="10" y="211"/>
                      <a:pt x="20" y="206"/>
                      <a:pt x="22" y="199"/>
                    </a:cubicBezTo>
                    <a:cubicBezTo>
                      <a:pt x="28" y="182"/>
                      <a:pt x="41" y="158"/>
                      <a:pt x="52" y="144"/>
                    </a:cubicBezTo>
                    <a:cubicBezTo>
                      <a:pt x="58" y="135"/>
                      <a:pt x="69" y="136"/>
                      <a:pt x="77" y="132"/>
                    </a:cubicBezTo>
                    <a:cubicBezTo>
                      <a:pt x="84" y="128"/>
                      <a:pt x="95" y="119"/>
                      <a:pt x="97" y="112"/>
                    </a:cubicBezTo>
                    <a:cubicBezTo>
                      <a:pt x="102" y="96"/>
                      <a:pt x="96" y="89"/>
                      <a:pt x="104" y="77"/>
                    </a:cubicBezTo>
                    <a:cubicBezTo>
                      <a:pt x="116" y="63"/>
                      <a:pt x="131" y="49"/>
                      <a:pt x="142" y="36"/>
                    </a:cubicBezTo>
                    <a:cubicBezTo>
                      <a:pt x="141" y="36"/>
                      <a:pt x="141" y="36"/>
                      <a:pt x="141" y="36"/>
                    </a:cubicBezTo>
                    <a:cubicBezTo>
                      <a:pt x="145" y="31"/>
                      <a:pt x="146" y="27"/>
                      <a:pt x="150" y="24"/>
                    </a:cubicBezTo>
                    <a:cubicBezTo>
                      <a:pt x="161" y="32"/>
                      <a:pt x="172" y="35"/>
                      <a:pt x="187" y="35"/>
                    </a:cubicBezTo>
                    <a:cubicBezTo>
                      <a:pt x="197" y="35"/>
                      <a:pt x="198" y="29"/>
                      <a:pt x="204" y="27"/>
                    </a:cubicBezTo>
                    <a:cubicBezTo>
                      <a:pt x="221" y="18"/>
                      <a:pt x="254" y="6"/>
                      <a:pt x="273" y="6"/>
                    </a:cubicBezTo>
                    <a:cubicBezTo>
                      <a:pt x="280" y="6"/>
                      <a:pt x="285" y="10"/>
                      <a:pt x="289" y="10"/>
                    </a:cubicBezTo>
                    <a:cubicBezTo>
                      <a:pt x="294" y="10"/>
                      <a:pt x="301" y="4"/>
                      <a:pt x="307" y="4"/>
                    </a:cubicBezTo>
                    <a:cubicBezTo>
                      <a:pt x="313" y="4"/>
                      <a:pt x="316" y="7"/>
                      <a:pt x="321" y="7"/>
                    </a:cubicBezTo>
                    <a:cubicBezTo>
                      <a:pt x="329" y="7"/>
                      <a:pt x="330" y="0"/>
                      <a:pt x="338" y="0"/>
                    </a:cubicBezTo>
                    <a:cubicBezTo>
                      <a:pt x="347" y="0"/>
                      <a:pt x="344" y="8"/>
                      <a:pt x="351" y="8"/>
                    </a:cubicBezTo>
                    <a:cubicBezTo>
                      <a:pt x="354" y="8"/>
                      <a:pt x="355" y="6"/>
                      <a:pt x="358" y="6"/>
                    </a:cubicBezTo>
                    <a:cubicBezTo>
                      <a:pt x="358" y="12"/>
                      <a:pt x="351" y="11"/>
                      <a:pt x="351" y="17"/>
                    </a:cubicBezTo>
                    <a:cubicBezTo>
                      <a:pt x="351" y="21"/>
                      <a:pt x="357" y="23"/>
                      <a:pt x="357" y="27"/>
                    </a:cubicBezTo>
                    <a:cubicBezTo>
                      <a:pt x="357" y="33"/>
                      <a:pt x="351" y="37"/>
                      <a:pt x="351" y="44"/>
                    </a:cubicBezTo>
                    <a:cubicBezTo>
                      <a:pt x="351" y="55"/>
                      <a:pt x="363" y="64"/>
                      <a:pt x="371" y="64"/>
                    </a:cubicBezTo>
                    <a:cubicBezTo>
                      <a:pt x="377" y="64"/>
                      <a:pt x="380" y="64"/>
                      <a:pt x="384" y="64"/>
                    </a:cubicBezTo>
                    <a:cubicBezTo>
                      <a:pt x="412" y="64"/>
                      <a:pt x="423" y="100"/>
                      <a:pt x="455" y="100"/>
                    </a:cubicBezTo>
                    <a:cubicBezTo>
                      <a:pt x="459" y="100"/>
                      <a:pt x="464" y="95"/>
                      <a:pt x="464" y="93"/>
                    </a:cubicBezTo>
                    <a:cubicBezTo>
                      <a:pt x="464" y="90"/>
                      <a:pt x="464" y="87"/>
                      <a:pt x="464" y="84"/>
                    </a:cubicBezTo>
                    <a:cubicBezTo>
                      <a:pt x="464" y="70"/>
                      <a:pt x="475" y="70"/>
                      <a:pt x="488" y="66"/>
                    </a:cubicBezTo>
                    <a:lnTo>
                      <a:pt x="490" y="6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179" name="Freeform 22">
              <a:extLst>
                <a:ext uri="{FF2B5EF4-FFF2-40B4-BE49-F238E27FC236}">
                  <a16:creationId xmlns:a16="http://schemas.microsoft.com/office/drawing/2014/main" id="{2321F35E-AA59-9A48-9708-D0E5FA025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624" y="4081394"/>
              <a:ext cx="23553" cy="18842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0" y="4"/>
                </a:cxn>
                <a:cxn ang="0">
                  <a:pos x="27" y="5"/>
                </a:cxn>
                <a:cxn ang="0">
                  <a:pos x="30" y="9"/>
                </a:cxn>
                <a:cxn ang="0">
                  <a:pos x="18" y="23"/>
                </a:cxn>
                <a:cxn ang="0">
                  <a:pos x="0" y="11"/>
                </a:cxn>
                <a:cxn ang="0">
                  <a:pos x="9" y="0"/>
                </a:cxn>
                <a:cxn ang="0">
                  <a:pos x="10" y="0"/>
                </a:cxn>
              </a:cxnLst>
              <a:rect l="0" t="0" r="r" b="b"/>
              <a:pathLst>
                <a:path w="30" h="23">
                  <a:moveTo>
                    <a:pt x="10" y="0"/>
                  </a:moveTo>
                  <a:cubicBezTo>
                    <a:pt x="13" y="1"/>
                    <a:pt x="16" y="4"/>
                    <a:pt x="20" y="4"/>
                  </a:cubicBezTo>
                  <a:cubicBezTo>
                    <a:pt x="21" y="9"/>
                    <a:pt x="25" y="5"/>
                    <a:pt x="27" y="5"/>
                  </a:cubicBezTo>
                  <a:cubicBezTo>
                    <a:pt x="29" y="5"/>
                    <a:pt x="30" y="8"/>
                    <a:pt x="30" y="9"/>
                  </a:cubicBezTo>
                  <a:cubicBezTo>
                    <a:pt x="30" y="12"/>
                    <a:pt x="23" y="23"/>
                    <a:pt x="18" y="23"/>
                  </a:cubicBezTo>
                  <a:cubicBezTo>
                    <a:pt x="11" y="23"/>
                    <a:pt x="0" y="15"/>
                    <a:pt x="0" y="11"/>
                  </a:cubicBezTo>
                  <a:cubicBezTo>
                    <a:pt x="0" y="4"/>
                    <a:pt x="3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80" name="Freeform 23">
              <a:extLst>
                <a:ext uri="{FF2B5EF4-FFF2-40B4-BE49-F238E27FC236}">
                  <a16:creationId xmlns:a16="http://schemas.microsoft.com/office/drawing/2014/main" id="{E285BB82-7EA6-544D-99FB-D07FE2C0F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0262" y="3958919"/>
              <a:ext cx="462580" cy="747099"/>
            </a:xfrm>
            <a:custGeom>
              <a:avLst/>
              <a:gdLst/>
              <a:ahLst/>
              <a:cxnLst>
                <a:cxn ang="0">
                  <a:pos x="46" y="91"/>
                </a:cxn>
                <a:cxn ang="0">
                  <a:pos x="51" y="51"/>
                </a:cxn>
                <a:cxn ang="0">
                  <a:pos x="59" y="46"/>
                </a:cxn>
                <a:cxn ang="0">
                  <a:pos x="82" y="18"/>
                </a:cxn>
                <a:cxn ang="0">
                  <a:pos x="128" y="6"/>
                </a:cxn>
                <a:cxn ang="0">
                  <a:pos x="126" y="42"/>
                </a:cxn>
                <a:cxn ang="0">
                  <a:pos x="136" y="13"/>
                </a:cxn>
                <a:cxn ang="0">
                  <a:pos x="146" y="5"/>
                </a:cxn>
                <a:cxn ang="0">
                  <a:pos x="194" y="24"/>
                </a:cxn>
                <a:cxn ang="0">
                  <a:pos x="227" y="20"/>
                </a:cxn>
                <a:cxn ang="0">
                  <a:pos x="233" y="26"/>
                </a:cxn>
                <a:cxn ang="0">
                  <a:pos x="270" y="50"/>
                </a:cxn>
                <a:cxn ang="0">
                  <a:pos x="328" y="84"/>
                </a:cxn>
                <a:cxn ang="0">
                  <a:pos x="354" y="89"/>
                </a:cxn>
                <a:cxn ang="0">
                  <a:pos x="389" y="130"/>
                </a:cxn>
                <a:cxn ang="0">
                  <a:pos x="383" y="170"/>
                </a:cxn>
                <a:cxn ang="0">
                  <a:pos x="403" y="185"/>
                </a:cxn>
                <a:cxn ang="0">
                  <a:pos x="454" y="175"/>
                </a:cxn>
                <a:cxn ang="0">
                  <a:pos x="467" y="191"/>
                </a:cxn>
                <a:cxn ang="0">
                  <a:pos x="513" y="191"/>
                </a:cxn>
                <a:cxn ang="0">
                  <a:pos x="575" y="220"/>
                </a:cxn>
                <a:cxn ang="0">
                  <a:pos x="549" y="310"/>
                </a:cxn>
                <a:cxn ang="0">
                  <a:pos x="532" y="374"/>
                </a:cxn>
                <a:cxn ang="0">
                  <a:pos x="522" y="405"/>
                </a:cxn>
                <a:cxn ang="0">
                  <a:pos x="485" y="449"/>
                </a:cxn>
                <a:cxn ang="0">
                  <a:pos x="429" y="474"/>
                </a:cxn>
                <a:cxn ang="0">
                  <a:pos x="412" y="524"/>
                </a:cxn>
                <a:cxn ang="0">
                  <a:pos x="388" y="559"/>
                </a:cxn>
                <a:cxn ang="0">
                  <a:pos x="311" y="614"/>
                </a:cxn>
                <a:cxn ang="0">
                  <a:pos x="297" y="619"/>
                </a:cxn>
                <a:cxn ang="0">
                  <a:pos x="308" y="654"/>
                </a:cxn>
                <a:cxn ang="0">
                  <a:pos x="244" y="677"/>
                </a:cxn>
                <a:cxn ang="0">
                  <a:pos x="240" y="707"/>
                </a:cxn>
                <a:cxn ang="0">
                  <a:pos x="205" y="711"/>
                </a:cxn>
                <a:cxn ang="0">
                  <a:pos x="225" y="730"/>
                </a:cxn>
                <a:cxn ang="0">
                  <a:pos x="214" y="739"/>
                </a:cxn>
                <a:cxn ang="0">
                  <a:pos x="178" y="787"/>
                </a:cxn>
                <a:cxn ang="0">
                  <a:pos x="176" y="846"/>
                </a:cxn>
                <a:cxn ang="0">
                  <a:pos x="161" y="884"/>
                </a:cxn>
                <a:cxn ang="0">
                  <a:pos x="200" y="935"/>
                </a:cxn>
                <a:cxn ang="0">
                  <a:pos x="169" y="945"/>
                </a:cxn>
                <a:cxn ang="0">
                  <a:pos x="127" y="921"/>
                </a:cxn>
                <a:cxn ang="0">
                  <a:pos x="92" y="903"/>
                </a:cxn>
                <a:cxn ang="0">
                  <a:pos x="93" y="889"/>
                </a:cxn>
                <a:cxn ang="0">
                  <a:pos x="84" y="857"/>
                </a:cxn>
                <a:cxn ang="0">
                  <a:pos x="82" y="791"/>
                </a:cxn>
                <a:cxn ang="0">
                  <a:pos x="86" y="782"/>
                </a:cxn>
                <a:cxn ang="0">
                  <a:pos x="112" y="718"/>
                </a:cxn>
                <a:cxn ang="0">
                  <a:pos x="95" y="708"/>
                </a:cxn>
                <a:cxn ang="0">
                  <a:pos x="102" y="680"/>
                </a:cxn>
                <a:cxn ang="0">
                  <a:pos x="114" y="626"/>
                </a:cxn>
                <a:cxn ang="0">
                  <a:pos x="124" y="562"/>
                </a:cxn>
                <a:cxn ang="0">
                  <a:pos x="136" y="494"/>
                </a:cxn>
                <a:cxn ang="0">
                  <a:pos x="143" y="434"/>
                </a:cxn>
                <a:cxn ang="0">
                  <a:pos x="104" y="370"/>
                </a:cxn>
                <a:cxn ang="0">
                  <a:pos x="62" y="330"/>
                </a:cxn>
                <a:cxn ang="0">
                  <a:pos x="28" y="261"/>
                </a:cxn>
                <a:cxn ang="0">
                  <a:pos x="11" y="242"/>
                </a:cxn>
                <a:cxn ang="0">
                  <a:pos x="18" y="191"/>
                </a:cxn>
                <a:cxn ang="0">
                  <a:pos x="14" y="148"/>
                </a:cxn>
                <a:cxn ang="0">
                  <a:pos x="47" y="106"/>
                </a:cxn>
              </a:cxnLst>
              <a:rect l="0" t="0" r="r" b="b"/>
              <a:pathLst>
                <a:path w="586" h="945">
                  <a:moveTo>
                    <a:pt x="49" y="103"/>
                  </a:moveTo>
                  <a:cubicBezTo>
                    <a:pt x="49" y="102"/>
                    <a:pt x="49" y="101"/>
                    <a:pt x="49" y="100"/>
                  </a:cubicBezTo>
                  <a:cubicBezTo>
                    <a:pt x="49" y="97"/>
                    <a:pt x="46" y="94"/>
                    <a:pt x="46" y="91"/>
                  </a:cubicBezTo>
                  <a:cubicBezTo>
                    <a:pt x="46" y="85"/>
                    <a:pt x="48" y="84"/>
                    <a:pt x="48" y="79"/>
                  </a:cubicBezTo>
                  <a:cubicBezTo>
                    <a:pt x="48" y="70"/>
                    <a:pt x="40" y="71"/>
                    <a:pt x="40" y="63"/>
                  </a:cubicBezTo>
                  <a:cubicBezTo>
                    <a:pt x="40" y="57"/>
                    <a:pt x="49" y="55"/>
                    <a:pt x="51" y="51"/>
                  </a:cubicBezTo>
                  <a:cubicBezTo>
                    <a:pt x="55" y="52"/>
                    <a:pt x="53" y="52"/>
                    <a:pt x="57" y="51"/>
                  </a:cubicBezTo>
                  <a:cubicBezTo>
                    <a:pt x="57" y="50"/>
                    <a:pt x="57" y="49"/>
                    <a:pt x="57" y="48"/>
                  </a:cubicBezTo>
                  <a:cubicBezTo>
                    <a:pt x="57" y="48"/>
                    <a:pt x="58" y="46"/>
                    <a:pt x="59" y="46"/>
                  </a:cubicBezTo>
                  <a:cubicBezTo>
                    <a:pt x="59" y="42"/>
                    <a:pt x="64" y="40"/>
                    <a:pt x="66" y="39"/>
                  </a:cubicBezTo>
                  <a:cubicBezTo>
                    <a:pt x="69" y="37"/>
                    <a:pt x="69" y="31"/>
                    <a:pt x="70" y="28"/>
                  </a:cubicBezTo>
                  <a:cubicBezTo>
                    <a:pt x="72" y="21"/>
                    <a:pt x="76" y="19"/>
                    <a:pt x="82" y="18"/>
                  </a:cubicBezTo>
                  <a:cubicBezTo>
                    <a:pt x="93" y="14"/>
                    <a:pt x="100" y="12"/>
                    <a:pt x="111" y="9"/>
                  </a:cubicBezTo>
                  <a:cubicBezTo>
                    <a:pt x="117" y="7"/>
                    <a:pt x="118" y="0"/>
                    <a:pt x="124" y="0"/>
                  </a:cubicBezTo>
                  <a:cubicBezTo>
                    <a:pt x="126" y="0"/>
                    <a:pt x="128" y="5"/>
                    <a:pt x="128" y="6"/>
                  </a:cubicBezTo>
                  <a:cubicBezTo>
                    <a:pt x="128" y="9"/>
                    <a:pt x="125" y="11"/>
                    <a:pt x="123" y="11"/>
                  </a:cubicBezTo>
                  <a:cubicBezTo>
                    <a:pt x="122" y="18"/>
                    <a:pt x="119" y="25"/>
                    <a:pt x="119" y="29"/>
                  </a:cubicBezTo>
                  <a:cubicBezTo>
                    <a:pt x="119" y="34"/>
                    <a:pt x="122" y="42"/>
                    <a:pt x="126" y="42"/>
                  </a:cubicBezTo>
                  <a:cubicBezTo>
                    <a:pt x="128" y="42"/>
                    <a:pt x="131" y="37"/>
                    <a:pt x="131" y="35"/>
                  </a:cubicBezTo>
                  <a:cubicBezTo>
                    <a:pt x="131" y="30"/>
                    <a:pt x="125" y="27"/>
                    <a:pt x="125" y="21"/>
                  </a:cubicBezTo>
                  <a:cubicBezTo>
                    <a:pt x="125" y="15"/>
                    <a:pt x="132" y="16"/>
                    <a:pt x="136" y="13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5" y="8"/>
                    <a:pt x="139" y="10"/>
                    <a:pt x="139" y="5"/>
                  </a:cubicBezTo>
                  <a:cubicBezTo>
                    <a:pt x="146" y="5"/>
                    <a:pt x="146" y="5"/>
                    <a:pt x="146" y="5"/>
                  </a:cubicBezTo>
                  <a:cubicBezTo>
                    <a:pt x="148" y="12"/>
                    <a:pt x="158" y="14"/>
                    <a:pt x="165" y="16"/>
                  </a:cubicBezTo>
                  <a:cubicBezTo>
                    <a:pt x="165" y="20"/>
                    <a:pt x="167" y="23"/>
                    <a:pt x="170" y="24"/>
                  </a:cubicBezTo>
                  <a:cubicBezTo>
                    <a:pt x="177" y="24"/>
                    <a:pt x="190" y="24"/>
                    <a:pt x="194" y="24"/>
                  </a:cubicBezTo>
                  <a:cubicBezTo>
                    <a:pt x="194" y="28"/>
                    <a:pt x="199" y="29"/>
                    <a:pt x="203" y="29"/>
                  </a:cubicBezTo>
                  <a:cubicBezTo>
                    <a:pt x="209" y="28"/>
                    <a:pt x="214" y="28"/>
                    <a:pt x="216" y="22"/>
                  </a:cubicBezTo>
                  <a:cubicBezTo>
                    <a:pt x="217" y="21"/>
                    <a:pt x="226" y="21"/>
                    <a:pt x="227" y="20"/>
                  </a:cubicBezTo>
                  <a:cubicBezTo>
                    <a:pt x="232" y="20"/>
                    <a:pt x="240" y="21"/>
                    <a:pt x="240" y="21"/>
                  </a:cubicBezTo>
                  <a:cubicBezTo>
                    <a:pt x="238" y="23"/>
                    <a:pt x="234" y="23"/>
                    <a:pt x="233" y="22"/>
                  </a:cubicBezTo>
                  <a:cubicBezTo>
                    <a:pt x="233" y="26"/>
                    <a:pt x="233" y="26"/>
                    <a:pt x="233" y="26"/>
                  </a:cubicBezTo>
                  <a:cubicBezTo>
                    <a:pt x="236" y="32"/>
                    <a:pt x="245" y="33"/>
                    <a:pt x="252" y="36"/>
                  </a:cubicBezTo>
                  <a:cubicBezTo>
                    <a:pt x="258" y="37"/>
                    <a:pt x="256" y="44"/>
                    <a:pt x="258" y="50"/>
                  </a:cubicBezTo>
                  <a:cubicBezTo>
                    <a:pt x="270" y="50"/>
                    <a:pt x="270" y="50"/>
                    <a:pt x="270" y="50"/>
                  </a:cubicBezTo>
                  <a:cubicBezTo>
                    <a:pt x="279" y="58"/>
                    <a:pt x="283" y="57"/>
                    <a:pt x="288" y="68"/>
                  </a:cubicBezTo>
                  <a:cubicBezTo>
                    <a:pt x="289" y="70"/>
                    <a:pt x="293" y="70"/>
                    <a:pt x="295" y="70"/>
                  </a:cubicBezTo>
                  <a:cubicBezTo>
                    <a:pt x="298" y="83"/>
                    <a:pt x="316" y="81"/>
                    <a:pt x="328" y="84"/>
                  </a:cubicBezTo>
                  <a:cubicBezTo>
                    <a:pt x="340" y="84"/>
                    <a:pt x="340" y="84"/>
                    <a:pt x="340" y="84"/>
                  </a:cubicBezTo>
                  <a:cubicBezTo>
                    <a:pt x="343" y="85"/>
                    <a:pt x="350" y="89"/>
                    <a:pt x="354" y="89"/>
                  </a:cubicBezTo>
                  <a:cubicBezTo>
                    <a:pt x="354" y="89"/>
                    <a:pt x="354" y="89"/>
                    <a:pt x="354" y="89"/>
                  </a:cubicBezTo>
                  <a:cubicBezTo>
                    <a:pt x="355" y="89"/>
                    <a:pt x="356" y="89"/>
                    <a:pt x="357" y="89"/>
                  </a:cubicBezTo>
                  <a:cubicBezTo>
                    <a:pt x="364" y="89"/>
                    <a:pt x="373" y="104"/>
                    <a:pt x="381" y="106"/>
                  </a:cubicBezTo>
                  <a:cubicBezTo>
                    <a:pt x="381" y="111"/>
                    <a:pt x="386" y="125"/>
                    <a:pt x="389" y="130"/>
                  </a:cubicBezTo>
                  <a:cubicBezTo>
                    <a:pt x="391" y="134"/>
                    <a:pt x="397" y="134"/>
                    <a:pt x="397" y="139"/>
                  </a:cubicBezTo>
                  <a:cubicBezTo>
                    <a:pt x="390" y="148"/>
                    <a:pt x="377" y="152"/>
                    <a:pt x="377" y="165"/>
                  </a:cubicBezTo>
                  <a:cubicBezTo>
                    <a:pt x="377" y="170"/>
                    <a:pt x="381" y="169"/>
                    <a:pt x="383" y="170"/>
                  </a:cubicBezTo>
                  <a:cubicBezTo>
                    <a:pt x="387" y="172"/>
                    <a:pt x="390" y="176"/>
                    <a:pt x="390" y="180"/>
                  </a:cubicBezTo>
                  <a:cubicBezTo>
                    <a:pt x="401" y="180"/>
                    <a:pt x="401" y="180"/>
                    <a:pt x="401" y="180"/>
                  </a:cubicBezTo>
                  <a:cubicBezTo>
                    <a:pt x="401" y="182"/>
                    <a:pt x="402" y="185"/>
                    <a:pt x="403" y="185"/>
                  </a:cubicBezTo>
                  <a:cubicBezTo>
                    <a:pt x="405" y="185"/>
                    <a:pt x="407" y="182"/>
                    <a:pt x="408" y="180"/>
                  </a:cubicBezTo>
                  <a:cubicBezTo>
                    <a:pt x="413" y="173"/>
                    <a:pt x="418" y="164"/>
                    <a:pt x="425" y="164"/>
                  </a:cubicBezTo>
                  <a:cubicBezTo>
                    <a:pt x="433" y="164"/>
                    <a:pt x="449" y="172"/>
                    <a:pt x="454" y="175"/>
                  </a:cubicBezTo>
                  <a:cubicBezTo>
                    <a:pt x="458" y="178"/>
                    <a:pt x="462" y="177"/>
                    <a:pt x="463" y="180"/>
                  </a:cubicBezTo>
                  <a:cubicBezTo>
                    <a:pt x="464" y="184"/>
                    <a:pt x="464" y="187"/>
                    <a:pt x="464" y="191"/>
                  </a:cubicBezTo>
                  <a:cubicBezTo>
                    <a:pt x="467" y="191"/>
                    <a:pt x="467" y="191"/>
                    <a:pt x="467" y="191"/>
                  </a:cubicBezTo>
                  <a:cubicBezTo>
                    <a:pt x="471" y="190"/>
                    <a:pt x="472" y="186"/>
                    <a:pt x="476" y="186"/>
                  </a:cubicBezTo>
                  <a:cubicBezTo>
                    <a:pt x="486" y="186"/>
                    <a:pt x="487" y="194"/>
                    <a:pt x="496" y="194"/>
                  </a:cubicBezTo>
                  <a:cubicBezTo>
                    <a:pt x="513" y="191"/>
                    <a:pt x="513" y="191"/>
                    <a:pt x="513" y="191"/>
                  </a:cubicBezTo>
                  <a:cubicBezTo>
                    <a:pt x="521" y="193"/>
                    <a:pt x="529" y="196"/>
                    <a:pt x="534" y="198"/>
                  </a:cubicBezTo>
                  <a:cubicBezTo>
                    <a:pt x="538" y="205"/>
                    <a:pt x="551" y="217"/>
                    <a:pt x="558" y="220"/>
                  </a:cubicBezTo>
                  <a:cubicBezTo>
                    <a:pt x="565" y="221"/>
                    <a:pt x="569" y="219"/>
                    <a:pt x="575" y="220"/>
                  </a:cubicBezTo>
                  <a:cubicBezTo>
                    <a:pt x="584" y="223"/>
                    <a:pt x="586" y="232"/>
                    <a:pt x="586" y="242"/>
                  </a:cubicBezTo>
                  <a:cubicBezTo>
                    <a:pt x="586" y="274"/>
                    <a:pt x="568" y="283"/>
                    <a:pt x="556" y="301"/>
                  </a:cubicBezTo>
                  <a:cubicBezTo>
                    <a:pt x="553" y="305"/>
                    <a:pt x="551" y="306"/>
                    <a:pt x="549" y="310"/>
                  </a:cubicBezTo>
                  <a:cubicBezTo>
                    <a:pt x="544" y="317"/>
                    <a:pt x="540" y="317"/>
                    <a:pt x="535" y="322"/>
                  </a:cubicBezTo>
                  <a:cubicBezTo>
                    <a:pt x="529" y="328"/>
                    <a:pt x="535" y="343"/>
                    <a:pt x="535" y="353"/>
                  </a:cubicBezTo>
                  <a:cubicBezTo>
                    <a:pt x="535" y="361"/>
                    <a:pt x="532" y="369"/>
                    <a:pt x="532" y="374"/>
                  </a:cubicBezTo>
                  <a:cubicBezTo>
                    <a:pt x="532" y="377"/>
                    <a:pt x="530" y="378"/>
                    <a:pt x="530" y="380"/>
                  </a:cubicBezTo>
                  <a:cubicBezTo>
                    <a:pt x="528" y="382"/>
                    <a:pt x="524" y="386"/>
                    <a:pt x="524" y="390"/>
                  </a:cubicBezTo>
                  <a:cubicBezTo>
                    <a:pt x="524" y="394"/>
                    <a:pt x="523" y="403"/>
                    <a:pt x="522" y="405"/>
                  </a:cubicBezTo>
                  <a:cubicBezTo>
                    <a:pt x="515" y="415"/>
                    <a:pt x="513" y="419"/>
                    <a:pt x="506" y="428"/>
                  </a:cubicBezTo>
                  <a:cubicBezTo>
                    <a:pt x="505" y="431"/>
                    <a:pt x="505" y="436"/>
                    <a:pt x="504" y="438"/>
                  </a:cubicBezTo>
                  <a:cubicBezTo>
                    <a:pt x="502" y="443"/>
                    <a:pt x="492" y="449"/>
                    <a:pt x="485" y="449"/>
                  </a:cubicBezTo>
                  <a:cubicBezTo>
                    <a:pt x="476" y="449"/>
                    <a:pt x="470" y="449"/>
                    <a:pt x="463" y="452"/>
                  </a:cubicBezTo>
                  <a:cubicBezTo>
                    <a:pt x="461" y="453"/>
                    <a:pt x="460" y="455"/>
                    <a:pt x="459" y="457"/>
                  </a:cubicBezTo>
                  <a:cubicBezTo>
                    <a:pt x="448" y="467"/>
                    <a:pt x="437" y="461"/>
                    <a:pt x="429" y="474"/>
                  </a:cubicBezTo>
                  <a:cubicBezTo>
                    <a:pt x="426" y="479"/>
                    <a:pt x="420" y="479"/>
                    <a:pt x="416" y="483"/>
                  </a:cubicBezTo>
                  <a:cubicBezTo>
                    <a:pt x="411" y="489"/>
                    <a:pt x="412" y="495"/>
                    <a:pt x="412" y="503"/>
                  </a:cubicBezTo>
                  <a:cubicBezTo>
                    <a:pt x="412" y="524"/>
                    <a:pt x="412" y="524"/>
                    <a:pt x="412" y="524"/>
                  </a:cubicBezTo>
                  <a:cubicBezTo>
                    <a:pt x="403" y="528"/>
                    <a:pt x="398" y="536"/>
                    <a:pt x="394" y="545"/>
                  </a:cubicBezTo>
                  <a:cubicBezTo>
                    <a:pt x="394" y="545"/>
                    <a:pt x="394" y="545"/>
                    <a:pt x="394" y="545"/>
                  </a:cubicBezTo>
                  <a:cubicBezTo>
                    <a:pt x="391" y="550"/>
                    <a:pt x="391" y="553"/>
                    <a:pt x="388" y="559"/>
                  </a:cubicBezTo>
                  <a:cubicBezTo>
                    <a:pt x="380" y="571"/>
                    <a:pt x="371" y="572"/>
                    <a:pt x="364" y="584"/>
                  </a:cubicBezTo>
                  <a:cubicBezTo>
                    <a:pt x="355" y="597"/>
                    <a:pt x="351" y="619"/>
                    <a:pt x="331" y="619"/>
                  </a:cubicBezTo>
                  <a:cubicBezTo>
                    <a:pt x="324" y="619"/>
                    <a:pt x="314" y="614"/>
                    <a:pt x="311" y="614"/>
                  </a:cubicBezTo>
                  <a:cubicBezTo>
                    <a:pt x="305" y="614"/>
                    <a:pt x="299" y="609"/>
                    <a:pt x="293" y="609"/>
                  </a:cubicBezTo>
                  <a:cubicBezTo>
                    <a:pt x="291" y="609"/>
                    <a:pt x="289" y="610"/>
                    <a:pt x="289" y="611"/>
                  </a:cubicBezTo>
                  <a:cubicBezTo>
                    <a:pt x="289" y="615"/>
                    <a:pt x="296" y="617"/>
                    <a:pt x="297" y="619"/>
                  </a:cubicBezTo>
                  <a:cubicBezTo>
                    <a:pt x="300" y="622"/>
                    <a:pt x="300" y="627"/>
                    <a:pt x="302" y="632"/>
                  </a:cubicBezTo>
                  <a:cubicBezTo>
                    <a:pt x="304" y="637"/>
                    <a:pt x="311" y="637"/>
                    <a:pt x="311" y="642"/>
                  </a:cubicBezTo>
                  <a:cubicBezTo>
                    <a:pt x="311" y="647"/>
                    <a:pt x="311" y="650"/>
                    <a:pt x="308" y="654"/>
                  </a:cubicBezTo>
                  <a:cubicBezTo>
                    <a:pt x="304" y="660"/>
                    <a:pt x="301" y="663"/>
                    <a:pt x="297" y="667"/>
                  </a:cubicBezTo>
                  <a:cubicBezTo>
                    <a:pt x="289" y="675"/>
                    <a:pt x="280" y="673"/>
                    <a:pt x="270" y="676"/>
                  </a:cubicBezTo>
                  <a:cubicBezTo>
                    <a:pt x="263" y="678"/>
                    <a:pt x="248" y="673"/>
                    <a:pt x="244" y="677"/>
                  </a:cubicBezTo>
                  <a:cubicBezTo>
                    <a:pt x="238" y="683"/>
                    <a:pt x="243" y="696"/>
                    <a:pt x="240" y="703"/>
                  </a:cubicBezTo>
                  <a:cubicBezTo>
                    <a:pt x="240" y="702"/>
                    <a:pt x="240" y="702"/>
                    <a:pt x="240" y="702"/>
                  </a:cubicBezTo>
                  <a:cubicBezTo>
                    <a:pt x="240" y="703"/>
                    <a:pt x="240" y="706"/>
                    <a:pt x="240" y="707"/>
                  </a:cubicBezTo>
                  <a:cubicBezTo>
                    <a:pt x="240" y="709"/>
                    <a:pt x="233" y="712"/>
                    <a:pt x="229" y="712"/>
                  </a:cubicBezTo>
                  <a:cubicBezTo>
                    <a:pt x="220" y="712"/>
                    <a:pt x="218" y="706"/>
                    <a:pt x="210" y="706"/>
                  </a:cubicBezTo>
                  <a:cubicBezTo>
                    <a:pt x="207" y="706"/>
                    <a:pt x="205" y="709"/>
                    <a:pt x="205" y="711"/>
                  </a:cubicBezTo>
                  <a:cubicBezTo>
                    <a:pt x="205" y="717"/>
                    <a:pt x="211" y="729"/>
                    <a:pt x="214" y="729"/>
                  </a:cubicBezTo>
                  <a:cubicBezTo>
                    <a:pt x="217" y="729"/>
                    <a:pt x="219" y="726"/>
                    <a:pt x="221" y="726"/>
                  </a:cubicBezTo>
                  <a:cubicBezTo>
                    <a:pt x="222" y="728"/>
                    <a:pt x="225" y="728"/>
                    <a:pt x="225" y="730"/>
                  </a:cubicBezTo>
                  <a:cubicBezTo>
                    <a:pt x="225" y="733"/>
                    <a:pt x="221" y="736"/>
                    <a:pt x="220" y="736"/>
                  </a:cubicBezTo>
                  <a:cubicBezTo>
                    <a:pt x="215" y="736"/>
                    <a:pt x="213" y="732"/>
                    <a:pt x="209" y="732"/>
                  </a:cubicBezTo>
                  <a:cubicBezTo>
                    <a:pt x="209" y="737"/>
                    <a:pt x="211" y="738"/>
                    <a:pt x="214" y="739"/>
                  </a:cubicBezTo>
                  <a:cubicBezTo>
                    <a:pt x="206" y="747"/>
                    <a:pt x="206" y="755"/>
                    <a:pt x="203" y="766"/>
                  </a:cubicBezTo>
                  <a:cubicBezTo>
                    <a:pt x="202" y="770"/>
                    <a:pt x="194" y="771"/>
                    <a:pt x="191" y="771"/>
                  </a:cubicBezTo>
                  <a:cubicBezTo>
                    <a:pt x="184" y="773"/>
                    <a:pt x="178" y="779"/>
                    <a:pt x="178" y="787"/>
                  </a:cubicBezTo>
                  <a:cubicBezTo>
                    <a:pt x="178" y="804"/>
                    <a:pt x="198" y="798"/>
                    <a:pt x="198" y="811"/>
                  </a:cubicBezTo>
                  <a:cubicBezTo>
                    <a:pt x="198" y="824"/>
                    <a:pt x="187" y="825"/>
                    <a:pt x="181" y="831"/>
                  </a:cubicBezTo>
                  <a:cubicBezTo>
                    <a:pt x="177" y="835"/>
                    <a:pt x="178" y="841"/>
                    <a:pt x="176" y="846"/>
                  </a:cubicBezTo>
                  <a:cubicBezTo>
                    <a:pt x="173" y="852"/>
                    <a:pt x="166" y="850"/>
                    <a:pt x="162" y="854"/>
                  </a:cubicBezTo>
                  <a:cubicBezTo>
                    <a:pt x="156" y="859"/>
                    <a:pt x="154" y="865"/>
                    <a:pt x="154" y="874"/>
                  </a:cubicBezTo>
                  <a:cubicBezTo>
                    <a:pt x="154" y="878"/>
                    <a:pt x="158" y="883"/>
                    <a:pt x="161" y="884"/>
                  </a:cubicBezTo>
                  <a:cubicBezTo>
                    <a:pt x="169" y="888"/>
                    <a:pt x="168" y="908"/>
                    <a:pt x="174" y="914"/>
                  </a:cubicBezTo>
                  <a:cubicBezTo>
                    <a:pt x="184" y="924"/>
                    <a:pt x="196" y="928"/>
                    <a:pt x="207" y="934"/>
                  </a:cubicBezTo>
                  <a:cubicBezTo>
                    <a:pt x="206" y="936"/>
                    <a:pt x="203" y="935"/>
                    <a:pt x="200" y="935"/>
                  </a:cubicBezTo>
                  <a:cubicBezTo>
                    <a:pt x="194" y="935"/>
                    <a:pt x="183" y="943"/>
                    <a:pt x="179" y="943"/>
                  </a:cubicBezTo>
                  <a:cubicBezTo>
                    <a:pt x="176" y="943"/>
                    <a:pt x="176" y="943"/>
                    <a:pt x="174" y="943"/>
                  </a:cubicBezTo>
                  <a:cubicBezTo>
                    <a:pt x="173" y="943"/>
                    <a:pt x="171" y="945"/>
                    <a:pt x="169" y="945"/>
                  </a:cubicBezTo>
                  <a:cubicBezTo>
                    <a:pt x="165" y="945"/>
                    <a:pt x="162" y="945"/>
                    <a:pt x="157" y="945"/>
                  </a:cubicBezTo>
                  <a:cubicBezTo>
                    <a:pt x="147" y="945"/>
                    <a:pt x="151" y="933"/>
                    <a:pt x="143" y="931"/>
                  </a:cubicBezTo>
                  <a:cubicBezTo>
                    <a:pt x="137" y="929"/>
                    <a:pt x="127" y="929"/>
                    <a:pt x="127" y="921"/>
                  </a:cubicBezTo>
                  <a:cubicBezTo>
                    <a:pt x="124" y="921"/>
                    <a:pt x="122" y="921"/>
                    <a:pt x="119" y="921"/>
                  </a:cubicBezTo>
                  <a:cubicBezTo>
                    <a:pt x="115" y="921"/>
                    <a:pt x="114" y="917"/>
                    <a:pt x="114" y="915"/>
                  </a:cubicBezTo>
                  <a:cubicBezTo>
                    <a:pt x="102" y="915"/>
                    <a:pt x="98" y="909"/>
                    <a:pt x="92" y="903"/>
                  </a:cubicBezTo>
                  <a:cubicBezTo>
                    <a:pt x="91" y="902"/>
                    <a:pt x="88" y="900"/>
                    <a:pt x="88" y="899"/>
                  </a:cubicBezTo>
                  <a:cubicBezTo>
                    <a:pt x="88" y="895"/>
                    <a:pt x="96" y="895"/>
                    <a:pt x="97" y="891"/>
                  </a:cubicBezTo>
                  <a:cubicBezTo>
                    <a:pt x="95" y="891"/>
                    <a:pt x="94" y="890"/>
                    <a:pt x="93" y="889"/>
                  </a:cubicBezTo>
                  <a:cubicBezTo>
                    <a:pt x="94" y="887"/>
                    <a:pt x="96" y="884"/>
                    <a:pt x="96" y="882"/>
                  </a:cubicBezTo>
                  <a:cubicBezTo>
                    <a:pt x="96" y="871"/>
                    <a:pt x="84" y="873"/>
                    <a:pt x="84" y="863"/>
                  </a:cubicBezTo>
                  <a:cubicBezTo>
                    <a:pt x="84" y="860"/>
                    <a:pt x="84" y="859"/>
                    <a:pt x="84" y="857"/>
                  </a:cubicBezTo>
                  <a:cubicBezTo>
                    <a:pt x="84" y="848"/>
                    <a:pt x="78" y="832"/>
                    <a:pt x="78" y="825"/>
                  </a:cubicBezTo>
                  <a:cubicBezTo>
                    <a:pt x="78" y="817"/>
                    <a:pt x="88" y="814"/>
                    <a:pt x="88" y="807"/>
                  </a:cubicBezTo>
                  <a:cubicBezTo>
                    <a:pt x="88" y="803"/>
                    <a:pt x="83" y="796"/>
                    <a:pt x="82" y="791"/>
                  </a:cubicBezTo>
                  <a:cubicBezTo>
                    <a:pt x="82" y="787"/>
                    <a:pt x="82" y="787"/>
                    <a:pt x="82" y="787"/>
                  </a:cubicBezTo>
                  <a:cubicBezTo>
                    <a:pt x="82" y="787"/>
                    <a:pt x="82" y="787"/>
                    <a:pt x="82" y="787"/>
                  </a:cubicBezTo>
                  <a:cubicBezTo>
                    <a:pt x="82" y="784"/>
                    <a:pt x="84" y="782"/>
                    <a:pt x="86" y="782"/>
                  </a:cubicBezTo>
                  <a:cubicBezTo>
                    <a:pt x="94" y="782"/>
                    <a:pt x="91" y="790"/>
                    <a:pt x="98" y="790"/>
                  </a:cubicBezTo>
                  <a:cubicBezTo>
                    <a:pt x="112" y="725"/>
                    <a:pt x="112" y="725"/>
                    <a:pt x="112" y="725"/>
                  </a:cubicBezTo>
                  <a:cubicBezTo>
                    <a:pt x="112" y="718"/>
                    <a:pt x="112" y="718"/>
                    <a:pt x="112" y="718"/>
                  </a:cubicBezTo>
                  <a:cubicBezTo>
                    <a:pt x="111" y="718"/>
                    <a:pt x="109" y="717"/>
                    <a:pt x="108" y="718"/>
                  </a:cubicBezTo>
                  <a:cubicBezTo>
                    <a:pt x="105" y="719"/>
                    <a:pt x="105" y="723"/>
                    <a:pt x="102" y="723"/>
                  </a:cubicBezTo>
                  <a:cubicBezTo>
                    <a:pt x="98" y="723"/>
                    <a:pt x="95" y="713"/>
                    <a:pt x="95" y="708"/>
                  </a:cubicBezTo>
                  <a:cubicBezTo>
                    <a:pt x="95" y="699"/>
                    <a:pt x="98" y="696"/>
                    <a:pt x="100" y="688"/>
                  </a:cubicBezTo>
                  <a:cubicBezTo>
                    <a:pt x="103" y="688"/>
                    <a:pt x="104" y="687"/>
                    <a:pt x="104" y="685"/>
                  </a:cubicBezTo>
                  <a:cubicBezTo>
                    <a:pt x="104" y="683"/>
                    <a:pt x="102" y="680"/>
                    <a:pt x="102" y="680"/>
                  </a:cubicBezTo>
                  <a:cubicBezTo>
                    <a:pt x="100" y="680"/>
                    <a:pt x="99" y="668"/>
                    <a:pt x="99" y="665"/>
                  </a:cubicBezTo>
                  <a:cubicBezTo>
                    <a:pt x="99" y="655"/>
                    <a:pt x="106" y="645"/>
                    <a:pt x="109" y="639"/>
                  </a:cubicBezTo>
                  <a:cubicBezTo>
                    <a:pt x="111" y="635"/>
                    <a:pt x="112" y="629"/>
                    <a:pt x="114" y="626"/>
                  </a:cubicBezTo>
                  <a:cubicBezTo>
                    <a:pt x="116" y="624"/>
                    <a:pt x="118" y="625"/>
                    <a:pt x="118" y="623"/>
                  </a:cubicBezTo>
                  <a:cubicBezTo>
                    <a:pt x="121" y="613"/>
                    <a:pt x="121" y="605"/>
                    <a:pt x="124" y="595"/>
                  </a:cubicBezTo>
                  <a:cubicBezTo>
                    <a:pt x="124" y="562"/>
                    <a:pt x="124" y="562"/>
                    <a:pt x="124" y="562"/>
                  </a:cubicBezTo>
                  <a:cubicBezTo>
                    <a:pt x="121" y="554"/>
                    <a:pt x="126" y="548"/>
                    <a:pt x="126" y="541"/>
                  </a:cubicBezTo>
                  <a:cubicBezTo>
                    <a:pt x="126" y="524"/>
                    <a:pt x="136" y="513"/>
                    <a:pt x="136" y="498"/>
                  </a:cubicBezTo>
                  <a:cubicBezTo>
                    <a:pt x="136" y="497"/>
                    <a:pt x="136" y="495"/>
                    <a:pt x="136" y="494"/>
                  </a:cubicBezTo>
                  <a:cubicBezTo>
                    <a:pt x="136" y="491"/>
                    <a:pt x="138" y="483"/>
                    <a:pt x="139" y="478"/>
                  </a:cubicBezTo>
                  <a:cubicBezTo>
                    <a:pt x="139" y="465"/>
                    <a:pt x="139" y="465"/>
                    <a:pt x="139" y="459"/>
                  </a:cubicBezTo>
                  <a:cubicBezTo>
                    <a:pt x="139" y="453"/>
                    <a:pt x="143" y="441"/>
                    <a:pt x="143" y="434"/>
                  </a:cubicBezTo>
                  <a:cubicBezTo>
                    <a:pt x="143" y="429"/>
                    <a:pt x="141" y="403"/>
                    <a:pt x="140" y="399"/>
                  </a:cubicBezTo>
                  <a:cubicBezTo>
                    <a:pt x="136" y="388"/>
                    <a:pt x="128" y="381"/>
                    <a:pt x="121" y="377"/>
                  </a:cubicBezTo>
                  <a:cubicBezTo>
                    <a:pt x="114" y="374"/>
                    <a:pt x="109" y="375"/>
                    <a:pt x="104" y="370"/>
                  </a:cubicBezTo>
                  <a:cubicBezTo>
                    <a:pt x="99" y="365"/>
                    <a:pt x="96" y="363"/>
                    <a:pt x="90" y="362"/>
                  </a:cubicBezTo>
                  <a:cubicBezTo>
                    <a:pt x="78" y="358"/>
                    <a:pt x="72" y="351"/>
                    <a:pt x="64" y="343"/>
                  </a:cubicBezTo>
                  <a:cubicBezTo>
                    <a:pt x="60" y="340"/>
                    <a:pt x="62" y="335"/>
                    <a:pt x="62" y="330"/>
                  </a:cubicBezTo>
                  <a:cubicBezTo>
                    <a:pt x="62" y="323"/>
                    <a:pt x="55" y="319"/>
                    <a:pt x="53" y="313"/>
                  </a:cubicBezTo>
                  <a:cubicBezTo>
                    <a:pt x="50" y="302"/>
                    <a:pt x="41" y="294"/>
                    <a:pt x="38" y="285"/>
                  </a:cubicBezTo>
                  <a:cubicBezTo>
                    <a:pt x="35" y="275"/>
                    <a:pt x="32" y="269"/>
                    <a:pt x="28" y="261"/>
                  </a:cubicBezTo>
                  <a:cubicBezTo>
                    <a:pt x="27" y="258"/>
                    <a:pt x="24" y="259"/>
                    <a:pt x="23" y="257"/>
                  </a:cubicBezTo>
                  <a:cubicBezTo>
                    <a:pt x="20" y="254"/>
                    <a:pt x="19" y="248"/>
                    <a:pt x="17" y="245"/>
                  </a:cubicBezTo>
                  <a:cubicBezTo>
                    <a:pt x="16" y="242"/>
                    <a:pt x="12" y="243"/>
                    <a:pt x="11" y="242"/>
                  </a:cubicBezTo>
                  <a:cubicBezTo>
                    <a:pt x="6" y="237"/>
                    <a:pt x="0" y="228"/>
                    <a:pt x="0" y="220"/>
                  </a:cubicBezTo>
                  <a:cubicBezTo>
                    <a:pt x="0" y="215"/>
                    <a:pt x="3" y="209"/>
                    <a:pt x="5" y="207"/>
                  </a:cubicBezTo>
                  <a:cubicBezTo>
                    <a:pt x="8" y="200"/>
                    <a:pt x="16" y="198"/>
                    <a:pt x="18" y="191"/>
                  </a:cubicBezTo>
                  <a:cubicBezTo>
                    <a:pt x="14" y="189"/>
                    <a:pt x="15" y="191"/>
                    <a:pt x="12" y="191"/>
                  </a:cubicBezTo>
                  <a:cubicBezTo>
                    <a:pt x="5" y="191"/>
                    <a:pt x="5" y="182"/>
                    <a:pt x="5" y="176"/>
                  </a:cubicBezTo>
                  <a:cubicBezTo>
                    <a:pt x="5" y="166"/>
                    <a:pt x="16" y="168"/>
                    <a:pt x="14" y="148"/>
                  </a:cubicBezTo>
                  <a:cubicBezTo>
                    <a:pt x="26" y="148"/>
                    <a:pt x="29" y="136"/>
                    <a:pt x="32" y="129"/>
                  </a:cubicBezTo>
                  <a:cubicBezTo>
                    <a:pt x="37" y="119"/>
                    <a:pt x="49" y="123"/>
                    <a:pt x="51" y="111"/>
                  </a:cubicBezTo>
                  <a:cubicBezTo>
                    <a:pt x="49" y="110"/>
                    <a:pt x="47" y="107"/>
                    <a:pt x="47" y="106"/>
                  </a:cubicBezTo>
                  <a:cubicBezTo>
                    <a:pt x="49" y="103"/>
                    <a:pt x="49" y="103"/>
                    <a:pt x="49" y="103"/>
                  </a:cubicBezTo>
                  <a:close/>
                </a:path>
              </a:pathLst>
            </a:custGeom>
            <a:solidFill>
              <a:srgbClr val="FC0D1B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81" name="Freeform 21">
              <a:extLst>
                <a:ext uri="{FF2B5EF4-FFF2-40B4-BE49-F238E27FC236}">
                  <a16:creationId xmlns:a16="http://schemas.microsoft.com/office/drawing/2014/main" id="{6A159475-3CDC-9242-BF9F-EFB6D75A7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280" y="3975878"/>
              <a:ext cx="7537" cy="8479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0" y="9"/>
                </a:cxn>
                <a:cxn ang="0">
                  <a:pos x="4" y="9"/>
                </a:cxn>
                <a:cxn ang="0">
                  <a:pos x="9" y="4"/>
                </a:cxn>
              </a:cxnLst>
              <a:rect l="0" t="0" r="r" b="b"/>
              <a:pathLst>
                <a:path w="9" h="11">
                  <a:moveTo>
                    <a:pt x="9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  <a:cubicBezTo>
                    <a:pt x="2" y="0"/>
                    <a:pt x="0" y="5"/>
                    <a:pt x="0" y="9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6" y="9"/>
                    <a:pt x="8" y="5"/>
                    <a:pt x="9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82" name="Freeform 39">
              <a:extLst>
                <a:ext uri="{FF2B5EF4-FFF2-40B4-BE49-F238E27FC236}">
                  <a16:creationId xmlns:a16="http://schemas.microsoft.com/office/drawing/2014/main" id="{7B393FCA-22AB-D640-B0CA-BF2561298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301" y="3292842"/>
              <a:ext cx="100807" cy="46164"/>
            </a:xfrm>
            <a:custGeom>
              <a:avLst/>
              <a:gdLst/>
              <a:ahLst/>
              <a:cxnLst>
                <a:cxn ang="0">
                  <a:pos x="127" y="31"/>
                </a:cxn>
                <a:cxn ang="0">
                  <a:pos x="108" y="47"/>
                </a:cxn>
                <a:cxn ang="0">
                  <a:pos x="74" y="58"/>
                </a:cxn>
                <a:cxn ang="0">
                  <a:pos x="34" y="50"/>
                </a:cxn>
                <a:cxn ang="0">
                  <a:pos x="14" y="42"/>
                </a:cxn>
                <a:cxn ang="0">
                  <a:pos x="18" y="40"/>
                </a:cxn>
                <a:cxn ang="0">
                  <a:pos x="21" y="27"/>
                </a:cxn>
                <a:cxn ang="0">
                  <a:pos x="2" y="25"/>
                </a:cxn>
                <a:cxn ang="0">
                  <a:pos x="25" y="21"/>
                </a:cxn>
                <a:cxn ang="0">
                  <a:pos x="23" y="18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1" y="0"/>
                </a:cxn>
                <a:cxn ang="0">
                  <a:pos x="23" y="7"/>
                </a:cxn>
                <a:cxn ang="0">
                  <a:pos x="30" y="16"/>
                </a:cxn>
                <a:cxn ang="0">
                  <a:pos x="38" y="13"/>
                </a:cxn>
                <a:cxn ang="0">
                  <a:pos x="38" y="8"/>
                </a:cxn>
                <a:cxn ang="0">
                  <a:pos x="44" y="12"/>
                </a:cxn>
                <a:cxn ang="0">
                  <a:pos x="54" y="9"/>
                </a:cxn>
                <a:cxn ang="0">
                  <a:pos x="60" y="12"/>
                </a:cxn>
                <a:cxn ang="0">
                  <a:pos x="60" y="8"/>
                </a:cxn>
                <a:cxn ang="0">
                  <a:pos x="74" y="9"/>
                </a:cxn>
                <a:cxn ang="0">
                  <a:pos x="89" y="8"/>
                </a:cxn>
                <a:cxn ang="0">
                  <a:pos x="91" y="1"/>
                </a:cxn>
                <a:cxn ang="0">
                  <a:pos x="96" y="1"/>
                </a:cxn>
                <a:cxn ang="0">
                  <a:pos x="104" y="7"/>
                </a:cxn>
                <a:cxn ang="0">
                  <a:pos x="115" y="4"/>
                </a:cxn>
                <a:cxn ang="0">
                  <a:pos x="112" y="8"/>
                </a:cxn>
                <a:cxn ang="0">
                  <a:pos x="128" y="30"/>
                </a:cxn>
                <a:cxn ang="0">
                  <a:pos x="127" y="31"/>
                </a:cxn>
              </a:cxnLst>
              <a:rect l="0" t="0" r="r" b="b"/>
              <a:pathLst>
                <a:path w="128" h="58">
                  <a:moveTo>
                    <a:pt x="127" y="31"/>
                  </a:moveTo>
                  <a:cubicBezTo>
                    <a:pt x="124" y="38"/>
                    <a:pt x="113" y="45"/>
                    <a:pt x="108" y="47"/>
                  </a:cubicBezTo>
                  <a:cubicBezTo>
                    <a:pt x="97" y="51"/>
                    <a:pt x="89" y="58"/>
                    <a:pt x="74" y="58"/>
                  </a:cubicBezTo>
                  <a:cubicBezTo>
                    <a:pt x="57" y="58"/>
                    <a:pt x="46" y="54"/>
                    <a:pt x="34" y="50"/>
                  </a:cubicBezTo>
                  <a:cubicBezTo>
                    <a:pt x="28" y="49"/>
                    <a:pt x="24" y="42"/>
                    <a:pt x="14" y="42"/>
                  </a:cubicBezTo>
                  <a:cubicBezTo>
                    <a:pt x="16" y="41"/>
                    <a:pt x="17" y="40"/>
                    <a:pt x="18" y="40"/>
                  </a:cubicBezTo>
                  <a:cubicBezTo>
                    <a:pt x="18" y="34"/>
                    <a:pt x="20" y="32"/>
                    <a:pt x="21" y="27"/>
                  </a:cubicBezTo>
                  <a:cubicBezTo>
                    <a:pt x="14" y="25"/>
                    <a:pt x="6" y="30"/>
                    <a:pt x="2" y="25"/>
                  </a:cubicBezTo>
                  <a:cubicBezTo>
                    <a:pt x="8" y="25"/>
                    <a:pt x="20" y="23"/>
                    <a:pt x="25" y="21"/>
                  </a:cubicBezTo>
                  <a:cubicBezTo>
                    <a:pt x="23" y="20"/>
                    <a:pt x="23" y="19"/>
                    <a:pt x="23" y="18"/>
                  </a:cubicBezTo>
                  <a:cubicBezTo>
                    <a:pt x="18" y="18"/>
                    <a:pt x="1" y="13"/>
                    <a:pt x="0" y="8"/>
                  </a:cubicBezTo>
                  <a:cubicBezTo>
                    <a:pt x="4" y="7"/>
                    <a:pt x="7" y="8"/>
                    <a:pt x="9" y="9"/>
                  </a:cubicBezTo>
                  <a:cubicBezTo>
                    <a:pt x="9" y="8"/>
                    <a:pt x="9" y="7"/>
                    <a:pt x="9" y="5"/>
                  </a:cubicBezTo>
                  <a:cubicBezTo>
                    <a:pt x="13" y="5"/>
                    <a:pt x="14" y="0"/>
                    <a:pt x="17" y="0"/>
                  </a:cubicBezTo>
                  <a:cubicBezTo>
                    <a:pt x="18" y="0"/>
                    <a:pt x="19" y="0"/>
                    <a:pt x="21" y="0"/>
                  </a:cubicBezTo>
                  <a:cubicBezTo>
                    <a:pt x="21" y="3"/>
                    <a:pt x="23" y="4"/>
                    <a:pt x="23" y="7"/>
                  </a:cubicBezTo>
                  <a:cubicBezTo>
                    <a:pt x="23" y="10"/>
                    <a:pt x="27" y="16"/>
                    <a:pt x="30" y="16"/>
                  </a:cubicBezTo>
                  <a:cubicBezTo>
                    <a:pt x="33" y="16"/>
                    <a:pt x="36" y="14"/>
                    <a:pt x="38" y="13"/>
                  </a:cubicBezTo>
                  <a:cubicBezTo>
                    <a:pt x="37" y="10"/>
                    <a:pt x="37" y="9"/>
                    <a:pt x="38" y="8"/>
                  </a:cubicBezTo>
                  <a:cubicBezTo>
                    <a:pt x="40" y="9"/>
                    <a:pt x="41" y="12"/>
                    <a:pt x="44" y="12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8" y="10"/>
                    <a:pt x="59" y="11"/>
                    <a:pt x="60" y="12"/>
                  </a:cubicBezTo>
                  <a:cubicBezTo>
                    <a:pt x="60" y="11"/>
                    <a:pt x="60" y="9"/>
                    <a:pt x="60" y="8"/>
                  </a:cubicBezTo>
                  <a:cubicBezTo>
                    <a:pt x="67" y="8"/>
                    <a:pt x="70" y="9"/>
                    <a:pt x="74" y="9"/>
                  </a:cubicBezTo>
                  <a:cubicBezTo>
                    <a:pt x="80" y="9"/>
                    <a:pt x="85" y="4"/>
                    <a:pt x="89" y="8"/>
                  </a:cubicBezTo>
                  <a:cubicBezTo>
                    <a:pt x="89" y="4"/>
                    <a:pt x="90" y="3"/>
                    <a:pt x="91" y="1"/>
                  </a:cubicBezTo>
                  <a:cubicBezTo>
                    <a:pt x="94" y="2"/>
                    <a:pt x="94" y="2"/>
                    <a:pt x="96" y="1"/>
                  </a:cubicBezTo>
                  <a:cubicBezTo>
                    <a:pt x="96" y="6"/>
                    <a:pt x="100" y="7"/>
                    <a:pt x="104" y="7"/>
                  </a:cubicBezTo>
                  <a:cubicBezTo>
                    <a:pt x="108" y="7"/>
                    <a:pt x="111" y="4"/>
                    <a:pt x="115" y="4"/>
                  </a:cubicBezTo>
                  <a:cubicBezTo>
                    <a:pt x="113" y="5"/>
                    <a:pt x="112" y="7"/>
                    <a:pt x="112" y="8"/>
                  </a:cubicBezTo>
                  <a:cubicBezTo>
                    <a:pt x="112" y="21"/>
                    <a:pt x="128" y="18"/>
                    <a:pt x="128" y="30"/>
                  </a:cubicBezTo>
                  <a:lnTo>
                    <a:pt x="127" y="3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83" name="Freeform 40">
              <a:extLst>
                <a:ext uri="{FF2B5EF4-FFF2-40B4-BE49-F238E27FC236}">
                  <a16:creationId xmlns:a16="http://schemas.microsoft.com/office/drawing/2014/main" id="{D7F96CBD-305E-8F43-B01D-DD67885E1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403" y="3847750"/>
              <a:ext cx="103633" cy="35800"/>
            </a:xfrm>
            <a:custGeom>
              <a:avLst/>
              <a:gdLst/>
              <a:ahLst/>
              <a:cxnLst>
                <a:cxn ang="0">
                  <a:pos x="131" y="40"/>
                </a:cxn>
                <a:cxn ang="0">
                  <a:pos x="114" y="45"/>
                </a:cxn>
                <a:cxn ang="0">
                  <a:pos x="88" y="42"/>
                </a:cxn>
                <a:cxn ang="0">
                  <a:pos x="88" y="39"/>
                </a:cxn>
                <a:cxn ang="0">
                  <a:pos x="93" y="35"/>
                </a:cxn>
                <a:cxn ang="0">
                  <a:pos x="78" y="26"/>
                </a:cxn>
                <a:cxn ang="0">
                  <a:pos x="73" y="22"/>
                </a:cxn>
                <a:cxn ang="0">
                  <a:pos x="64" y="22"/>
                </a:cxn>
                <a:cxn ang="0">
                  <a:pos x="48" y="15"/>
                </a:cxn>
                <a:cxn ang="0">
                  <a:pos x="35" y="15"/>
                </a:cxn>
                <a:cxn ang="0">
                  <a:pos x="34" y="10"/>
                </a:cxn>
                <a:cxn ang="0">
                  <a:pos x="28" y="9"/>
                </a:cxn>
                <a:cxn ang="0">
                  <a:pos x="4" y="20"/>
                </a:cxn>
                <a:cxn ang="0">
                  <a:pos x="0" y="20"/>
                </a:cxn>
                <a:cxn ang="0">
                  <a:pos x="36" y="0"/>
                </a:cxn>
                <a:cxn ang="0">
                  <a:pos x="79" y="11"/>
                </a:cxn>
                <a:cxn ang="0">
                  <a:pos x="86" y="17"/>
                </a:cxn>
                <a:cxn ang="0">
                  <a:pos x="114" y="28"/>
                </a:cxn>
                <a:cxn ang="0">
                  <a:pos x="114" y="31"/>
                </a:cxn>
                <a:cxn ang="0">
                  <a:pos x="120" y="31"/>
                </a:cxn>
                <a:cxn ang="0">
                  <a:pos x="131" y="40"/>
                </a:cxn>
              </a:cxnLst>
              <a:rect l="0" t="0" r="r" b="b"/>
              <a:pathLst>
                <a:path w="131" h="45">
                  <a:moveTo>
                    <a:pt x="131" y="40"/>
                  </a:moveTo>
                  <a:cubicBezTo>
                    <a:pt x="127" y="45"/>
                    <a:pt x="119" y="45"/>
                    <a:pt x="114" y="45"/>
                  </a:cubicBezTo>
                  <a:cubicBezTo>
                    <a:pt x="104" y="45"/>
                    <a:pt x="97" y="42"/>
                    <a:pt x="88" y="42"/>
                  </a:cubicBezTo>
                  <a:cubicBezTo>
                    <a:pt x="88" y="41"/>
                    <a:pt x="88" y="40"/>
                    <a:pt x="88" y="39"/>
                  </a:cubicBezTo>
                  <a:cubicBezTo>
                    <a:pt x="90" y="39"/>
                    <a:pt x="92" y="38"/>
                    <a:pt x="93" y="35"/>
                  </a:cubicBezTo>
                  <a:cubicBezTo>
                    <a:pt x="86" y="32"/>
                    <a:pt x="79" y="33"/>
                    <a:pt x="78" y="26"/>
                  </a:cubicBezTo>
                  <a:cubicBezTo>
                    <a:pt x="74" y="26"/>
                    <a:pt x="75" y="23"/>
                    <a:pt x="73" y="22"/>
                  </a:cubicBezTo>
                  <a:cubicBezTo>
                    <a:pt x="69" y="20"/>
                    <a:pt x="67" y="22"/>
                    <a:pt x="64" y="22"/>
                  </a:cubicBezTo>
                  <a:cubicBezTo>
                    <a:pt x="57" y="22"/>
                    <a:pt x="54" y="15"/>
                    <a:pt x="48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3" y="13"/>
                    <a:pt x="33" y="12"/>
                    <a:pt x="34" y="10"/>
                  </a:cubicBezTo>
                  <a:cubicBezTo>
                    <a:pt x="33" y="9"/>
                    <a:pt x="30" y="9"/>
                    <a:pt x="28" y="9"/>
                  </a:cubicBezTo>
                  <a:cubicBezTo>
                    <a:pt x="20" y="9"/>
                    <a:pt x="8" y="15"/>
                    <a:pt x="4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" y="8"/>
                    <a:pt x="16" y="0"/>
                    <a:pt x="36" y="0"/>
                  </a:cubicBezTo>
                  <a:cubicBezTo>
                    <a:pt x="55" y="0"/>
                    <a:pt x="64" y="11"/>
                    <a:pt x="79" y="11"/>
                  </a:cubicBezTo>
                  <a:cubicBezTo>
                    <a:pt x="82" y="11"/>
                    <a:pt x="86" y="16"/>
                    <a:pt x="86" y="17"/>
                  </a:cubicBezTo>
                  <a:cubicBezTo>
                    <a:pt x="93" y="23"/>
                    <a:pt x="104" y="28"/>
                    <a:pt x="114" y="28"/>
                  </a:cubicBezTo>
                  <a:cubicBezTo>
                    <a:pt x="114" y="28"/>
                    <a:pt x="113" y="30"/>
                    <a:pt x="114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5" y="32"/>
                    <a:pt x="127" y="39"/>
                    <a:pt x="131" y="4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84" name="Freeform 41">
              <a:extLst>
                <a:ext uri="{FF2B5EF4-FFF2-40B4-BE49-F238E27FC236}">
                  <a16:creationId xmlns:a16="http://schemas.microsoft.com/office/drawing/2014/main" id="{F0280336-F284-F64F-AA17-68F012212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9535" y="3860939"/>
              <a:ext cx="5653" cy="659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7"/>
                </a:cxn>
                <a:cxn ang="0">
                  <a:pos x="0" y="7"/>
                </a:cxn>
                <a:cxn ang="0">
                  <a:pos x="4" y="3"/>
                </a:cxn>
                <a:cxn ang="0">
                  <a:pos x="4" y="0"/>
                </a:cxn>
                <a:cxn ang="0">
                  <a:pos x="5" y="0"/>
                </a:cxn>
                <a:cxn ang="0">
                  <a:pos x="6" y="0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cubicBezTo>
                    <a:pt x="6" y="3"/>
                    <a:pt x="7" y="5"/>
                    <a:pt x="6" y="7"/>
                  </a:cubicBezTo>
                  <a:cubicBezTo>
                    <a:pt x="5" y="7"/>
                    <a:pt x="0" y="8"/>
                    <a:pt x="0" y="7"/>
                  </a:cubicBezTo>
                  <a:cubicBezTo>
                    <a:pt x="0" y="4"/>
                    <a:pt x="2" y="3"/>
                    <a:pt x="4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85" name="Freeform 42">
              <a:extLst>
                <a:ext uri="{FF2B5EF4-FFF2-40B4-BE49-F238E27FC236}">
                  <a16:creationId xmlns:a16="http://schemas.microsoft.com/office/drawing/2014/main" id="{834B3C24-80DC-224D-8823-3FE621FF3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1352" y="3895797"/>
              <a:ext cx="16958" cy="8479"/>
            </a:xfrm>
            <a:custGeom>
              <a:avLst/>
              <a:gdLst/>
              <a:ahLst/>
              <a:cxnLst>
                <a:cxn ang="0">
                  <a:pos x="18" y="3"/>
                </a:cxn>
                <a:cxn ang="0">
                  <a:pos x="22" y="7"/>
                </a:cxn>
                <a:cxn ang="0">
                  <a:pos x="7" y="1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4"/>
                </a:cxn>
                <a:cxn ang="0">
                  <a:pos x="18" y="3"/>
                </a:cxn>
              </a:cxnLst>
              <a:rect l="0" t="0" r="r" b="b"/>
              <a:pathLst>
                <a:path w="22" h="10">
                  <a:moveTo>
                    <a:pt x="18" y="3"/>
                  </a:moveTo>
                  <a:cubicBezTo>
                    <a:pt x="21" y="4"/>
                    <a:pt x="22" y="5"/>
                    <a:pt x="22" y="7"/>
                  </a:cubicBezTo>
                  <a:cubicBezTo>
                    <a:pt x="17" y="8"/>
                    <a:pt x="13" y="10"/>
                    <a:pt x="7" y="10"/>
                  </a:cubicBezTo>
                  <a:cubicBezTo>
                    <a:pt x="4" y="10"/>
                    <a:pt x="0" y="7"/>
                    <a:pt x="0" y="3"/>
                  </a:cubicBezTo>
                  <a:cubicBezTo>
                    <a:pt x="0" y="1"/>
                    <a:pt x="3" y="0"/>
                    <a:pt x="5" y="0"/>
                  </a:cubicBezTo>
                  <a:cubicBezTo>
                    <a:pt x="10" y="0"/>
                    <a:pt x="16" y="3"/>
                    <a:pt x="19" y="4"/>
                  </a:cubicBezTo>
                  <a:lnTo>
                    <a:pt x="18" y="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86" name="Freeform 43">
              <a:extLst>
                <a:ext uri="{FF2B5EF4-FFF2-40B4-BE49-F238E27FC236}">
                  <a16:creationId xmlns:a16="http://schemas.microsoft.com/office/drawing/2014/main" id="{A67957C4-D738-904E-AF1B-751B5A756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0637" y="3895797"/>
              <a:ext cx="14132" cy="5653"/>
            </a:xfrm>
            <a:custGeom>
              <a:avLst/>
              <a:gdLst/>
              <a:ahLst/>
              <a:cxnLst>
                <a:cxn ang="0">
                  <a:pos x="18" y="4"/>
                </a:cxn>
                <a:cxn ang="0">
                  <a:pos x="11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18" y="4"/>
                </a:cxn>
              </a:cxnLst>
              <a:rect l="0" t="0" r="r" b="b"/>
              <a:pathLst>
                <a:path w="18" h="7">
                  <a:moveTo>
                    <a:pt x="18" y="4"/>
                  </a:moveTo>
                  <a:cubicBezTo>
                    <a:pt x="17" y="7"/>
                    <a:pt x="14" y="7"/>
                    <a:pt x="11" y="7"/>
                  </a:cubicBezTo>
                  <a:cubicBezTo>
                    <a:pt x="6" y="7"/>
                    <a:pt x="0" y="7"/>
                    <a:pt x="0" y="2"/>
                  </a:cubicBezTo>
                  <a:cubicBezTo>
                    <a:pt x="0" y="0"/>
                    <a:pt x="4" y="0"/>
                    <a:pt x="5" y="0"/>
                  </a:cubicBezTo>
                  <a:cubicBezTo>
                    <a:pt x="6" y="0"/>
                    <a:pt x="17" y="2"/>
                    <a:pt x="18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87" name="Freeform 44">
              <a:extLst>
                <a:ext uri="{FF2B5EF4-FFF2-40B4-BE49-F238E27FC236}">
                  <a16:creationId xmlns:a16="http://schemas.microsoft.com/office/drawing/2014/main" id="{2430A926-CCA8-F342-B224-CCFFB75C8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9036" y="3880723"/>
              <a:ext cx="59354" cy="23553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75" y="21"/>
                </a:cxn>
                <a:cxn ang="0">
                  <a:pos x="59" y="21"/>
                </a:cxn>
                <a:cxn ang="0">
                  <a:pos x="51" y="24"/>
                </a:cxn>
                <a:cxn ang="0">
                  <a:pos x="47" y="22"/>
                </a:cxn>
                <a:cxn ang="0">
                  <a:pos x="37" y="30"/>
                </a:cxn>
                <a:cxn ang="0">
                  <a:pos x="31" y="24"/>
                </a:cxn>
                <a:cxn ang="0">
                  <a:pos x="11" y="23"/>
                </a:cxn>
                <a:cxn ang="0">
                  <a:pos x="6" y="23"/>
                </a:cxn>
                <a:cxn ang="0">
                  <a:pos x="6" y="27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22" y="17"/>
                </a:cxn>
                <a:cxn ang="0">
                  <a:pos x="19" y="8"/>
                </a:cxn>
                <a:cxn ang="0">
                  <a:pos x="14" y="3"/>
                </a:cxn>
                <a:cxn ang="0">
                  <a:pos x="17" y="0"/>
                </a:cxn>
                <a:cxn ang="0">
                  <a:pos x="28" y="3"/>
                </a:cxn>
                <a:cxn ang="0">
                  <a:pos x="41" y="1"/>
                </a:cxn>
                <a:cxn ang="0">
                  <a:pos x="66" y="13"/>
                </a:cxn>
                <a:cxn ang="0">
                  <a:pos x="64" y="11"/>
                </a:cxn>
              </a:cxnLst>
              <a:rect l="0" t="0" r="r" b="b"/>
              <a:pathLst>
                <a:path w="75" h="30">
                  <a:moveTo>
                    <a:pt x="64" y="11"/>
                  </a:moveTo>
                  <a:cubicBezTo>
                    <a:pt x="68" y="15"/>
                    <a:pt x="72" y="16"/>
                    <a:pt x="75" y="21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4" y="24"/>
                    <a:pt x="51" y="24"/>
                  </a:cubicBezTo>
                  <a:cubicBezTo>
                    <a:pt x="49" y="24"/>
                    <a:pt x="49" y="22"/>
                    <a:pt x="47" y="22"/>
                  </a:cubicBezTo>
                  <a:cubicBezTo>
                    <a:pt x="41" y="22"/>
                    <a:pt x="41" y="30"/>
                    <a:pt x="37" y="30"/>
                  </a:cubicBezTo>
                  <a:cubicBezTo>
                    <a:pt x="33" y="30"/>
                    <a:pt x="34" y="26"/>
                    <a:pt x="31" y="24"/>
                  </a:cubicBezTo>
                  <a:cubicBezTo>
                    <a:pt x="27" y="22"/>
                    <a:pt x="17" y="23"/>
                    <a:pt x="11" y="23"/>
                  </a:cubicBezTo>
                  <a:cubicBezTo>
                    <a:pt x="8" y="23"/>
                    <a:pt x="8" y="24"/>
                    <a:pt x="6" y="23"/>
                  </a:cubicBezTo>
                  <a:cubicBezTo>
                    <a:pt x="6" y="24"/>
                    <a:pt x="6" y="25"/>
                    <a:pt x="6" y="27"/>
                  </a:cubicBezTo>
                  <a:cubicBezTo>
                    <a:pt x="3" y="26"/>
                    <a:pt x="0" y="22"/>
                    <a:pt x="0" y="19"/>
                  </a:cubicBezTo>
                  <a:cubicBezTo>
                    <a:pt x="1" y="19"/>
                    <a:pt x="2" y="18"/>
                    <a:pt x="3" y="18"/>
                  </a:cubicBezTo>
                  <a:cubicBezTo>
                    <a:pt x="13" y="18"/>
                    <a:pt x="17" y="20"/>
                    <a:pt x="22" y="17"/>
                  </a:cubicBezTo>
                  <a:cubicBezTo>
                    <a:pt x="20" y="15"/>
                    <a:pt x="19" y="12"/>
                    <a:pt x="19" y="8"/>
                  </a:cubicBezTo>
                  <a:cubicBezTo>
                    <a:pt x="17" y="8"/>
                    <a:pt x="14" y="6"/>
                    <a:pt x="14" y="3"/>
                  </a:cubicBezTo>
                  <a:cubicBezTo>
                    <a:pt x="14" y="2"/>
                    <a:pt x="16" y="0"/>
                    <a:pt x="17" y="0"/>
                  </a:cubicBezTo>
                  <a:cubicBezTo>
                    <a:pt x="21" y="0"/>
                    <a:pt x="24" y="3"/>
                    <a:pt x="28" y="3"/>
                  </a:cubicBezTo>
                  <a:cubicBezTo>
                    <a:pt x="34" y="3"/>
                    <a:pt x="36" y="1"/>
                    <a:pt x="41" y="1"/>
                  </a:cubicBezTo>
                  <a:cubicBezTo>
                    <a:pt x="55" y="1"/>
                    <a:pt x="58" y="9"/>
                    <a:pt x="66" y="13"/>
                  </a:cubicBezTo>
                  <a:lnTo>
                    <a:pt x="64" y="1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88" name="Freeform 45">
              <a:extLst>
                <a:ext uri="{FF2B5EF4-FFF2-40B4-BE49-F238E27FC236}">
                  <a16:creationId xmlns:a16="http://schemas.microsoft.com/office/drawing/2014/main" id="{18A6FF2C-02EB-554A-A0E9-60647BFC4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7583" y="3828907"/>
              <a:ext cx="5653" cy="659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cubicBezTo>
                    <a:pt x="6" y="0"/>
                    <a:pt x="7" y="3"/>
                    <a:pt x="7" y="6"/>
                  </a:cubicBezTo>
                  <a:cubicBezTo>
                    <a:pt x="7" y="7"/>
                    <a:pt x="6" y="8"/>
                    <a:pt x="5" y="8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89" name="Freeform 46">
              <a:extLst>
                <a:ext uri="{FF2B5EF4-FFF2-40B4-BE49-F238E27FC236}">
                  <a16:creationId xmlns:a16="http://schemas.microsoft.com/office/drawing/2014/main" id="{64601F9C-E54C-1D4C-AE51-A38B91359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2873" y="3809122"/>
              <a:ext cx="8479" cy="282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11" y="3"/>
                </a:cxn>
                <a:cxn ang="0">
                  <a:pos x="0" y="3"/>
                </a:cxn>
              </a:cxnLst>
              <a:rect l="0" t="0" r="r" b="b"/>
              <a:pathLst>
                <a:path w="11" h="4">
                  <a:moveTo>
                    <a:pt x="0" y="3"/>
                  </a:moveTo>
                  <a:cubicBezTo>
                    <a:pt x="1" y="2"/>
                    <a:pt x="4" y="0"/>
                    <a:pt x="6" y="0"/>
                  </a:cubicBezTo>
                  <a:cubicBezTo>
                    <a:pt x="9" y="0"/>
                    <a:pt x="10" y="2"/>
                    <a:pt x="11" y="3"/>
                  </a:cubicBezTo>
                  <a:cubicBezTo>
                    <a:pt x="7" y="4"/>
                    <a:pt x="2" y="3"/>
                    <a:pt x="0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90" name="Freeform 47">
              <a:extLst>
                <a:ext uri="{FF2B5EF4-FFF2-40B4-BE49-F238E27FC236}">
                  <a16:creationId xmlns:a16="http://schemas.microsoft.com/office/drawing/2014/main" id="{27C872E3-CC08-484B-BC3C-E6CCB9546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947" y="3812891"/>
              <a:ext cx="2827" cy="3768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1" y="0"/>
                </a:cxn>
                <a:cxn ang="0">
                  <a:pos x="3" y="4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0" y="1"/>
                    <a:pt x="1" y="0"/>
                  </a:cubicBezTo>
                  <a:lnTo>
                    <a:pt x="3" y="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91" name="Freeform 48">
              <a:extLst>
                <a:ext uri="{FF2B5EF4-FFF2-40B4-BE49-F238E27FC236}">
                  <a16:creationId xmlns:a16="http://schemas.microsoft.com/office/drawing/2014/main" id="{CC8B2E70-754C-4246-9781-D833363B7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747" y="3865650"/>
              <a:ext cx="6595" cy="471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9" y="4"/>
                </a:cxn>
                <a:cxn ang="0">
                  <a:pos x="9" y="0"/>
                </a:cxn>
                <a:cxn ang="0">
                  <a:pos x="0" y="4"/>
                </a:cxn>
              </a:cxnLst>
              <a:rect l="0" t="0" r="r" b="b"/>
              <a:pathLst>
                <a:path w="9" h="7">
                  <a:moveTo>
                    <a:pt x="0" y="4"/>
                  </a:moveTo>
                  <a:cubicBezTo>
                    <a:pt x="0" y="5"/>
                    <a:pt x="0" y="6"/>
                    <a:pt x="0" y="7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4" y="7"/>
                    <a:pt x="7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3"/>
                    <a:pt x="4" y="5"/>
                    <a:pt x="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92" name="Freeform 49">
              <a:extLst>
                <a:ext uri="{FF2B5EF4-FFF2-40B4-BE49-F238E27FC236}">
                  <a16:creationId xmlns:a16="http://schemas.microsoft.com/office/drawing/2014/main" id="{76DB8974-FA93-264E-8FCF-D4A6E5E7D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7830" y="3546272"/>
              <a:ext cx="573750" cy="280751"/>
            </a:xfrm>
            <a:custGeom>
              <a:avLst/>
              <a:gdLst/>
              <a:ahLst/>
              <a:cxnLst>
                <a:cxn ang="0">
                  <a:pos x="543" y="285"/>
                </a:cxn>
                <a:cxn ang="0">
                  <a:pos x="555" y="317"/>
                </a:cxn>
                <a:cxn ang="0">
                  <a:pos x="560" y="338"/>
                </a:cxn>
                <a:cxn ang="0">
                  <a:pos x="542" y="345"/>
                </a:cxn>
                <a:cxn ang="0">
                  <a:pos x="507" y="287"/>
                </a:cxn>
                <a:cxn ang="0">
                  <a:pos x="474" y="283"/>
                </a:cxn>
                <a:cxn ang="0">
                  <a:pos x="460" y="283"/>
                </a:cxn>
                <a:cxn ang="0">
                  <a:pos x="443" y="286"/>
                </a:cxn>
                <a:cxn ang="0">
                  <a:pos x="412" y="292"/>
                </a:cxn>
                <a:cxn ang="0">
                  <a:pos x="393" y="291"/>
                </a:cxn>
                <a:cxn ang="0">
                  <a:pos x="357" y="309"/>
                </a:cxn>
                <a:cxn ang="0">
                  <a:pos x="343" y="342"/>
                </a:cxn>
                <a:cxn ang="0">
                  <a:pos x="282" y="290"/>
                </a:cxn>
                <a:cxn ang="0">
                  <a:pos x="246" y="281"/>
                </a:cxn>
                <a:cxn ang="0">
                  <a:pos x="207" y="262"/>
                </a:cxn>
                <a:cxn ang="0">
                  <a:pos x="170" y="268"/>
                </a:cxn>
                <a:cxn ang="0">
                  <a:pos x="95" y="252"/>
                </a:cxn>
                <a:cxn ang="0">
                  <a:pos x="47" y="214"/>
                </a:cxn>
                <a:cxn ang="0">
                  <a:pos x="4" y="141"/>
                </a:cxn>
                <a:cxn ang="0">
                  <a:pos x="4" y="95"/>
                </a:cxn>
                <a:cxn ang="0">
                  <a:pos x="0" y="23"/>
                </a:cxn>
                <a:cxn ang="0">
                  <a:pos x="20" y="27"/>
                </a:cxn>
                <a:cxn ang="0">
                  <a:pos x="20" y="5"/>
                </a:cxn>
                <a:cxn ang="0">
                  <a:pos x="373" y="0"/>
                </a:cxn>
                <a:cxn ang="0">
                  <a:pos x="406" y="11"/>
                </a:cxn>
                <a:cxn ang="0">
                  <a:pos x="408" y="45"/>
                </a:cxn>
                <a:cxn ang="0">
                  <a:pos x="423" y="42"/>
                </a:cxn>
                <a:cxn ang="0">
                  <a:pos x="441" y="40"/>
                </a:cxn>
                <a:cxn ang="0">
                  <a:pos x="456" y="42"/>
                </a:cxn>
                <a:cxn ang="0">
                  <a:pos x="472" y="47"/>
                </a:cxn>
                <a:cxn ang="0">
                  <a:pos x="510" y="48"/>
                </a:cxn>
                <a:cxn ang="0">
                  <a:pos x="490" y="54"/>
                </a:cxn>
                <a:cxn ang="0">
                  <a:pos x="472" y="69"/>
                </a:cxn>
                <a:cxn ang="0">
                  <a:pos x="471" y="121"/>
                </a:cxn>
                <a:cxn ang="0">
                  <a:pos x="480" y="88"/>
                </a:cxn>
                <a:cxn ang="0">
                  <a:pos x="501" y="57"/>
                </a:cxn>
                <a:cxn ang="0">
                  <a:pos x="516" y="87"/>
                </a:cxn>
                <a:cxn ang="0">
                  <a:pos x="531" y="97"/>
                </a:cxn>
                <a:cxn ang="0">
                  <a:pos x="527" y="123"/>
                </a:cxn>
                <a:cxn ang="0">
                  <a:pos x="564" y="97"/>
                </a:cxn>
                <a:cxn ang="0">
                  <a:pos x="610" y="84"/>
                </a:cxn>
                <a:cxn ang="0">
                  <a:pos x="653" y="65"/>
                </a:cxn>
                <a:cxn ang="0">
                  <a:pos x="675" y="63"/>
                </a:cxn>
                <a:cxn ang="0">
                  <a:pos x="699" y="28"/>
                </a:cxn>
                <a:cxn ang="0">
                  <a:pos x="726" y="73"/>
                </a:cxn>
                <a:cxn ang="0">
                  <a:pos x="701" y="80"/>
                </a:cxn>
                <a:cxn ang="0">
                  <a:pos x="681" y="113"/>
                </a:cxn>
                <a:cxn ang="0">
                  <a:pos x="690" y="118"/>
                </a:cxn>
                <a:cxn ang="0">
                  <a:pos x="676" y="122"/>
                </a:cxn>
                <a:cxn ang="0">
                  <a:pos x="648" y="132"/>
                </a:cxn>
                <a:cxn ang="0">
                  <a:pos x="642" y="134"/>
                </a:cxn>
                <a:cxn ang="0">
                  <a:pos x="635" y="137"/>
                </a:cxn>
                <a:cxn ang="0">
                  <a:pos x="627" y="161"/>
                </a:cxn>
                <a:cxn ang="0">
                  <a:pos x="622" y="159"/>
                </a:cxn>
                <a:cxn ang="0">
                  <a:pos x="615" y="186"/>
                </a:cxn>
                <a:cxn ang="0">
                  <a:pos x="614" y="178"/>
                </a:cxn>
                <a:cxn ang="0">
                  <a:pos x="608" y="170"/>
                </a:cxn>
                <a:cxn ang="0">
                  <a:pos x="611" y="192"/>
                </a:cxn>
                <a:cxn ang="0">
                  <a:pos x="614" y="196"/>
                </a:cxn>
                <a:cxn ang="0">
                  <a:pos x="614" y="205"/>
                </a:cxn>
                <a:cxn ang="0">
                  <a:pos x="607" y="213"/>
                </a:cxn>
                <a:cxn ang="0">
                  <a:pos x="607" y="221"/>
                </a:cxn>
                <a:cxn ang="0">
                  <a:pos x="589" y="232"/>
                </a:cxn>
              </a:cxnLst>
              <a:rect l="0" t="0" r="r" b="b"/>
              <a:pathLst>
                <a:path w="726" h="356">
                  <a:moveTo>
                    <a:pt x="590" y="233"/>
                  </a:moveTo>
                  <a:cubicBezTo>
                    <a:pt x="569" y="245"/>
                    <a:pt x="543" y="253"/>
                    <a:pt x="543" y="285"/>
                  </a:cubicBezTo>
                  <a:cubicBezTo>
                    <a:pt x="543" y="300"/>
                    <a:pt x="555" y="304"/>
                    <a:pt x="555" y="318"/>
                  </a:cubicBezTo>
                  <a:cubicBezTo>
                    <a:pt x="555" y="317"/>
                    <a:pt x="555" y="317"/>
                    <a:pt x="555" y="317"/>
                  </a:cubicBezTo>
                  <a:cubicBezTo>
                    <a:pt x="555" y="320"/>
                    <a:pt x="555" y="320"/>
                    <a:pt x="555" y="320"/>
                  </a:cubicBezTo>
                  <a:cubicBezTo>
                    <a:pt x="556" y="326"/>
                    <a:pt x="560" y="330"/>
                    <a:pt x="560" y="338"/>
                  </a:cubicBezTo>
                  <a:cubicBezTo>
                    <a:pt x="560" y="347"/>
                    <a:pt x="558" y="356"/>
                    <a:pt x="551" y="356"/>
                  </a:cubicBezTo>
                  <a:cubicBezTo>
                    <a:pt x="544" y="356"/>
                    <a:pt x="544" y="349"/>
                    <a:pt x="542" y="345"/>
                  </a:cubicBezTo>
                  <a:cubicBezTo>
                    <a:pt x="537" y="338"/>
                    <a:pt x="532" y="335"/>
                    <a:pt x="529" y="328"/>
                  </a:cubicBezTo>
                  <a:cubicBezTo>
                    <a:pt x="522" y="314"/>
                    <a:pt x="527" y="287"/>
                    <a:pt x="507" y="287"/>
                  </a:cubicBezTo>
                  <a:cubicBezTo>
                    <a:pt x="503" y="287"/>
                    <a:pt x="502" y="293"/>
                    <a:pt x="498" y="293"/>
                  </a:cubicBezTo>
                  <a:cubicBezTo>
                    <a:pt x="490" y="293"/>
                    <a:pt x="485" y="283"/>
                    <a:pt x="474" y="283"/>
                  </a:cubicBezTo>
                  <a:cubicBezTo>
                    <a:pt x="468" y="283"/>
                    <a:pt x="467" y="286"/>
                    <a:pt x="463" y="286"/>
                  </a:cubicBezTo>
                  <a:cubicBezTo>
                    <a:pt x="462" y="286"/>
                    <a:pt x="460" y="284"/>
                    <a:pt x="460" y="283"/>
                  </a:cubicBezTo>
                  <a:cubicBezTo>
                    <a:pt x="453" y="285"/>
                    <a:pt x="444" y="284"/>
                    <a:pt x="436" y="286"/>
                  </a:cubicBezTo>
                  <a:cubicBezTo>
                    <a:pt x="441" y="288"/>
                    <a:pt x="440" y="288"/>
                    <a:pt x="443" y="286"/>
                  </a:cubicBezTo>
                  <a:cubicBezTo>
                    <a:pt x="442" y="293"/>
                    <a:pt x="438" y="297"/>
                    <a:pt x="443" y="301"/>
                  </a:cubicBezTo>
                  <a:cubicBezTo>
                    <a:pt x="431" y="307"/>
                    <a:pt x="421" y="292"/>
                    <a:pt x="412" y="292"/>
                  </a:cubicBezTo>
                  <a:cubicBezTo>
                    <a:pt x="409" y="292"/>
                    <a:pt x="408" y="295"/>
                    <a:pt x="405" y="295"/>
                  </a:cubicBezTo>
                  <a:cubicBezTo>
                    <a:pt x="400" y="295"/>
                    <a:pt x="398" y="291"/>
                    <a:pt x="393" y="291"/>
                  </a:cubicBezTo>
                  <a:cubicBezTo>
                    <a:pt x="380" y="291"/>
                    <a:pt x="374" y="302"/>
                    <a:pt x="368" y="307"/>
                  </a:cubicBezTo>
                  <a:cubicBezTo>
                    <a:pt x="365" y="311"/>
                    <a:pt x="361" y="308"/>
                    <a:pt x="357" y="309"/>
                  </a:cubicBezTo>
                  <a:cubicBezTo>
                    <a:pt x="347" y="313"/>
                    <a:pt x="341" y="325"/>
                    <a:pt x="341" y="338"/>
                  </a:cubicBezTo>
                  <a:cubicBezTo>
                    <a:pt x="341" y="339"/>
                    <a:pt x="343" y="341"/>
                    <a:pt x="343" y="342"/>
                  </a:cubicBezTo>
                  <a:cubicBezTo>
                    <a:pt x="336" y="342"/>
                    <a:pt x="325" y="339"/>
                    <a:pt x="321" y="336"/>
                  </a:cubicBezTo>
                  <a:cubicBezTo>
                    <a:pt x="307" y="322"/>
                    <a:pt x="308" y="290"/>
                    <a:pt x="282" y="290"/>
                  </a:cubicBezTo>
                  <a:cubicBezTo>
                    <a:pt x="272" y="290"/>
                    <a:pt x="275" y="302"/>
                    <a:pt x="266" y="302"/>
                  </a:cubicBezTo>
                  <a:cubicBezTo>
                    <a:pt x="257" y="302"/>
                    <a:pt x="250" y="287"/>
                    <a:pt x="246" y="281"/>
                  </a:cubicBezTo>
                  <a:cubicBezTo>
                    <a:pt x="239" y="268"/>
                    <a:pt x="230" y="266"/>
                    <a:pt x="215" y="262"/>
                  </a:cubicBezTo>
                  <a:cubicBezTo>
                    <a:pt x="207" y="262"/>
                    <a:pt x="207" y="262"/>
                    <a:pt x="207" y="262"/>
                  </a:cubicBezTo>
                  <a:cubicBezTo>
                    <a:pt x="207" y="268"/>
                    <a:pt x="207" y="268"/>
                    <a:pt x="207" y="268"/>
                  </a:cubicBezTo>
                  <a:cubicBezTo>
                    <a:pt x="170" y="268"/>
                    <a:pt x="170" y="268"/>
                    <a:pt x="170" y="268"/>
                  </a:cubicBezTo>
                  <a:cubicBezTo>
                    <a:pt x="123" y="252"/>
                    <a:pt x="123" y="252"/>
                    <a:pt x="123" y="252"/>
                  </a:cubicBezTo>
                  <a:cubicBezTo>
                    <a:pt x="95" y="252"/>
                    <a:pt x="95" y="252"/>
                    <a:pt x="95" y="252"/>
                  </a:cubicBezTo>
                  <a:cubicBezTo>
                    <a:pt x="88" y="239"/>
                    <a:pt x="66" y="230"/>
                    <a:pt x="50" y="223"/>
                  </a:cubicBezTo>
                  <a:cubicBezTo>
                    <a:pt x="47" y="222"/>
                    <a:pt x="48" y="217"/>
                    <a:pt x="47" y="214"/>
                  </a:cubicBezTo>
                  <a:cubicBezTo>
                    <a:pt x="40" y="198"/>
                    <a:pt x="28" y="193"/>
                    <a:pt x="30" y="175"/>
                  </a:cubicBezTo>
                  <a:cubicBezTo>
                    <a:pt x="21" y="174"/>
                    <a:pt x="11" y="154"/>
                    <a:pt x="4" y="141"/>
                  </a:cubicBezTo>
                  <a:cubicBezTo>
                    <a:pt x="2" y="137"/>
                    <a:pt x="6" y="134"/>
                    <a:pt x="8" y="133"/>
                  </a:cubicBezTo>
                  <a:cubicBezTo>
                    <a:pt x="3" y="123"/>
                    <a:pt x="8" y="107"/>
                    <a:pt x="4" y="95"/>
                  </a:cubicBezTo>
                  <a:cubicBezTo>
                    <a:pt x="0" y="85"/>
                    <a:pt x="11" y="60"/>
                    <a:pt x="11" y="46"/>
                  </a:cubicBezTo>
                  <a:cubicBezTo>
                    <a:pt x="11" y="36"/>
                    <a:pt x="0" y="32"/>
                    <a:pt x="0" y="23"/>
                  </a:cubicBezTo>
                  <a:cubicBezTo>
                    <a:pt x="0" y="20"/>
                    <a:pt x="5" y="20"/>
                    <a:pt x="7" y="20"/>
                  </a:cubicBezTo>
                  <a:cubicBezTo>
                    <a:pt x="13" y="20"/>
                    <a:pt x="17" y="23"/>
                    <a:pt x="20" y="27"/>
                  </a:cubicBezTo>
                  <a:cubicBezTo>
                    <a:pt x="22" y="24"/>
                    <a:pt x="26" y="19"/>
                    <a:pt x="26" y="15"/>
                  </a:cubicBezTo>
                  <a:cubicBezTo>
                    <a:pt x="26" y="11"/>
                    <a:pt x="22" y="10"/>
                    <a:pt x="20" y="5"/>
                  </a:cubicBezTo>
                  <a:cubicBezTo>
                    <a:pt x="373" y="5"/>
                    <a:pt x="373" y="5"/>
                    <a:pt x="373" y="5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79" y="4"/>
                    <a:pt x="378" y="8"/>
                    <a:pt x="384" y="11"/>
                  </a:cubicBezTo>
                  <a:cubicBezTo>
                    <a:pt x="406" y="11"/>
                    <a:pt x="406" y="11"/>
                    <a:pt x="406" y="11"/>
                  </a:cubicBezTo>
                  <a:cubicBezTo>
                    <a:pt x="415" y="20"/>
                    <a:pt x="426" y="20"/>
                    <a:pt x="443" y="20"/>
                  </a:cubicBezTo>
                  <a:cubicBezTo>
                    <a:pt x="431" y="28"/>
                    <a:pt x="418" y="32"/>
                    <a:pt x="408" y="45"/>
                  </a:cubicBezTo>
                  <a:cubicBezTo>
                    <a:pt x="415" y="45"/>
                    <a:pt x="415" y="45"/>
                    <a:pt x="415" y="45"/>
                  </a:cubicBezTo>
                  <a:cubicBezTo>
                    <a:pt x="418" y="43"/>
                    <a:pt x="420" y="42"/>
                    <a:pt x="423" y="42"/>
                  </a:cubicBezTo>
                  <a:cubicBezTo>
                    <a:pt x="425" y="46"/>
                    <a:pt x="426" y="46"/>
                    <a:pt x="429" y="46"/>
                  </a:cubicBezTo>
                  <a:cubicBezTo>
                    <a:pt x="437" y="46"/>
                    <a:pt x="437" y="40"/>
                    <a:pt x="441" y="40"/>
                  </a:cubicBezTo>
                  <a:cubicBezTo>
                    <a:pt x="446" y="40"/>
                    <a:pt x="454" y="32"/>
                    <a:pt x="461" y="31"/>
                  </a:cubicBezTo>
                  <a:cubicBezTo>
                    <a:pt x="461" y="37"/>
                    <a:pt x="458" y="38"/>
                    <a:pt x="456" y="42"/>
                  </a:cubicBezTo>
                  <a:cubicBezTo>
                    <a:pt x="465" y="42"/>
                    <a:pt x="465" y="42"/>
                    <a:pt x="465" y="42"/>
                  </a:cubicBezTo>
                  <a:cubicBezTo>
                    <a:pt x="465" y="45"/>
                    <a:pt x="469" y="47"/>
                    <a:pt x="472" y="47"/>
                  </a:cubicBezTo>
                  <a:cubicBezTo>
                    <a:pt x="478" y="47"/>
                    <a:pt x="480" y="43"/>
                    <a:pt x="484" y="43"/>
                  </a:cubicBezTo>
                  <a:cubicBezTo>
                    <a:pt x="495" y="43"/>
                    <a:pt x="500" y="48"/>
                    <a:pt x="510" y="48"/>
                  </a:cubicBezTo>
                  <a:cubicBezTo>
                    <a:pt x="510" y="54"/>
                    <a:pt x="510" y="54"/>
                    <a:pt x="510" y="54"/>
                  </a:cubicBezTo>
                  <a:cubicBezTo>
                    <a:pt x="503" y="56"/>
                    <a:pt x="493" y="54"/>
                    <a:pt x="490" y="54"/>
                  </a:cubicBezTo>
                  <a:cubicBezTo>
                    <a:pt x="480" y="54"/>
                    <a:pt x="462" y="66"/>
                    <a:pt x="462" y="75"/>
                  </a:cubicBezTo>
                  <a:cubicBezTo>
                    <a:pt x="466" y="72"/>
                    <a:pt x="468" y="69"/>
                    <a:pt x="472" y="69"/>
                  </a:cubicBezTo>
                  <a:cubicBezTo>
                    <a:pt x="465" y="78"/>
                    <a:pt x="461" y="101"/>
                    <a:pt x="461" y="112"/>
                  </a:cubicBezTo>
                  <a:cubicBezTo>
                    <a:pt x="461" y="117"/>
                    <a:pt x="466" y="121"/>
                    <a:pt x="471" y="121"/>
                  </a:cubicBezTo>
                  <a:cubicBezTo>
                    <a:pt x="478" y="121"/>
                    <a:pt x="480" y="108"/>
                    <a:pt x="480" y="102"/>
                  </a:cubicBezTo>
                  <a:cubicBezTo>
                    <a:pt x="480" y="97"/>
                    <a:pt x="480" y="88"/>
                    <a:pt x="480" y="88"/>
                  </a:cubicBezTo>
                  <a:cubicBezTo>
                    <a:pt x="480" y="82"/>
                    <a:pt x="480" y="69"/>
                    <a:pt x="485" y="69"/>
                  </a:cubicBezTo>
                  <a:cubicBezTo>
                    <a:pt x="501" y="68"/>
                    <a:pt x="494" y="57"/>
                    <a:pt x="501" y="57"/>
                  </a:cubicBezTo>
                  <a:cubicBezTo>
                    <a:pt x="504" y="57"/>
                    <a:pt x="521" y="65"/>
                    <a:pt x="521" y="70"/>
                  </a:cubicBezTo>
                  <a:cubicBezTo>
                    <a:pt x="521" y="77"/>
                    <a:pt x="517" y="81"/>
                    <a:pt x="516" y="87"/>
                  </a:cubicBezTo>
                  <a:cubicBezTo>
                    <a:pt x="521" y="87"/>
                    <a:pt x="520" y="85"/>
                    <a:pt x="525" y="84"/>
                  </a:cubicBezTo>
                  <a:cubicBezTo>
                    <a:pt x="526" y="91"/>
                    <a:pt x="526" y="94"/>
                    <a:pt x="531" y="97"/>
                  </a:cubicBezTo>
                  <a:cubicBezTo>
                    <a:pt x="526" y="103"/>
                    <a:pt x="521" y="106"/>
                    <a:pt x="521" y="112"/>
                  </a:cubicBezTo>
                  <a:cubicBezTo>
                    <a:pt x="521" y="117"/>
                    <a:pt x="523" y="123"/>
                    <a:pt x="527" y="123"/>
                  </a:cubicBezTo>
                  <a:cubicBezTo>
                    <a:pt x="539" y="123"/>
                    <a:pt x="559" y="112"/>
                    <a:pt x="568" y="108"/>
                  </a:cubicBezTo>
                  <a:cubicBezTo>
                    <a:pt x="567" y="103"/>
                    <a:pt x="565" y="99"/>
                    <a:pt x="564" y="97"/>
                  </a:cubicBezTo>
                  <a:cubicBezTo>
                    <a:pt x="567" y="97"/>
                    <a:pt x="567" y="97"/>
                    <a:pt x="569" y="97"/>
                  </a:cubicBezTo>
                  <a:cubicBezTo>
                    <a:pt x="582" y="97"/>
                    <a:pt x="610" y="101"/>
                    <a:pt x="610" y="84"/>
                  </a:cubicBezTo>
                  <a:cubicBezTo>
                    <a:pt x="611" y="84"/>
                    <a:pt x="627" y="68"/>
                    <a:pt x="630" y="66"/>
                  </a:cubicBezTo>
                  <a:cubicBezTo>
                    <a:pt x="632" y="64"/>
                    <a:pt x="643" y="65"/>
                    <a:pt x="653" y="65"/>
                  </a:cubicBezTo>
                  <a:cubicBezTo>
                    <a:pt x="657" y="65"/>
                    <a:pt x="660" y="65"/>
                    <a:pt x="664" y="65"/>
                  </a:cubicBezTo>
                  <a:cubicBezTo>
                    <a:pt x="668" y="65"/>
                    <a:pt x="672" y="63"/>
                    <a:pt x="675" y="63"/>
                  </a:cubicBezTo>
                  <a:cubicBezTo>
                    <a:pt x="680" y="62"/>
                    <a:pt x="678" y="61"/>
                    <a:pt x="680" y="59"/>
                  </a:cubicBezTo>
                  <a:cubicBezTo>
                    <a:pt x="688" y="51"/>
                    <a:pt x="688" y="36"/>
                    <a:pt x="699" y="28"/>
                  </a:cubicBezTo>
                  <a:cubicBezTo>
                    <a:pt x="704" y="35"/>
                    <a:pt x="712" y="25"/>
                    <a:pt x="716" y="32"/>
                  </a:cubicBezTo>
                  <a:cubicBezTo>
                    <a:pt x="723" y="44"/>
                    <a:pt x="717" y="62"/>
                    <a:pt x="726" y="73"/>
                  </a:cubicBezTo>
                  <a:cubicBezTo>
                    <a:pt x="723" y="77"/>
                    <a:pt x="718" y="80"/>
                    <a:pt x="712" y="80"/>
                  </a:cubicBezTo>
                  <a:cubicBezTo>
                    <a:pt x="706" y="80"/>
                    <a:pt x="706" y="78"/>
                    <a:pt x="701" y="80"/>
                  </a:cubicBezTo>
                  <a:cubicBezTo>
                    <a:pt x="694" y="87"/>
                    <a:pt x="679" y="92"/>
                    <a:pt x="679" y="109"/>
                  </a:cubicBezTo>
                  <a:cubicBezTo>
                    <a:pt x="679" y="110"/>
                    <a:pt x="680" y="112"/>
                    <a:pt x="681" y="113"/>
                  </a:cubicBezTo>
                  <a:cubicBezTo>
                    <a:pt x="681" y="115"/>
                    <a:pt x="683" y="121"/>
                    <a:pt x="686" y="121"/>
                  </a:cubicBezTo>
                  <a:cubicBezTo>
                    <a:pt x="687" y="121"/>
                    <a:pt x="690" y="118"/>
                    <a:pt x="690" y="118"/>
                  </a:cubicBezTo>
                  <a:cubicBezTo>
                    <a:pt x="690" y="121"/>
                    <a:pt x="690" y="121"/>
                    <a:pt x="690" y="121"/>
                  </a:cubicBezTo>
                  <a:cubicBezTo>
                    <a:pt x="685" y="122"/>
                    <a:pt x="678" y="124"/>
                    <a:pt x="676" y="122"/>
                  </a:cubicBezTo>
                  <a:cubicBezTo>
                    <a:pt x="667" y="129"/>
                    <a:pt x="652" y="126"/>
                    <a:pt x="643" y="132"/>
                  </a:cubicBezTo>
                  <a:cubicBezTo>
                    <a:pt x="648" y="132"/>
                    <a:pt x="648" y="132"/>
                    <a:pt x="648" y="132"/>
                  </a:cubicBezTo>
                  <a:cubicBezTo>
                    <a:pt x="652" y="132"/>
                    <a:pt x="656" y="129"/>
                    <a:pt x="659" y="132"/>
                  </a:cubicBezTo>
                  <a:cubicBezTo>
                    <a:pt x="653" y="134"/>
                    <a:pt x="648" y="134"/>
                    <a:pt x="642" y="134"/>
                  </a:cubicBezTo>
                  <a:cubicBezTo>
                    <a:pt x="641" y="134"/>
                    <a:pt x="639" y="133"/>
                    <a:pt x="638" y="133"/>
                  </a:cubicBezTo>
                  <a:cubicBezTo>
                    <a:pt x="637" y="134"/>
                    <a:pt x="635" y="135"/>
                    <a:pt x="635" y="137"/>
                  </a:cubicBezTo>
                  <a:cubicBezTo>
                    <a:pt x="635" y="139"/>
                    <a:pt x="639" y="142"/>
                    <a:pt x="639" y="142"/>
                  </a:cubicBezTo>
                  <a:cubicBezTo>
                    <a:pt x="638" y="145"/>
                    <a:pt x="630" y="161"/>
                    <a:pt x="627" y="161"/>
                  </a:cubicBezTo>
                  <a:cubicBezTo>
                    <a:pt x="626" y="161"/>
                    <a:pt x="625" y="158"/>
                    <a:pt x="624" y="157"/>
                  </a:cubicBezTo>
                  <a:cubicBezTo>
                    <a:pt x="622" y="159"/>
                    <a:pt x="622" y="159"/>
                    <a:pt x="622" y="159"/>
                  </a:cubicBezTo>
                  <a:cubicBezTo>
                    <a:pt x="623" y="163"/>
                    <a:pt x="626" y="164"/>
                    <a:pt x="626" y="168"/>
                  </a:cubicBezTo>
                  <a:cubicBezTo>
                    <a:pt x="626" y="170"/>
                    <a:pt x="617" y="186"/>
                    <a:pt x="615" y="186"/>
                  </a:cubicBezTo>
                  <a:cubicBezTo>
                    <a:pt x="615" y="186"/>
                    <a:pt x="614" y="184"/>
                    <a:pt x="614" y="183"/>
                  </a:cubicBezTo>
                  <a:cubicBezTo>
                    <a:pt x="614" y="181"/>
                    <a:pt x="614" y="180"/>
                    <a:pt x="614" y="178"/>
                  </a:cubicBezTo>
                  <a:cubicBezTo>
                    <a:pt x="614" y="175"/>
                    <a:pt x="610" y="168"/>
                    <a:pt x="609" y="164"/>
                  </a:cubicBezTo>
                  <a:cubicBezTo>
                    <a:pt x="608" y="166"/>
                    <a:pt x="608" y="170"/>
                    <a:pt x="608" y="170"/>
                  </a:cubicBezTo>
                  <a:cubicBezTo>
                    <a:pt x="608" y="173"/>
                    <a:pt x="611" y="181"/>
                    <a:pt x="611" y="185"/>
                  </a:cubicBezTo>
                  <a:cubicBezTo>
                    <a:pt x="611" y="189"/>
                    <a:pt x="608" y="189"/>
                    <a:pt x="611" y="192"/>
                  </a:cubicBezTo>
                  <a:cubicBezTo>
                    <a:pt x="612" y="192"/>
                    <a:pt x="613" y="192"/>
                    <a:pt x="614" y="192"/>
                  </a:cubicBezTo>
                  <a:cubicBezTo>
                    <a:pt x="614" y="193"/>
                    <a:pt x="614" y="195"/>
                    <a:pt x="614" y="196"/>
                  </a:cubicBezTo>
                  <a:cubicBezTo>
                    <a:pt x="614" y="200"/>
                    <a:pt x="610" y="201"/>
                    <a:pt x="608" y="201"/>
                  </a:cubicBezTo>
                  <a:cubicBezTo>
                    <a:pt x="610" y="205"/>
                    <a:pt x="612" y="205"/>
                    <a:pt x="614" y="205"/>
                  </a:cubicBezTo>
                  <a:cubicBezTo>
                    <a:pt x="613" y="210"/>
                    <a:pt x="611" y="210"/>
                    <a:pt x="607" y="210"/>
                  </a:cubicBezTo>
                  <a:cubicBezTo>
                    <a:pt x="607" y="213"/>
                    <a:pt x="607" y="213"/>
                    <a:pt x="607" y="213"/>
                  </a:cubicBezTo>
                  <a:cubicBezTo>
                    <a:pt x="612" y="216"/>
                    <a:pt x="612" y="216"/>
                    <a:pt x="612" y="216"/>
                  </a:cubicBezTo>
                  <a:cubicBezTo>
                    <a:pt x="611" y="218"/>
                    <a:pt x="610" y="221"/>
                    <a:pt x="607" y="221"/>
                  </a:cubicBezTo>
                  <a:cubicBezTo>
                    <a:pt x="602" y="222"/>
                    <a:pt x="600" y="226"/>
                    <a:pt x="596" y="226"/>
                  </a:cubicBezTo>
                  <a:cubicBezTo>
                    <a:pt x="591" y="228"/>
                    <a:pt x="591" y="230"/>
                    <a:pt x="589" y="232"/>
                  </a:cubicBezTo>
                  <a:lnTo>
                    <a:pt x="590" y="233"/>
                  </a:lnTo>
                  <a:close/>
                </a:path>
              </a:pathLst>
            </a:custGeom>
            <a:solidFill>
              <a:srgbClr val="FC0D1B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93" name="Freeform 50">
              <a:extLst>
                <a:ext uri="{FF2B5EF4-FFF2-40B4-BE49-F238E27FC236}">
                  <a16:creationId xmlns:a16="http://schemas.microsoft.com/office/drawing/2014/main" id="{BB84EA70-B494-B94D-94BF-C97EB33D7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6728" y="3202398"/>
              <a:ext cx="846022" cy="437143"/>
            </a:xfrm>
            <a:custGeom>
              <a:avLst/>
              <a:gdLst/>
              <a:ahLst/>
              <a:cxnLst>
                <a:cxn ang="0">
                  <a:pos x="950" y="501"/>
                </a:cxn>
                <a:cxn ang="0">
                  <a:pos x="950" y="527"/>
                </a:cxn>
                <a:cxn ang="0">
                  <a:pos x="955" y="469"/>
                </a:cxn>
                <a:cxn ang="0">
                  <a:pos x="944" y="436"/>
                </a:cxn>
                <a:cxn ang="0">
                  <a:pos x="982" y="418"/>
                </a:cxn>
                <a:cxn ang="0">
                  <a:pos x="1060" y="356"/>
                </a:cxn>
                <a:cxn ang="0">
                  <a:pos x="1050" y="346"/>
                </a:cxn>
                <a:cxn ang="0">
                  <a:pos x="991" y="310"/>
                </a:cxn>
                <a:cxn ang="0">
                  <a:pos x="965" y="247"/>
                </a:cxn>
                <a:cxn ang="0">
                  <a:pos x="908" y="267"/>
                </a:cxn>
                <a:cxn ang="0">
                  <a:pos x="831" y="204"/>
                </a:cxn>
                <a:cxn ang="0">
                  <a:pos x="794" y="247"/>
                </a:cxn>
                <a:cxn ang="0">
                  <a:pos x="783" y="387"/>
                </a:cxn>
                <a:cxn ang="0">
                  <a:pos x="726" y="334"/>
                </a:cxn>
                <a:cxn ang="0">
                  <a:pos x="607" y="306"/>
                </a:cxn>
                <a:cxn ang="0">
                  <a:pos x="595" y="216"/>
                </a:cxn>
                <a:cxn ang="0">
                  <a:pos x="633" y="178"/>
                </a:cxn>
                <a:cxn ang="0">
                  <a:pos x="675" y="146"/>
                </a:cxn>
                <a:cxn ang="0">
                  <a:pos x="686" y="127"/>
                </a:cxn>
                <a:cxn ang="0">
                  <a:pos x="722" y="120"/>
                </a:cxn>
                <a:cxn ang="0">
                  <a:pos x="746" y="61"/>
                </a:cxn>
                <a:cxn ang="0">
                  <a:pos x="702" y="67"/>
                </a:cxn>
                <a:cxn ang="0">
                  <a:pos x="665" y="74"/>
                </a:cxn>
                <a:cxn ang="0">
                  <a:pos x="625" y="55"/>
                </a:cxn>
                <a:cxn ang="0">
                  <a:pos x="574" y="0"/>
                </a:cxn>
                <a:cxn ang="0">
                  <a:pos x="555" y="38"/>
                </a:cxn>
                <a:cxn ang="0">
                  <a:pos x="567" y="98"/>
                </a:cxn>
                <a:cxn ang="0">
                  <a:pos x="492" y="92"/>
                </a:cxn>
                <a:cxn ang="0">
                  <a:pos x="430" y="75"/>
                </a:cxn>
                <a:cxn ang="0">
                  <a:pos x="387" y="89"/>
                </a:cxn>
                <a:cxn ang="0">
                  <a:pos x="333" y="81"/>
                </a:cxn>
                <a:cxn ang="0">
                  <a:pos x="202" y="42"/>
                </a:cxn>
                <a:cxn ang="0">
                  <a:pos x="138" y="40"/>
                </a:cxn>
                <a:cxn ang="0">
                  <a:pos x="61" y="70"/>
                </a:cxn>
                <a:cxn ang="0">
                  <a:pos x="0" y="242"/>
                </a:cxn>
                <a:cxn ang="0">
                  <a:pos x="67" y="253"/>
                </a:cxn>
                <a:cxn ang="0">
                  <a:pos x="124" y="316"/>
                </a:cxn>
                <a:cxn ang="0">
                  <a:pos x="136" y="366"/>
                </a:cxn>
                <a:cxn ang="0">
                  <a:pos x="181" y="413"/>
                </a:cxn>
                <a:cxn ang="0">
                  <a:pos x="224" y="440"/>
                </a:cxn>
                <a:cxn ang="0">
                  <a:pos x="610" y="446"/>
                </a:cxn>
                <a:cxn ang="0">
                  <a:pos x="676" y="453"/>
                </a:cxn>
                <a:cxn ang="0">
                  <a:pos x="705" y="477"/>
                </a:cxn>
                <a:cxn ang="0">
                  <a:pos x="759" y="512"/>
                </a:cxn>
                <a:cxn ang="0">
                  <a:pos x="732" y="553"/>
                </a:cxn>
                <a:cxn ang="0">
                  <a:pos x="772" y="543"/>
                </a:cxn>
                <a:cxn ang="0">
                  <a:pos x="814" y="519"/>
                </a:cxn>
                <a:cxn ang="0">
                  <a:pos x="879" y="498"/>
                </a:cxn>
                <a:cxn ang="0">
                  <a:pos x="928" y="505"/>
                </a:cxn>
              </a:cxnLst>
              <a:rect l="0" t="0" r="r" b="b"/>
              <a:pathLst>
                <a:path w="1071" h="553">
                  <a:moveTo>
                    <a:pt x="928" y="503"/>
                  </a:moveTo>
                  <a:cubicBezTo>
                    <a:pt x="928" y="502"/>
                    <a:pt x="928" y="502"/>
                    <a:pt x="928" y="502"/>
                  </a:cubicBezTo>
                  <a:cubicBezTo>
                    <a:pt x="928" y="502"/>
                    <a:pt x="931" y="502"/>
                    <a:pt x="932" y="502"/>
                  </a:cubicBezTo>
                  <a:cubicBezTo>
                    <a:pt x="935" y="502"/>
                    <a:pt x="946" y="504"/>
                    <a:pt x="950" y="501"/>
                  </a:cubicBezTo>
                  <a:cubicBezTo>
                    <a:pt x="954" y="498"/>
                    <a:pt x="954" y="493"/>
                    <a:pt x="960" y="492"/>
                  </a:cubicBezTo>
                  <a:cubicBezTo>
                    <a:pt x="960" y="498"/>
                    <a:pt x="960" y="499"/>
                    <a:pt x="967" y="499"/>
                  </a:cubicBezTo>
                  <a:cubicBezTo>
                    <a:pt x="957" y="500"/>
                    <a:pt x="941" y="507"/>
                    <a:pt x="941" y="516"/>
                  </a:cubicBezTo>
                  <a:cubicBezTo>
                    <a:pt x="941" y="520"/>
                    <a:pt x="947" y="527"/>
                    <a:pt x="950" y="527"/>
                  </a:cubicBezTo>
                  <a:cubicBezTo>
                    <a:pt x="953" y="527"/>
                    <a:pt x="961" y="516"/>
                    <a:pt x="970" y="513"/>
                  </a:cubicBezTo>
                  <a:cubicBezTo>
                    <a:pt x="972" y="513"/>
                    <a:pt x="1003" y="501"/>
                    <a:pt x="1003" y="497"/>
                  </a:cubicBezTo>
                  <a:cubicBezTo>
                    <a:pt x="1003" y="493"/>
                    <a:pt x="991" y="492"/>
                    <a:pt x="988" y="492"/>
                  </a:cubicBezTo>
                  <a:cubicBezTo>
                    <a:pt x="976" y="492"/>
                    <a:pt x="955" y="480"/>
                    <a:pt x="955" y="469"/>
                  </a:cubicBezTo>
                  <a:cubicBezTo>
                    <a:pt x="955" y="466"/>
                    <a:pt x="959" y="463"/>
                    <a:pt x="960" y="458"/>
                  </a:cubicBezTo>
                  <a:cubicBezTo>
                    <a:pt x="958" y="458"/>
                    <a:pt x="953" y="457"/>
                    <a:pt x="949" y="457"/>
                  </a:cubicBezTo>
                  <a:cubicBezTo>
                    <a:pt x="951" y="453"/>
                    <a:pt x="967" y="451"/>
                    <a:pt x="967" y="442"/>
                  </a:cubicBezTo>
                  <a:cubicBezTo>
                    <a:pt x="967" y="434"/>
                    <a:pt x="954" y="436"/>
                    <a:pt x="944" y="436"/>
                  </a:cubicBezTo>
                  <a:cubicBezTo>
                    <a:pt x="925" y="436"/>
                    <a:pt x="916" y="449"/>
                    <a:pt x="903" y="451"/>
                  </a:cubicBezTo>
                  <a:cubicBezTo>
                    <a:pt x="909" y="439"/>
                    <a:pt x="918" y="443"/>
                    <a:pt x="928" y="433"/>
                  </a:cubicBezTo>
                  <a:cubicBezTo>
                    <a:pt x="934" y="427"/>
                    <a:pt x="929" y="423"/>
                    <a:pt x="939" y="420"/>
                  </a:cubicBezTo>
                  <a:cubicBezTo>
                    <a:pt x="955" y="415"/>
                    <a:pt x="965" y="418"/>
                    <a:pt x="982" y="418"/>
                  </a:cubicBezTo>
                  <a:cubicBezTo>
                    <a:pt x="1004" y="418"/>
                    <a:pt x="1016" y="425"/>
                    <a:pt x="1029" y="408"/>
                  </a:cubicBezTo>
                  <a:cubicBezTo>
                    <a:pt x="1035" y="400"/>
                    <a:pt x="1071" y="398"/>
                    <a:pt x="1071" y="384"/>
                  </a:cubicBezTo>
                  <a:cubicBezTo>
                    <a:pt x="1071" y="374"/>
                    <a:pt x="1067" y="370"/>
                    <a:pt x="1063" y="363"/>
                  </a:cubicBezTo>
                  <a:cubicBezTo>
                    <a:pt x="1060" y="363"/>
                    <a:pt x="1065" y="359"/>
                    <a:pt x="1060" y="356"/>
                  </a:cubicBezTo>
                  <a:cubicBezTo>
                    <a:pt x="1060" y="351"/>
                    <a:pt x="1060" y="351"/>
                    <a:pt x="1060" y="351"/>
                  </a:cubicBezTo>
                  <a:cubicBezTo>
                    <a:pt x="1050" y="357"/>
                    <a:pt x="1029" y="364"/>
                    <a:pt x="1018" y="364"/>
                  </a:cubicBezTo>
                  <a:cubicBezTo>
                    <a:pt x="1017" y="364"/>
                    <a:pt x="1014" y="363"/>
                    <a:pt x="1014" y="362"/>
                  </a:cubicBezTo>
                  <a:cubicBezTo>
                    <a:pt x="1022" y="358"/>
                    <a:pt x="1047" y="354"/>
                    <a:pt x="1050" y="346"/>
                  </a:cubicBezTo>
                  <a:cubicBezTo>
                    <a:pt x="1050" y="344"/>
                    <a:pt x="1046" y="343"/>
                    <a:pt x="1046" y="341"/>
                  </a:cubicBezTo>
                  <a:cubicBezTo>
                    <a:pt x="1035" y="342"/>
                    <a:pt x="1013" y="337"/>
                    <a:pt x="1013" y="322"/>
                  </a:cubicBezTo>
                  <a:cubicBezTo>
                    <a:pt x="1013" y="321"/>
                    <a:pt x="1013" y="321"/>
                    <a:pt x="1013" y="321"/>
                  </a:cubicBezTo>
                  <a:cubicBezTo>
                    <a:pt x="1003" y="321"/>
                    <a:pt x="997" y="315"/>
                    <a:pt x="991" y="310"/>
                  </a:cubicBezTo>
                  <a:cubicBezTo>
                    <a:pt x="994" y="309"/>
                    <a:pt x="998" y="308"/>
                    <a:pt x="998" y="302"/>
                  </a:cubicBezTo>
                  <a:cubicBezTo>
                    <a:pt x="998" y="298"/>
                    <a:pt x="994" y="295"/>
                    <a:pt x="995" y="290"/>
                  </a:cubicBezTo>
                  <a:cubicBezTo>
                    <a:pt x="991" y="289"/>
                    <a:pt x="977" y="280"/>
                    <a:pt x="980" y="272"/>
                  </a:cubicBezTo>
                  <a:cubicBezTo>
                    <a:pt x="985" y="262"/>
                    <a:pt x="966" y="259"/>
                    <a:pt x="965" y="247"/>
                  </a:cubicBezTo>
                  <a:cubicBezTo>
                    <a:pt x="964" y="247"/>
                    <a:pt x="959" y="243"/>
                    <a:pt x="958" y="242"/>
                  </a:cubicBezTo>
                  <a:cubicBezTo>
                    <a:pt x="954" y="244"/>
                    <a:pt x="947" y="248"/>
                    <a:pt x="947" y="254"/>
                  </a:cubicBezTo>
                  <a:cubicBezTo>
                    <a:pt x="947" y="261"/>
                    <a:pt x="933" y="277"/>
                    <a:pt x="922" y="277"/>
                  </a:cubicBezTo>
                  <a:cubicBezTo>
                    <a:pt x="914" y="277"/>
                    <a:pt x="913" y="267"/>
                    <a:pt x="908" y="267"/>
                  </a:cubicBezTo>
                  <a:cubicBezTo>
                    <a:pt x="900" y="267"/>
                    <a:pt x="897" y="246"/>
                    <a:pt x="896" y="236"/>
                  </a:cubicBezTo>
                  <a:cubicBezTo>
                    <a:pt x="894" y="224"/>
                    <a:pt x="870" y="233"/>
                    <a:pt x="870" y="216"/>
                  </a:cubicBezTo>
                  <a:cubicBezTo>
                    <a:pt x="858" y="215"/>
                    <a:pt x="855" y="200"/>
                    <a:pt x="843" y="200"/>
                  </a:cubicBezTo>
                  <a:cubicBezTo>
                    <a:pt x="837" y="200"/>
                    <a:pt x="837" y="204"/>
                    <a:pt x="831" y="204"/>
                  </a:cubicBezTo>
                  <a:cubicBezTo>
                    <a:pt x="818" y="204"/>
                    <a:pt x="810" y="197"/>
                    <a:pt x="797" y="197"/>
                  </a:cubicBezTo>
                  <a:cubicBezTo>
                    <a:pt x="791" y="197"/>
                    <a:pt x="784" y="200"/>
                    <a:pt x="784" y="208"/>
                  </a:cubicBezTo>
                  <a:cubicBezTo>
                    <a:pt x="784" y="212"/>
                    <a:pt x="800" y="218"/>
                    <a:pt x="786" y="227"/>
                  </a:cubicBezTo>
                  <a:cubicBezTo>
                    <a:pt x="780" y="231"/>
                    <a:pt x="794" y="241"/>
                    <a:pt x="794" y="247"/>
                  </a:cubicBezTo>
                  <a:cubicBezTo>
                    <a:pt x="796" y="260"/>
                    <a:pt x="783" y="264"/>
                    <a:pt x="778" y="266"/>
                  </a:cubicBezTo>
                  <a:cubicBezTo>
                    <a:pt x="788" y="283"/>
                    <a:pt x="803" y="289"/>
                    <a:pt x="803" y="318"/>
                  </a:cubicBezTo>
                  <a:cubicBezTo>
                    <a:pt x="803" y="326"/>
                    <a:pt x="777" y="346"/>
                    <a:pt x="768" y="347"/>
                  </a:cubicBezTo>
                  <a:cubicBezTo>
                    <a:pt x="783" y="355"/>
                    <a:pt x="777" y="379"/>
                    <a:pt x="783" y="387"/>
                  </a:cubicBezTo>
                  <a:cubicBezTo>
                    <a:pt x="782" y="389"/>
                    <a:pt x="776" y="392"/>
                    <a:pt x="775" y="397"/>
                  </a:cubicBezTo>
                  <a:cubicBezTo>
                    <a:pt x="770" y="397"/>
                    <a:pt x="766" y="406"/>
                    <a:pt x="762" y="403"/>
                  </a:cubicBezTo>
                  <a:cubicBezTo>
                    <a:pt x="751" y="394"/>
                    <a:pt x="736" y="380"/>
                    <a:pt x="736" y="367"/>
                  </a:cubicBezTo>
                  <a:cubicBezTo>
                    <a:pt x="736" y="353"/>
                    <a:pt x="738" y="342"/>
                    <a:pt x="726" y="334"/>
                  </a:cubicBezTo>
                  <a:cubicBezTo>
                    <a:pt x="697" y="334"/>
                    <a:pt x="697" y="334"/>
                    <a:pt x="697" y="334"/>
                  </a:cubicBezTo>
                  <a:cubicBezTo>
                    <a:pt x="681" y="322"/>
                    <a:pt x="662" y="315"/>
                    <a:pt x="643" y="308"/>
                  </a:cubicBezTo>
                  <a:cubicBezTo>
                    <a:pt x="640" y="306"/>
                    <a:pt x="629" y="299"/>
                    <a:pt x="623" y="299"/>
                  </a:cubicBezTo>
                  <a:cubicBezTo>
                    <a:pt x="617" y="299"/>
                    <a:pt x="614" y="306"/>
                    <a:pt x="607" y="306"/>
                  </a:cubicBezTo>
                  <a:cubicBezTo>
                    <a:pt x="607" y="295"/>
                    <a:pt x="600" y="270"/>
                    <a:pt x="590" y="270"/>
                  </a:cubicBezTo>
                  <a:cubicBezTo>
                    <a:pt x="586" y="270"/>
                    <a:pt x="584" y="274"/>
                    <a:pt x="579" y="275"/>
                  </a:cubicBezTo>
                  <a:cubicBezTo>
                    <a:pt x="581" y="269"/>
                    <a:pt x="579" y="268"/>
                    <a:pt x="579" y="255"/>
                  </a:cubicBezTo>
                  <a:cubicBezTo>
                    <a:pt x="579" y="237"/>
                    <a:pt x="584" y="227"/>
                    <a:pt x="595" y="216"/>
                  </a:cubicBezTo>
                  <a:cubicBezTo>
                    <a:pt x="598" y="213"/>
                    <a:pt x="606" y="196"/>
                    <a:pt x="609" y="194"/>
                  </a:cubicBezTo>
                  <a:cubicBezTo>
                    <a:pt x="617" y="192"/>
                    <a:pt x="630" y="196"/>
                    <a:pt x="630" y="186"/>
                  </a:cubicBezTo>
                  <a:cubicBezTo>
                    <a:pt x="630" y="179"/>
                    <a:pt x="613" y="178"/>
                    <a:pt x="607" y="175"/>
                  </a:cubicBezTo>
                  <a:cubicBezTo>
                    <a:pt x="611" y="176"/>
                    <a:pt x="597" y="167"/>
                    <a:pt x="633" y="178"/>
                  </a:cubicBezTo>
                  <a:cubicBezTo>
                    <a:pt x="643" y="181"/>
                    <a:pt x="637" y="169"/>
                    <a:pt x="642" y="169"/>
                  </a:cubicBezTo>
                  <a:cubicBezTo>
                    <a:pt x="643" y="169"/>
                    <a:pt x="647" y="169"/>
                    <a:pt x="652" y="169"/>
                  </a:cubicBezTo>
                  <a:cubicBezTo>
                    <a:pt x="662" y="169"/>
                    <a:pt x="668" y="158"/>
                    <a:pt x="675" y="153"/>
                  </a:cubicBezTo>
                  <a:cubicBezTo>
                    <a:pt x="675" y="146"/>
                    <a:pt x="675" y="146"/>
                    <a:pt x="675" y="146"/>
                  </a:cubicBezTo>
                  <a:cubicBezTo>
                    <a:pt x="660" y="142"/>
                    <a:pt x="645" y="145"/>
                    <a:pt x="639" y="131"/>
                  </a:cubicBezTo>
                  <a:cubicBezTo>
                    <a:pt x="639" y="131"/>
                    <a:pt x="643" y="131"/>
                    <a:pt x="647" y="131"/>
                  </a:cubicBezTo>
                  <a:cubicBezTo>
                    <a:pt x="652" y="135"/>
                    <a:pt x="658" y="141"/>
                    <a:pt x="666" y="141"/>
                  </a:cubicBezTo>
                  <a:cubicBezTo>
                    <a:pt x="673" y="141"/>
                    <a:pt x="686" y="132"/>
                    <a:pt x="686" y="127"/>
                  </a:cubicBezTo>
                  <a:cubicBezTo>
                    <a:pt x="686" y="125"/>
                    <a:pt x="680" y="117"/>
                    <a:pt x="683" y="117"/>
                  </a:cubicBezTo>
                  <a:cubicBezTo>
                    <a:pt x="693" y="117"/>
                    <a:pt x="696" y="126"/>
                    <a:pt x="703" y="126"/>
                  </a:cubicBezTo>
                  <a:cubicBezTo>
                    <a:pt x="707" y="126"/>
                    <a:pt x="709" y="123"/>
                    <a:pt x="717" y="123"/>
                  </a:cubicBezTo>
                  <a:cubicBezTo>
                    <a:pt x="715" y="120"/>
                    <a:pt x="717" y="112"/>
                    <a:pt x="722" y="120"/>
                  </a:cubicBezTo>
                  <a:cubicBezTo>
                    <a:pt x="725" y="125"/>
                    <a:pt x="748" y="105"/>
                    <a:pt x="748" y="100"/>
                  </a:cubicBezTo>
                  <a:cubicBezTo>
                    <a:pt x="748" y="96"/>
                    <a:pt x="738" y="91"/>
                    <a:pt x="738" y="89"/>
                  </a:cubicBezTo>
                  <a:cubicBezTo>
                    <a:pt x="738" y="85"/>
                    <a:pt x="732" y="78"/>
                    <a:pt x="746" y="72"/>
                  </a:cubicBezTo>
                  <a:cubicBezTo>
                    <a:pt x="748" y="68"/>
                    <a:pt x="746" y="68"/>
                    <a:pt x="746" y="61"/>
                  </a:cubicBezTo>
                  <a:cubicBezTo>
                    <a:pt x="732" y="61"/>
                    <a:pt x="735" y="50"/>
                    <a:pt x="717" y="50"/>
                  </a:cubicBezTo>
                  <a:cubicBezTo>
                    <a:pt x="713" y="49"/>
                    <a:pt x="710" y="47"/>
                    <a:pt x="706" y="47"/>
                  </a:cubicBezTo>
                  <a:cubicBezTo>
                    <a:pt x="701" y="47"/>
                    <a:pt x="695" y="50"/>
                    <a:pt x="695" y="55"/>
                  </a:cubicBezTo>
                  <a:cubicBezTo>
                    <a:pt x="695" y="61"/>
                    <a:pt x="702" y="63"/>
                    <a:pt x="702" y="67"/>
                  </a:cubicBezTo>
                  <a:cubicBezTo>
                    <a:pt x="702" y="72"/>
                    <a:pt x="692" y="72"/>
                    <a:pt x="689" y="76"/>
                  </a:cubicBezTo>
                  <a:cubicBezTo>
                    <a:pt x="686" y="84"/>
                    <a:pt x="687" y="90"/>
                    <a:pt x="681" y="98"/>
                  </a:cubicBezTo>
                  <a:cubicBezTo>
                    <a:pt x="671" y="110"/>
                    <a:pt x="658" y="90"/>
                    <a:pt x="658" y="85"/>
                  </a:cubicBezTo>
                  <a:cubicBezTo>
                    <a:pt x="658" y="79"/>
                    <a:pt x="665" y="81"/>
                    <a:pt x="665" y="74"/>
                  </a:cubicBezTo>
                  <a:cubicBezTo>
                    <a:pt x="665" y="71"/>
                    <a:pt x="652" y="59"/>
                    <a:pt x="649" y="59"/>
                  </a:cubicBezTo>
                  <a:cubicBezTo>
                    <a:pt x="636" y="59"/>
                    <a:pt x="645" y="78"/>
                    <a:pt x="631" y="78"/>
                  </a:cubicBezTo>
                  <a:cubicBezTo>
                    <a:pt x="631" y="70"/>
                    <a:pt x="630" y="65"/>
                    <a:pt x="621" y="60"/>
                  </a:cubicBezTo>
                  <a:cubicBezTo>
                    <a:pt x="622" y="58"/>
                    <a:pt x="623" y="57"/>
                    <a:pt x="625" y="55"/>
                  </a:cubicBezTo>
                  <a:cubicBezTo>
                    <a:pt x="618" y="51"/>
                    <a:pt x="609" y="55"/>
                    <a:pt x="603" y="48"/>
                  </a:cubicBezTo>
                  <a:cubicBezTo>
                    <a:pt x="606" y="47"/>
                    <a:pt x="614" y="44"/>
                    <a:pt x="614" y="38"/>
                  </a:cubicBezTo>
                  <a:cubicBezTo>
                    <a:pt x="614" y="29"/>
                    <a:pt x="601" y="30"/>
                    <a:pt x="601" y="23"/>
                  </a:cubicBezTo>
                  <a:cubicBezTo>
                    <a:pt x="601" y="10"/>
                    <a:pt x="591" y="1"/>
                    <a:pt x="574" y="0"/>
                  </a:cubicBezTo>
                  <a:cubicBezTo>
                    <a:pt x="565" y="0"/>
                    <a:pt x="569" y="6"/>
                    <a:pt x="569" y="10"/>
                  </a:cubicBezTo>
                  <a:cubicBezTo>
                    <a:pt x="564" y="11"/>
                    <a:pt x="557" y="10"/>
                    <a:pt x="557" y="17"/>
                  </a:cubicBezTo>
                  <a:cubicBezTo>
                    <a:pt x="557" y="21"/>
                    <a:pt x="561" y="23"/>
                    <a:pt x="561" y="28"/>
                  </a:cubicBezTo>
                  <a:cubicBezTo>
                    <a:pt x="561" y="32"/>
                    <a:pt x="555" y="32"/>
                    <a:pt x="555" y="38"/>
                  </a:cubicBezTo>
                  <a:cubicBezTo>
                    <a:pt x="555" y="52"/>
                    <a:pt x="585" y="44"/>
                    <a:pt x="585" y="59"/>
                  </a:cubicBezTo>
                  <a:cubicBezTo>
                    <a:pt x="585" y="61"/>
                    <a:pt x="581" y="72"/>
                    <a:pt x="581" y="72"/>
                  </a:cubicBezTo>
                  <a:cubicBezTo>
                    <a:pt x="584" y="70"/>
                    <a:pt x="587" y="69"/>
                    <a:pt x="591" y="67"/>
                  </a:cubicBezTo>
                  <a:cubicBezTo>
                    <a:pt x="596" y="85"/>
                    <a:pt x="567" y="77"/>
                    <a:pt x="567" y="98"/>
                  </a:cubicBezTo>
                  <a:cubicBezTo>
                    <a:pt x="553" y="102"/>
                    <a:pt x="564" y="88"/>
                    <a:pt x="561" y="83"/>
                  </a:cubicBezTo>
                  <a:cubicBezTo>
                    <a:pt x="559" y="81"/>
                    <a:pt x="547" y="78"/>
                    <a:pt x="541" y="78"/>
                  </a:cubicBezTo>
                  <a:cubicBezTo>
                    <a:pt x="533" y="78"/>
                    <a:pt x="530" y="82"/>
                    <a:pt x="530" y="92"/>
                  </a:cubicBezTo>
                  <a:cubicBezTo>
                    <a:pt x="522" y="91"/>
                    <a:pt x="517" y="92"/>
                    <a:pt x="492" y="92"/>
                  </a:cubicBezTo>
                  <a:cubicBezTo>
                    <a:pt x="468" y="92"/>
                    <a:pt x="441" y="83"/>
                    <a:pt x="435" y="65"/>
                  </a:cubicBezTo>
                  <a:cubicBezTo>
                    <a:pt x="427" y="67"/>
                    <a:pt x="400" y="68"/>
                    <a:pt x="400" y="78"/>
                  </a:cubicBezTo>
                  <a:cubicBezTo>
                    <a:pt x="400" y="81"/>
                    <a:pt x="403" y="82"/>
                    <a:pt x="406" y="82"/>
                  </a:cubicBezTo>
                  <a:cubicBezTo>
                    <a:pt x="413" y="82"/>
                    <a:pt x="425" y="79"/>
                    <a:pt x="430" y="75"/>
                  </a:cubicBezTo>
                  <a:cubicBezTo>
                    <a:pt x="432" y="90"/>
                    <a:pt x="409" y="78"/>
                    <a:pt x="409" y="93"/>
                  </a:cubicBezTo>
                  <a:cubicBezTo>
                    <a:pt x="409" y="96"/>
                    <a:pt x="414" y="106"/>
                    <a:pt x="412" y="106"/>
                  </a:cubicBezTo>
                  <a:cubicBezTo>
                    <a:pt x="403" y="106"/>
                    <a:pt x="401" y="95"/>
                    <a:pt x="394" y="92"/>
                  </a:cubicBezTo>
                  <a:cubicBezTo>
                    <a:pt x="387" y="89"/>
                    <a:pt x="387" y="89"/>
                    <a:pt x="387" y="89"/>
                  </a:cubicBezTo>
                  <a:cubicBezTo>
                    <a:pt x="377" y="89"/>
                    <a:pt x="370" y="89"/>
                    <a:pt x="359" y="89"/>
                  </a:cubicBezTo>
                  <a:cubicBezTo>
                    <a:pt x="350" y="89"/>
                    <a:pt x="344" y="92"/>
                    <a:pt x="335" y="93"/>
                  </a:cubicBezTo>
                  <a:cubicBezTo>
                    <a:pt x="317" y="93"/>
                    <a:pt x="317" y="87"/>
                    <a:pt x="317" y="86"/>
                  </a:cubicBezTo>
                  <a:cubicBezTo>
                    <a:pt x="317" y="82"/>
                    <a:pt x="331" y="83"/>
                    <a:pt x="333" y="81"/>
                  </a:cubicBezTo>
                  <a:cubicBezTo>
                    <a:pt x="321" y="64"/>
                    <a:pt x="323" y="66"/>
                    <a:pt x="298" y="68"/>
                  </a:cubicBezTo>
                  <a:cubicBezTo>
                    <a:pt x="271" y="70"/>
                    <a:pt x="258" y="48"/>
                    <a:pt x="231" y="48"/>
                  </a:cubicBezTo>
                  <a:cubicBezTo>
                    <a:pt x="223" y="48"/>
                    <a:pt x="219" y="54"/>
                    <a:pt x="212" y="54"/>
                  </a:cubicBezTo>
                  <a:cubicBezTo>
                    <a:pt x="207" y="54"/>
                    <a:pt x="202" y="46"/>
                    <a:pt x="202" y="42"/>
                  </a:cubicBezTo>
                  <a:cubicBezTo>
                    <a:pt x="193" y="44"/>
                    <a:pt x="193" y="54"/>
                    <a:pt x="184" y="54"/>
                  </a:cubicBezTo>
                  <a:cubicBezTo>
                    <a:pt x="176" y="54"/>
                    <a:pt x="164" y="34"/>
                    <a:pt x="161" y="34"/>
                  </a:cubicBezTo>
                  <a:cubicBezTo>
                    <a:pt x="153" y="34"/>
                    <a:pt x="156" y="47"/>
                    <a:pt x="146" y="47"/>
                  </a:cubicBezTo>
                  <a:cubicBezTo>
                    <a:pt x="143" y="47"/>
                    <a:pt x="140" y="44"/>
                    <a:pt x="138" y="40"/>
                  </a:cubicBezTo>
                  <a:cubicBezTo>
                    <a:pt x="125" y="44"/>
                    <a:pt x="120" y="44"/>
                    <a:pt x="108" y="49"/>
                  </a:cubicBezTo>
                  <a:cubicBezTo>
                    <a:pt x="103" y="50"/>
                    <a:pt x="91" y="59"/>
                    <a:pt x="87" y="55"/>
                  </a:cubicBezTo>
                  <a:cubicBezTo>
                    <a:pt x="76" y="44"/>
                    <a:pt x="78" y="58"/>
                    <a:pt x="74" y="58"/>
                  </a:cubicBezTo>
                  <a:cubicBezTo>
                    <a:pt x="45" y="59"/>
                    <a:pt x="65" y="70"/>
                    <a:pt x="61" y="70"/>
                  </a:cubicBezTo>
                  <a:cubicBezTo>
                    <a:pt x="50" y="70"/>
                    <a:pt x="30" y="67"/>
                    <a:pt x="12" y="56"/>
                  </a:cubicBezTo>
                  <a:cubicBezTo>
                    <a:pt x="11" y="56"/>
                    <a:pt x="6" y="52"/>
                    <a:pt x="6" y="51"/>
                  </a:cubicBezTo>
                  <a:cubicBezTo>
                    <a:pt x="3" y="52"/>
                    <a:pt x="5" y="52"/>
                    <a:pt x="0" y="51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6" y="247"/>
                    <a:pt x="19" y="240"/>
                    <a:pt x="25" y="248"/>
                  </a:cubicBezTo>
                  <a:cubicBezTo>
                    <a:pt x="29" y="254"/>
                    <a:pt x="38" y="266"/>
                    <a:pt x="47" y="266"/>
                  </a:cubicBezTo>
                  <a:cubicBezTo>
                    <a:pt x="53" y="266"/>
                    <a:pt x="53" y="257"/>
                    <a:pt x="59" y="255"/>
                  </a:cubicBezTo>
                  <a:cubicBezTo>
                    <a:pt x="62" y="254"/>
                    <a:pt x="64" y="255"/>
                    <a:pt x="67" y="253"/>
                  </a:cubicBezTo>
                  <a:cubicBezTo>
                    <a:pt x="81" y="266"/>
                    <a:pt x="87" y="271"/>
                    <a:pt x="99" y="288"/>
                  </a:cubicBezTo>
                  <a:cubicBezTo>
                    <a:pt x="100" y="290"/>
                    <a:pt x="103" y="291"/>
                    <a:pt x="105" y="295"/>
                  </a:cubicBezTo>
                  <a:cubicBezTo>
                    <a:pt x="106" y="300"/>
                    <a:pt x="108" y="306"/>
                    <a:pt x="113" y="311"/>
                  </a:cubicBezTo>
                  <a:cubicBezTo>
                    <a:pt x="116" y="314"/>
                    <a:pt x="121" y="313"/>
                    <a:pt x="124" y="316"/>
                  </a:cubicBezTo>
                  <a:cubicBezTo>
                    <a:pt x="128" y="320"/>
                    <a:pt x="135" y="322"/>
                    <a:pt x="135" y="332"/>
                  </a:cubicBezTo>
                  <a:cubicBezTo>
                    <a:pt x="135" y="336"/>
                    <a:pt x="129" y="337"/>
                    <a:pt x="129" y="340"/>
                  </a:cubicBezTo>
                  <a:cubicBezTo>
                    <a:pt x="129" y="343"/>
                    <a:pt x="132" y="344"/>
                    <a:pt x="132" y="347"/>
                  </a:cubicBezTo>
                  <a:cubicBezTo>
                    <a:pt x="132" y="352"/>
                    <a:pt x="130" y="364"/>
                    <a:pt x="136" y="366"/>
                  </a:cubicBezTo>
                  <a:cubicBezTo>
                    <a:pt x="140" y="367"/>
                    <a:pt x="143" y="367"/>
                    <a:pt x="146" y="370"/>
                  </a:cubicBezTo>
                  <a:cubicBezTo>
                    <a:pt x="150" y="373"/>
                    <a:pt x="145" y="379"/>
                    <a:pt x="150" y="383"/>
                  </a:cubicBezTo>
                  <a:cubicBezTo>
                    <a:pt x="150" y="383"/>
                    <a:pt x="162" y="390"/>
                    <a:pt x="162" y="391"/>
                  </a:cubicBezTo>
                  <a:cubicBezTo>
                    <a:pt x="165" y="401"/>
                    <a:pt x="166" y="413"/>
                    <a:pt x="181" y="413"/>
                  </a:cubicBezTo>
                  <a:cubicBezTo>
                    <a:pt x="183" y="422"/>
                    <a:pt x="199" y="416"/>
                    <a:pt x="202" y="428"/>
                  </a:cubicBezTo>
                  <a:cubicBezTo>
                    <a:pt x="204" y="432"/>
                    <a:pt x="215" y="433"/>
                    <a:pt x="219" y="437"/>
                  </a:cubicBezTo>
                  <a:cubicBezTo>
                    <a:pt x="220" y="438"/>
                    <a:pt x="222" y="439"/>
                    <a:pt x="224" y="440"/>
                  </a:cubicBezTo>
                  <a:cubicBezTo>
                    <a:pt x="224" y="440"/>
                    <a:pt x="224" y="440"/>
                    <a:pt x="224" y="440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7" y="435"/>
                    <a:pt x="577" y="435"/>
                    <a:pt x="577" y="435"/>
                  </a:cubicBezTo>
                  <a:cubicBezTo>
                    <a:pt x="583" y="439"/>
                    <a:pt x="582" y="443"/>
                    <a:pt x="588" y="446"/>
                  </a:cubicBezTo>
                  <a:cubicBezTo>
                    <a:pt x="610" y="446"/>
                    <a:pt x="610" y="446"/>
                    <a:pt x="610" y="446"/>
                  </a:cubicBezTo>
                  <a:cubicBezTo>
                    <a:pt x="619" y="455"/>
                    <a:pt x="630" y="455"/>
                    <a:pt x="647" y="455"/>
                  </a:cubicBezTo>
                  <a:cubicBezTo>
                    <a:pt x="652" y="453"/>
                    <a:pt x="653" y="455"/>
                    <a:pt x="658" y="452"/>
                  </a:cubicBezTo>
                  <a:cubicBezTo>
                    <a:pt x="662" y="450"/>
                    <a:pt x="661" y="443"/>
                    <a:pt x="665" y="443"/>
                  </a:cubicBezTo>
                  <a:cubicBezTo>
                    <a:pt x="670" y="443"/>
                    <a:pt x="674" y="451"/>
                    <a:pt x="676" y="453"/>
                  </a:cubicBezTo>
                  <a:cubicBezTo>
                    <a:pt x="677" y="451"/>
                    <a:pt x="676" y="448"/>
                    <a:pt x="676" y="447"/>
                  </a:cubicBezTo>
                  <a:cubicBezTo>
                    <a:pt x="677" y="447"/>
                    <a:pt x="678" y="447"/>
                    <a:pt x="680" y="447"/>
                  </a:cubicBezTo>
                  <a:cubicBezTo>
                    <a:pt x="682" y="447"/>
                    <a:pt x="701" y="462"/>
                    <a:pt x="702" y="463"/>
                  </a:cubicBezTo>
                  <a:cubicBezTo>
                    <a:pt x="704" y="469"/>
                    <a:pt x="702" y="473"/>
                    <a:pt x="705" y="477"/>
                  </a:cubicBezTo>
                  <a:cubicBezTo>
                    <a:pt x="715" y="487"/>
                    <a:pt x="729" y="485"/>
                    <a:pt x="740" y="492"/>
                  </a:cubicBezTo>
                  <a:cubicBezTo>
                    <a:pt x="752" y="492"/>
                    <a:pt x="752" y="492"/>
                    <a:pt x="752" y="492"/>
                  </a:cubicBezTo>
                  <a:cubicBezTo>
                    <a:pt x="757" y="495"/>
                    <a:pt x="763" y="500"/>
                    <a:pt x="763" y="506"/>
                  </a:cubicBezTo>
                  <a:cubicBezTo>
                    <a:pt x="763" y="509"/>
                    <a:pt x="762" y="512"/>
                    <a:pt x="759" y="512"/>
                  </a:cubicBezTo>
                  <a:cubicBezTo>
                    <a:pt x="754" y="512"/>
                    <a:pt x="748" y="506"/>
                    <a:pt x="747" y="504"/>
                  </a:cubicBezTo>
                  <a:cubicBezTo>
                    <a:pt x="745" y="511"/>
                    <a:pt x="741" y="532"/>
                    <a:pt x="735" y="532"/>
                  </a:cubicBezTo>
                  <a:cubicBezTo>
                    <a:pt x="730" y="538"/>
                    <a:pt x="725" y="541"/>
                    <a:pt x="725" y="547"/>
                  </a:cubicBezTo>
                  <a:cubicBezTo>
                    <a:pt x="726" y="549"/>
                    <a:pt x="729" y="553"/>
                    <a:pt x="732" y="553"/>
                  </a:cubicBezTo>
                  <a:cubicBezTo>
                    <a:pt x="736" y="553"/>
                    <a:pt x="736" y="550"/>
                    <a:pt x="738" y="548"/>
                  </a:cubicBezTo>
                  <a:cubicBezTo>
                    <a:pt x="742" y="544"/>
                    <a:pt x="748" y="545"/>
                    <a:pt x="755" y="545"/>
                  </a:cubicBezTo>
                  <a:cubicBezTo>
                    <a:pt x="760" y="545"/>
                    <a:pt x="763" y="548"/>
                    <a:pt x="765" y="546"/>
                  </a:cubicBezTo>
                  <a:cubicBezTo>
                    <a:pt x="768" y="545"/>
                    <a:pt x="770" y="544"/>
                    <a:pt x="772" y="543"/>
                  </a:cubicBezTo>
                  <a:cubicBezTo>
                    <a:pt x="772" y="540"/>
                    <a:pt x="771" y="538"/>
                    <a:pt x="770" y="536"/>
                  </a:cubicBezTo>
                  <a:cubicBezTo>
                    <a:pt x="769" y="534"/>
                    <a:pt x="767" y="533"/>
                    <a:pt x="767" y="531"/>
                  </a:cubicBezTo>
                  <a:cubicBezTo>
                    <a:pt x="767" y="529"/>
                    <a:pt x="771" y="528"/>
                    <a:pt x="773" y="528"/>
                  </a:cubicBezTo>
                  <a:cubicBezTo>
                    <a:pt x="782" y="525"/>
                    <a:pt x="803" y="519"/>
                    <a:pt x="814" y="519"/>
                  </a:cubicBezTo>
                  <a:cubicBezTo>
                    <a:pt x="815" y="519"/>
                    <a:pt x="831" y="503"/>
                    <a:pt x="834" y="501"/>
                  </a:cubicBezTo>
                  <a:cubicBezTo>
                    <a:pt x="836" y="499"/>
                    <a:pt x="847" y="500"/>
                    <a:pt x="857" y="500"/>
                  </a:cubicBezTo>
                  <a:cubicBezTo>
                    <a:pt x="861" y="500"/>
                    <a:pt x="864" y="500"/>
                    <a:pt x="868" y="500"/>
                  </a:cubicBezTo>
                  <a:cubicBezTo>
                    <a:pt x="872" y="500"/>
                    <a:pt x="876" y="498"/>
                    <a:pt x="879" y="498"/>
                  </a:cubicBezTo>
                  <a:cubicBezTo>
                    <a:pt x="884" y="497"/>
                    <a:pt x="882" y="496"/>
                    <a:pt x="884" y="494"/>
                  </a:cubicBezTo>
                  <a:cubicBezTo>
                    <a:pt x="892" y="486"/>
                    <a:pt x="892" y="471"/>
                    <a:pt x="903" y="463"/>
                  </a:cubicBezTo>
                  <a:cubicBezTo>
                    <a:pt x="908" y="470"/>
                    <a:pt x="916" y="460"/>
                    <a:pt x="920" y="467"/>
                  </a:cubicBezTo>
                  <a:cubicBezTo>
                    <a:pt x="926" y="478"/>
                    <a:pt x="922" y="494"/>
                    <a:pt x="928" y="505"/>
                  </a:cubicBezTo>
                  <a:lnTo>
                    <a:pt x="928" y="503"/>
                  </a:lnTo>
                  <a:close/>
                </a:path>
              </a:pathLst>
            </a:custGeom>
            <a:solidFill>
              <a:srgbClr val="FC0D1B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94" name="Freeform 51">
              <a:extLst>
                <a:ext uri="{FF2B5EF4-FFF2-40B4-BE49-F238E27FC236}">
                  <a16:creationId xmlns:a16="http://schemas.microsoft.com/office/drawing/2014/main" id="{714FDD32-8921-5546-8EBD-66ED4AC81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935" y="3212762"/>
              <a:ext cx="370253" cy="271330"/>
            </a:xfrm>
            <a:custGeom>
              <a:avLst/>
              <a:gdLst/>
              <a:ahLst/>
              <a:cxnLst>
                <a:cxn ang="0">
                  <a:pos x="334" y="228"/>
                </a:cxn>
                <a:cxn ang="0">
                  <a:pos x="381" y="252"/>
                </a:cxn>
                <a:cxn ang="0">
                  <a:pos x="401" y="239"/>
                </a:cxn>
                <a:cxn ang="0">
                  <a:pos x="439" y="281"/>
                </a:cxn>
                <a:cxn ang="0">
                  <a:pos x="458" y="302"/>
                </a:cxn>
                <a:cxn ang="0">
                  <a:pos x="463" y="326"/>
                </a:cxn>
                <a:cxn ang="0">
                  <a:pos x="440" y="314"/>
                </a:cxn>
                <a:cxn ang="0">
                  <a:pos x="427" y="300"/>
                </a:cxn>
                <a:cxn ang="0">
                  <a:pos x="426" y="286"/>
                </a:cxn>
                <a:cxn ang="0">
                  <a:pos x="414" y="286"/>
                </a:cxn>
                <a:cxn ang="0">
                  <a:pos x="412" y="270"/>
                </a:cxn>
                <a:cxn ang="0">
                  <a:pos x="390" y="261"/>
                </a:cxn>
                <a:cxn ang="0">
                  <a:pos x="363" y="252"/>
                </a:cxn>
                <a:cxn ang="0">
                  <a:pos x="299" y="236"/>
                </a:cxn>
                <a:cxn ang="0">
                  <a:pos x="240" y="221"/>
                </a:cxn>
                <a:cxn ang="0">
                  <a:pos x="200" y="252"/>
                </a:cxn>
                <a:cxn ang="0">
                  <a:pos x="199" y="245"/>
                </a:cxn>
                <a:cxn ang="0">
                  <a:pos x="218" y="219"/>
                </a:cxn>
                <a:cxn ang="0">
                  <a:pos x="213" y="214"/>
                </a:cxn>
                <a:cxn ang="0">
                  <a:pos x="173" y="260"/>
                </a:cxn>
                <a:cxn ang="0">
                  <a:pos x="143" y="288"/>
                </a:cxn>
                <a:cxn ang="0">
                  <a:pos x="79" y="322"/>
                </a:cxn>
                <a:cxn ang="0">
                  <a:pos x="57" y="328"/>
                </a:cxn>
                <a:cxn ang="0">
                  <a:pos x="92" y="307"/>
                </a:cxn>
                <a:cxn ang="0">
                  <a:pos x="148" y="256"/>
                </a:cxn>
                <a:cxn ang="0">
                  <a:pos x="125" y="262"/>
                </a:cxn>
                <a:cxn ang="0">
                  <a:pos x="110" y="266"/>
                </a:cxn>
                <a:cxn ang="0">
                  <a:pos x="88" y="261"/>
                </a:cxn>
                <a:cxn ang="0">
                  <a:pos x="76" y="264"/>
                </a:cxn>
                <a:cxn ang="0">
                  <a:pos x="72" y="244"/>
                </a:cxn>
                <a:cxn ang="0">
                  <a:pos x="60" y="245"/>
                </a:cxn>
                <a:cxn ang="0">
                  <a:pos x="37" y="224"/>
                </a:cxn>
                <a:cxn ang="0">
                  <a:pos x="52" y="180"/>
                </a:cxn>
                <a:cxn ang="0">
                  <a:pos x="79" y="152"/>
                </a:cxn>
                <a:cxn ang="0">
                  <a:pos x="85" y="145"/>
                </a:cxn>
                <a:cxn ang="0">
                  <a:pos x="60" y="153"/>
                </a:cxn>
                <a:cxn ang="0">
                  <a:pos x="18" y="150"/>
                </a:cxn>
                <a:cxn ang="0">
                  <a:pos x="13" y="133"/>
                </a:cxn>
                <a:cxn ang="0">
                  <a:pos x="40" y="106"/>
                </a:cxn>
                <a:cxn ang="0">
                  <a:pos x="64" y="116"/>
                </a:cxn>
                <a:cxn ang="0">
                  <a:pos x="50" y="95"/>
                </a:cxn>
                <a:cxn ang="0">
                  <a:pos x="13" y="68"/>
                </a:cxn>
                <a:cxn ang="0">
                  <a:pos x="44" y="56"/>
                </a:cxn>
                <a:cxn ang="0">
                  <a:pos x="117" y="13"/>
                </a:cxn>
                <a:cxn ang="0">
                  <a:pos x="150" y="7"/>
                </a:cxn>
                <a:cxn ang="0">
                  <a:pos x="157" y="7"/>
                </a:cxn>
                <a:cxn ang="0">
                  <a:pos x="189" y="11"/>
                </a:cxn>
                <a:cxn ang="0">
                  <a:pos x="236" y="20"/>
                </a:cxn>
                <a:cxn ang="0">
                  <a:pos x="307" y="28"/>
                </a:cxn>
                <a:cxn ang="0">
                  <a:pos x="334" y="36"/>
                </a:cxn>
              </a:cxnLst>
              <a:rect l="0" t="0" r="r" b="b"/>
              <a:pathLst>
                <a:path w="469" h="343">
                  <a:moveTo>
                    <a:pt x="334" y="37"/>
                  </a:moveTo>
                  <a:cubicBezTo>
                    <a:pt x="334" y="228"/>
                    <a:pt x="334" y="228"/>
                    <a:pt x="334" y="228"/>
                  </a:cubicBezTo>
                  <a:cubicBezTo>
                    <a:pt x="340" y="233"/>
                    <a:pt x="353" y="226"/>
                    <a:pt x="359" y="234"/>
                  </a:cubicBezTo>
                  <a:cubicBezTo>
                    <a:pt x="363" y="240"/>
                    <a:pt x="372" y="252"/>
                    <a:pt x="381" y="252"/>
                  </a:cubicBezTo>
                  <a:cubicBezTo>
                    <a:pt x="387" y="252"/>
                    <a:pt x="387" y="243"/>
                    <a:pt x="393" y="241"/>
                  </a:cubicBezTo>
                  <a:cubicBezTo>
                    <a:pt x="396" y="240"/>
                    <a:pt x="398" y="241"/>
                    <a:pt x="401" y="239"/>
                  </a:cubicBezTo>
                  <a:cubicBezTo>
                    <a:pt x="415" y="252"/>
                    <a:pt x="421" y="257"/>
                    <a:pt x="433" y="274"/>
                  </a:cubicBezTo>
                  <a:cubicBezTo>
                    <a:pt x="434" y="276"/>
                    <a:pt x="437" y="277"/>
                    <a:pt x="439" y="281"/>
                  </a:cubicBezTo>
                  <a:cubicBezTo>
                    <a:pt x="440" y="286"/>
                    <a:pt x="442" y="292"/>
                    <a:pt x="447" y="297"/>
                  </a:cubicBezTo>
                  <a:cubicBezTo>
                    <a:pt x="450" y="300"/>
                    <a:pt x="455" y="299"/>
                    <a:pt x="458" y="302"/>
                  </a:cubicBezTo>
                  <a:cubicBezTo>
                    <a:pt x="462" y="306"/>
                    <a:pt x="469" y="308"/>
                    <a:pt x="469" y="318"/>
                  </a:cubicBezTo>
                  <a:cubicBezTo>
                    <a:pt x="469" y="322"/>
                    <a:pt x="463" y="323"/>
                    <a:pt x="463" y="326"/>
                  </a:cubicBezTo>
                  <a:cubicBezTo>
                    <a:pt x="461" y="326"/>
                    <a:pt x="461" y="327"/>
                    <a:pt x="459" y="327"/>
                  </a:cubicBezTo>
                  <a:cubicBezTo>
                    <a:pt x="451" y="327"/>
                    <a:pt x="440" y="318"/>
                    <a:pt x="440" y="314"/>
                  </a:cubicBezTo>
                  <a:cubicBezTo>
                    <a:pt x="440" y="310"/>
                    <a:pt x="440" y="311"/>
                    <a:pt x="440" y="307"/>
                  </a:cubicBezTo>
                  <a:cubicBezTo>
                    <a:pt x="440" y="300"/>
                    <a:pt x="435" y="300"/>
                    <a:pt x="427" y="300"/>
                  </a:cubicBezTo>
                  <a:cubicBezTo>
                    <a:pt x="421" y="300"/>
                    <a:pt x="419" y="296"/>
                    <a:pt x="419" y="294"/>
                  </a:cubicBezTo>
                  <a:cubicBezTo>
                    <a:pt x="419" y="290"/>
                    <a:pt x="426" y="290"/>
                    <a:pt x="426" y="286"/>
                  </a:cubicBezTo>
                  <a:cubicBezTo>
                    <a:pt x="426" y="283"/>
                    <a:pt x="426" y="281"/>
                    <a:pt x="426" y="281"/>
                  </a:cubicBezTo>
                  <a:cubicBezTo>
                    <a:pt x="417" y="281"/>
                    <a:pt x="420" y="286"/>
                    <a:pt x="414" y="286"/>
                  </a:cubicBezTo>
                  <a:cubicBezTo>
                    <a:pt x="412" y="286"/>
                    <a:pt x="407" y="282"/>
                    <a:pt x="407" y="280"/>
                  </a:cubicBezTo>
                  <a:cubicBezTo>
                    <a:pt x="407" y="274"/>
                    <a:pt x="410" y="273"/>
                    <a:pt x="412" y="270"/>
                  </a:cubicBezTo>
                  <a:cubicBezTo>
                    <a:pt x="409" y="268"/>
                    <a:pt x="405" y="264"/>
                    <a:pt x="404" y="267"/>
                  </a:cubicBezTo>
                  <a:cubicBezTo>
                    <a:pt x="397" y="267"/>
                    <a:pt x="394" y="264"/>
                    <a:pt x="390" y="261"/>
                  </a:cubicBezTo>
                  <a:cubicBezTo>
                    <a:pt x="389" y="264"/>
                    <a:pt x="387" y="269"/>
                    <a:pt x="384" y="269"/>
                  </a:cubicBezTo>
                  <a:cubicBezTo>
                    <a:pt x="375" y="269"/>
                    <a:pt x="368" y="256"/>
                    <a:pt x="363" y="252"/>
                  </a:cubicBezTo>
                  <a:cubicBezTo>
                    <a:pt x="352" y="243"/>
                    <a:pt x="337" y="244"/>
                    <a:pt x="323" y="236"/>
                  </a:cubicBezTo>
                  <a:cubicBezTo>
                    <a:pt x="299" y="236"/>
                    <a:pt x="299" y="236"/>
                    <a:pt x="299" y="236"/>
                  </a:cubicBezTo>
                  <a:cubicBezTo>
                    <a:pt x="285" y="232"/>
                    <a:pt x="265" y="230"/>
                    <a:pt x="258" y="214"/>
                  </a:cubicBezTo>
                  <a:cubicBezTo>
                    <a:pt x="252" y="217"/>
                    <a:pt x="244" y="219"/>
                    <a:pt x="240" y="221"/>
                  </a:cubicBezTo>
                  <a:cubicBezTo>
                    <a:pt x="241" y="224"/>
                    <a:pt x="242" y="225"/>
                    <a:pt x="244" y="227"/>
                  </a:cubicBezTo>
                  <a:cubicBezTo>
                    <a:pt x="238" y="236"/>
                    <a:pt x="210" y="252"/>
                    <a:pt x="200" y="252"/>
                  </a:cubicBezTo>
                  <a:cubicBezTo>
                    <a:pt x="198" y="252"/>
                    <a:pt x="195" y="251"/>
                    <a:pt x="195" y="249"/>
                  </a:cubicBezTo>
                  <a:cubicBezTo>
                    <a:pt x="195" y="246"/>
                    <a:pt x="198" y="246"/>
                    <a:pt x="199" y="245"/>
                  </a:cubicBezTo>
                  <a:cubicBezTo>
                    <a:pt x="197" y="242"/>
                    <a:pt x="199" y="242"/>
                    <a:pt x="199" y="240"/>
                  </a:cubicBezTo>
                  <a:cubicBezTo>
                    <a:pt x="199" y="230"/>
                    <a:pt x="205" y="223"/>
                    <a:pt x="218" y="219"/>
                  </a:cubicBezTo>
                  <a:cubicBezTo>
                    <a:pt x="218" y="217"/>
                    <a:pt x="218" y="216"/>
                    <a:pt x="218" y="214"/>
                  </a:cubicBezTo>
                  <a:cubicBezTo>
                    <a:pt x="214" y="214"/>
                    <a:pt x="215" y="214"/>
                    <a:pt x="213" y="214"/>
                  </a:cubicBezTo>
                  <a:cubicBezTo>
                    <a:pt x="203" y="214"/>
                    <a:pt x="173" y="239"/>
                    <a:pt x="173" y="253"/>
                  </a:cubicBezTo>
                  <a:cubicBezTo>
                    <a:pt x="173" y="255"/>
                    <a:pt x="173" y="258"/>
                    <a:pt x="173" y="260"/>
                  </a:cubicBezTo>
                  <a:cubicBezTo>
                    <a:pt x="173" y="270"/>
                    <a:pt x="164" y="273"/>
                    <a:pt x="154" y="277"/>
                  </a:cubicBezTo>
                  <a:cubicBezTo>
                    <a:pt x="148" y="280"/>
                    <a:pt x="146" y="284"/>
                    <a:pt x="143" y="288"/>
                  </a:cubicBezTo>
                  <a:cubicBezTo>
                    <a:pt x="136" y="297"/>
                    <a:pt x="121" y="301"/>
                    <a:pt x="114" y="308"/>
                  </a:cubicBezTo>
                  <a:cubicBezTo>
                    <a:pt x="107" y="315"/>
                    <a:pt x="91" y="320"/>
                    <a:pt x="79" y="322"/>
                  </a:cubicBezTo>
                  <a:cubicBezTo>
                    <a:pt x="63" y="324"/>
                    <a:pt x="54" y="343"/>
                    <a:pt x="35" y="337"/>
                  </a:cubicBezTo>
                  <a:cubicBezTo>
                    <a:pt x="41" y="329"/>
                    <a:pt x="49" y="333"/>
                    <a:pt x="57" y="328"/>
                  </a:cubicBezTo>
                  <a:cubicBezTo>
                    <a:pt x="62" y="325"/>
                    <a:pt x="66" y="316"/>
                    <a:pt x="71" y="314"/>
                  </a:cubicBezTo>
                  <a:cubicBezTo>
                    <a:pt x="78" y="309"/>
                    <a:pt x="87" y="314"/>
                    <a:pt x="92" y="307"/>
                  </a:cubicBezTo>
                  <a:cubicBezTo>
                    <a:pt x="99" y="297"/>
                    <a:pt x="117" y="290"/>
                    <a:pt x="127" y="283"/>
                  </a:cubicBezTo>
                  <a:cubicBezTo>
                    <a:pt x="137" y="276"/>
                    <a:pt x="137" y="263"/>
                    <a:pt x="148" y="256"/>
                  </a:cubicBezTo>
                  <a:cubicBezTo>
                    <a:pt x="141" y="256"/>
                    <a:pt x="141" y="256"/>
                    <a:pt x="141" y="256"/>
                  </a:cubicBezTo>
                  <a:cubicBezTo>
                    <a:pt x="135" y="259"/>
                    <a:pt x="132" y="262"/>
                    <a:pt x="125" y="262"/>
                  </a:cubicBezTo>
                  <a:cubicBezTo>
                    <a:pt x="120" y="262"/>
                    <a:pt x="117" y="260"/>
                    <a:pt x="113" y="258"/>
                  </a:cubicBezTo>
                  <a:cubicBezTo>
                    <a:pt x="112" y="262"/>
                    <a:pt x="110" y="263"/>
                    <a:pt x="110" y="266"/>
                  </a:cubicBezTo>
                  <a:cubicBezTo>
                    <a:pt x="99" y="262"/>
                    <a:pt x="96" y="260"/>
                    <a:pt x="89" y="254"/>
                  </a:cubicBezTo>
                  <a:cubicBezTo>
                    <a:pt x="88" y="257"/>
                    <a:pt x="88" y="259"/>
                    <a:pt x="88" y="261"/>
                  </a:cubicBezTo>
                  <a:cubicBezTo>
                    <a:pt x="84" y="261"/>
                    <a:pt x="85" y="261"/>
                    <a:pt x="83" y="261"/>
                  </a:cubicBezTo>
                  <a:cubicBezTo>
                    <a:pt x="80" y="261"/>
                    <a:pt x="78" y="264"/>
                    <a:pt x="76" y="264"/>
                  </a:cubicBezTo>
                  <a:cubicBezTo>
                    <a:pt x="74" y="264"/>
                    <a:pt x="72" y="257"/>
                    <a:pt x="72" y="253"/>
                  </a:cubicBezTo>
                  <a:cubicBezTo>
                    <a:pt x="72" y="248"/>
                    <a:pt x="72" y="248"/>
                    <a:pt x="72" y="244"/>
                  </a:cubicBezTo>
                  <a:cubicBezTo>
                    <a:pt x="72" y="243"/>
                    <a:pt x="72" y="238"/>
                    <a:pt x="68" y="238"/>
                  </a:cubicBezTo>
                  <a:cubicBezTo>
                    <a:pt x="65" y="238"/>
                    <a:pt x="61" y="245"/>
                    <a:pt x="60" y="245"/>
                  </a:cubicBezTo>
                  <a:cubicBezTo>
                    <a:pt x="54" y="245"/>
                    <a:pt x="33" y="229"/>
                    <a:pt x="30" y="225"/>
                  </a:cubicBezTo>
                  <a:cubicBezTo>
                    <a:pt x="32" y="225"/>
                    <a:pt x="35" y="224"/>
                    <a:pt x="37" y="224"/>
                  </a:cubicBezTo>
                  <a:cubicBezTo>
                    <a:pt x="33" y="214"/>
                    <a:pt x="19" y="212"/>
                    <a:pt x="19" y="205"/>
                  </a:cubicBezTo>
                  <a:cubicBezTo>
                    <a:pt x="19" y="191"/>
                    <a:pt x="43" y="180"/>
                    <a:pt x="52" y="180"/>
                  </a:cubicBezTo>
                  <a:cubicBezTo>
                    <a:pt x="56" y="180"/>
                    <a:pt x="86" y="169"/>
                    <a:pt x="86" y="163"/>
                  </a:cubicBezTo>
                  <a:cubicBezTo>
                    <a:pt x="86" y="160"/>
                    <a:pt x="79" y="153"/>
                    <a:pt x="79" y="152"/>
                  </a:cubicBezTo>
                  <a:cubicBezTo>
                    <a:pt x="83" y="150"/>
                    <a:pt x="82" y="150"/>
                    <a:pt x="85" y="152"/>
                  </a:cubicBezTo>
                  <a:cubicBezTo>
                    <a:pt x="85" y="145"/>
                    <a:pt x="85" y="145"/>
                    <a:pt x="85" y="145"/>
                  </a:cubicBezTo>
                  <a:cubicBezTo>
                    <a:pt x="81" y="145"/>
                    <a:pt x="81" y="145"/>
                    <a:pt x="79" y="145"/>
                  </a:cubicBezTo>
                  <a:cubicBezTo>
                    <a:pt x="72" y="145"/>
                    <a:pt x="69" y="153"/>
                    <a:pt x="60" y="153"/>
                  </a:cubicBezTo>
                  <a:cubicBezTo>
                    <a:pt x="51" y="153"/>
                    <a:pt x="48" y="148"/>
                    <a:pt x="41" y="150"/>
                  </a:cubicBezTo>
                  <a:cubicBezTo>
                    <a:pt x="32" y="150"/>
                    <a:pt x="21" y="150"/>
                    <a:pt x="18" y="150"/>
                  </a:cubicBezTo>
                  <a:cubicBezTo>
                    <a:pt x="17" y="143"/>
                    <a:pt x="12" y="141"/>
                    <a:pt x="12" y="137"/>
                  </a:cubicBezTo>
                  <a:cubicBezTo>
                    <a:pt x="12" y="136"/>
                    <a:pt x="13" y="134"/>
                    <a:pt x="13" y="133"/>
                  </a:cubicBezTo>
                  <a:cubicBezTo>
                    <a:pt x="6" y="133"/>
                    <a:pt x="2" y="130"/>
                    <a:pt x="0" y="126"/>
                  </a:cubicBezTo>
                  <a:cubicBezTo>
                    <a:pt x="11" y="119"/>
                    <a:pt x="29" y="113"/>
                    <a:pt x="40" y="106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48" y="120"/>
                    <a:pt x="55" y="116"/>
                    <a:pt x="64" y="116"/>
                  </a:cubicBezTo>
                  <a:cubicBezTo>
                    <a:pt x="70" y="116"/>
                    <a:pt x="71" y="118"/>
                    <a:pt x="76" y="116"/>
                  </a:cubicBezTo>
                  <a:cubicBezTo>
                    <a:pt x="72" y="102"/>
                    <a:pt x="63" y="101"/>
                    <a:pt x="50" y="95"/>
                  </a:cubicBezTo>
                  <a:cubicBezTo>
                    <a:pt x="46" y="94"/>
                    <a:pt x="41" y="80"/>
                    <a:pt x="37" y="78"/>
                  </a:cubicBezTo>
                  <a:cubicBezTo>
                    <a:pt x="31" y="75"/>
                    <a:pt x="13" y="71"/>
                    <a:pt x="13" y="68"/>
                  </a:cubicBezTo>
                  <a:cubicBezTo>
                    <a:pt x="13" y="68"/>
                    <a:pt x="20" y="57"/>
                    <a:pt x="20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57" y="38"/>
                    <a:pt x="77" y="21"/>
                    <a:pt x="101" y="14"/>
                  </a:cubicBezTo>
                  <a:cubicBezTo>
                    <a:pt x="107" y="12"/>
                    <a:pt x="111" y="15"/>
                    <a:pt x="117" y="13"/>
                  </a:cubicBezTo>
                  <a:cubicBezTo>
                    <a:pt x="124" y="10"/>
                    <a:pt x="128" y="0"/>
                    <a:pt x="136" y="0"/>
                  </a:cubicBezTo>
                  <a:cubicBezTo>
                    <a:pt x="142" y="0"/>
                    <a:pt x="144" y="5"/>
                    <a:pt x="150" y="7"/>
                  </a:cubicBezTo>
                  <a:cubicBezTo>
                    <a:pt x="147" y="10"/>
                    <a:pt x="147" y="11"/>
                    <a:pt x="146" y="13"/>
                  </a:cubicBezTo>
                  <a:cubicBezTo>
                    <a:pt x="150" y="14"/>
                    <a:pt x="154" y="11"/>
                    <a:pt x="157" y="7"/>
                  </a:cubicBezTo>
                  <a:cubicBezTo>
                    <a:pt x="162" y="9"/>
                    <a:pt x="163" y="10"/>
                    <a:pt x="167" y="11"/>
                  </a:cubicBezTo>
                  <a:cubicBezTo>
                    <a:pt x="189" y="11"/>
                    <a:pt x="189" y="11"/>
                    <a:pt x="189" y="11"/>
                  </a:cubicBezTo>
                  <a:cubicBezTo>
                    <a:pt x="194" y="15"/>
                    <a:pt x="196" y="17"/>
                    <a:pt x="202" y="20"/>
                  </a:cubicBezTo>
                  <a:cubicBezTo>
                    <a:pt x="236" y="20"/>
                    <a:pt x="236" y="20"/>
                    <a:pt x="236" y="20"/>
                  </a:cubicBezTo>
                  <a:cubicBezTo>
                    <a:pt x="245" y="29"/>
                    <a:pt x="272" y="31"/>
                    <a:pt x="286" y="31"/>
                  </a:cubicBezTo>
                  <a:cubicBezTo>
                    <a:pt x="294" y="31"/>
                    <a:pt x="299" y="28"/>
                    <a:pt x="307" y="28"/>
                  </a:cubicBezTo>
                  <a:cubicBezTo>
                    <a:pt x="319" y="28"/>
                    <a:pt x="323" y="34"/>
                    <a:pt x="334" y="37"/>
                  </a:cubicBezTo>
                  <a:cubicBezTo>
                    <a:pt x="334" y="36"/>
                    <a:pt x="334" y="36"/>
                    <a:pt x="334" y="36"/>
                  </a:cubicBezTo>
                  <a:lnTo>
                    <a:pt x="334" y="37"/>
                  </a:lnTo>
                  <a:close/>
                </a:path>
              </a:pathLst>
            </a:custGeom>
            <a:solidFill>
              <a:srgbClr val="FC0D1B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95" name="Freeform 52">
              <a:extLst>
                <a:ext uri="{FF2B5EF4-FFF2-40B4-BE49-F238E27FC236}">
                  <a16:creationId xmlns:a16="http://schemas.microsoft.com/office/drawing/2014/main" id="{38A5B75E-FD6A-EB42-BF14-192441878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7386" y="3452060"/>
              <a:ext cx="16958" cy="22611"/>
            </a:xfrm>
            <a:custGeom>
              <a:avLst/>
              <a:gdLst/>
              <a:ahLst/>
              <a:cxnLst>
                <a:cxn ang="0">
                  <a:pos x="9" y="11"/>
                </a:cxn>
                <a:cxn ang="0">
                  <a:pos x="0" y="11"/>
                </a:cxn>
                <a:cxn ang="0">
                  <a:pos x="11" y="2"/>
                </a:cxn>
                <a:cxn ang="0">
                  <a:pos x="22" y="25"/>
                </a:cxn>
                <a:cxn ang="0">
                  <a:pos x="18" y="29"/>
                </a:cxn>
                <a:cxn ang="0">
                  <a:pos x="9" y="20"/>
                </a:cxn>
                <a:cxn ang="0">
                  <a:pos x="9" y="11"/>
                </a:cxn>
              </a:cxnLst>
              <a:rect l="0" t="0" r="r" b="b"/>
              <a:pathLst>
                <a:path w="22" h="29">
                  <a:moveTo>
                    <a:pt x="9" y="11"/>
                  </a:moveTo>
                  <a:cubicBezTo>
                    <a:pt x="2" y="9"/>
                    <a:pt x="5" y="7"/>
                    <a:pt x="0" y="11"/>
                  </a:cubicBezTo>
                  <a:cubicBezTo>
                    <a:pt x="0" y="0"/>
                    <a:pt x="2" y="0"/>
                    <a:pt x="11" y="2"/>
                  </a:cubicBezTo>
                  <a:cubicBezTo>
                    <a:pt x="10" y="14"/>
                    <a:pt x="22" y="15"/>
                    <a:pt x="22" y="25"/>
                  </a:cubicBezTo>
                  <a:cubicBezTo>
                    <a:pt x="22" y="28"/>
                    <a:pt x="20" y="29"/>
                    <a:pt x="18" y="29"/>
                  </a:cubicBezTo>
                  <a:cubicBezTo>
                    <a:pt x="14" y="29"/>
                    <a:pt x="9" y="20"/>
                    <a:pt x="9" y="20"/>
                  </a:cubicBezTo>
                  <a:cubicBezTo>
                    <a:pt x="9" y="16"/>
                    <a:pt x="8" y="13"/>
                    <a:pt x="9" y="1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96" name="Freeform 53">
              <a:extLst>
                <a:ext uri="{FF2B5EF4-FFF2-40B4-BE49-F238E27FC236}">
                  <a16:creationId xmlns:a16="http://schemas.microsoft.com/office/drawing/2014/main" id="{961C3487-01F2-094A-9B73-06B6CA089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1007" y="3425681"/>
              <a:ext cx="17901" cy="27322"/>
            </a:xfrm>
            <a:custGeom>
              <a:avLst/>
              <a:gdLst/>
              <a:ahLst/>
              <a:cxnLst>
                <a:cxn ang="0">
                  <a:pos x="15" y="18"/>
                </a:cxn>
                <a:cxn ang="0">
                  <a:pos x="19" y="18"/>
                </a:cxn>
                <a:cxn ang="0">
                  <a:pos x="19" y="35"/>
                </a:cxn>
                <a:cxn ang="0">
                  <a:pos x="11" y="1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5" y="0"/>
                </a:cxn>
                <a:cxn ang="0">
                  <a:pos x="15" y="18"/>
                </a:cxn>
              </a:cxnLst>
              <a:rect l="0" t="0" r="r" b="b"/>
              <a:pathLst>
                <a:path w="23" h="35">
                  <a:moveTo>
                    <a:pt x="15" y="18"/>
                  </a:moveTo>
                  <a:cubicBezTo>
                    <a:pt x="15" y="19"/>
                    <a:pt x="19" y="19"/>
                    <a:pt x="19" y="18"/>
                  </a:cubicBezTo>
                  <a:cubicBezTo>
                    <a:pt x="19" y="24"/>
                    <a:pt x="23" y="30"/>
                    <a:pt x="19" y="35"/>
                  </a:cubicBezTo>
                  <a:cubicBezTo>
                    <a:pt x="13" y="30"/>
                    <a:pt x="11" y="24"/>
                    <a:pt x="11" y="17"/>
                  </a:cubicBezTo>
                  <a:cubicBezTo>
                    <a:pt x="5" y="16"/>
                    <a:pt x="0" y="11"/>
                    <a:pt x="0" y="4"/>
                  </a:cubicBezTo>
                  <a:cubicBezTo>
                    <a:pt x="0" y="1"/>
                    <a:pt x="3" y="0"/>
                    <a:pt x="5" y="0"/>
                  </a:cubicBezTo>
                  <a:cubicBezTo>
                    <a:pt x="13" y="0"/>
                    <a:pt x="9" y="3"/>
                    <a:pt x="15" y="0"/>
                  </a:cubicBezTo>
                  <a:cubicBezTo>
                    <a:pt x="15" y="11"/>
                    <a:pt x="13" y="11"/>
                    <a:pt x="15" y="1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97" name="Freeform 54">
              <a:extLst>
                <a:ext uri="{FF2B5EF4-FFF2-40B4-BE49-F238E27FC236}">
                  <a16:creationId xmlns:a16="http://schemas.microsoft.com/office/drawing/2014/main" id="{1721CA8D-E163-0740-BF33-6FBA5221F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647" y="3163772"/>
              <a:ext cx="182771" cy="96096"/>
            </a:xfrm>
            <a:custGeom>
              <a:avLst/>
              <a:gdLst/>
              <a:ahLst/>
              <a:cxnLst>
                <a:cxn ang="0">
                  <a:pos x="214" y="96"/>
                </a:cxn>
                <a:cxn ang="0">
                  <a:pos x="209" y="100"/>
                </a:cxn>
                <a:cxn ang="0">
                  <a:pos x="215" y="103"/>
                </a:cxn>
                <a:cxn ang="0">
                  <a:pos x="220" y="110"/>
                </a:cxn>
                <a:cxn ang="0">
                  <a:pos x="195" y="118"/>
                </a:cxn>
                <a:cxn ang="0">
                  <a:pos x="158" y="104"/>
                </a:cxn>
                <a:cxn ang="0">
                  <a:pos x="147" y="112"/>
                </a:cxn>
                <a:cxn ang="0">
                  <a:pos x="115" y="121"/>
                </a:cxn>
                <a:cxn ang="0">
                  <a:pos x="75" y="121"/>
                </a:cxn>
                <a:cxn ang="0">
                  <a:pos x="68" y="110"/>
                </a:cxn>
                <a:cxn ang="0">
                  <a:pos x="43" y="108"/>
                </a:cxn>
                <a:cxn ang="0">
                  <a:pos x="23" y="92"/>
                </a:cxn>
                <a:cxn ang="0">
                  <a:pos x="65" y="82"/>
                </a:cxn>
                <a:cxn ang="0">
                  <a:pos x="80" y="81"/>
                </a:cxn>
                <a:cxn ang="0">
                  <a:pos x="69" y="77"/>
                </a:cxn>
                <a:cxn ang="0">
                  <a:pos x="45" y="77"/>
                </a:cxn>
                <a:cxn ang="0">
                  <a:pos x="12" y="69"/>
                </a:cxn>
                <a:cxn ang="0">
                  <a:pos x="29" y="60"/>
                </a:cxn>
                <a:cxn ang="0">
                  <a:pos x="14" y="59"/>
                </a:cxn>
                <a:cxn ang="0">
                  <a:pos x="0" y="51"/>
                </a:cxn>
                <a:cxn ang="0">
                  <a:pos x="56" y="13"/>
                </a:cxn>
                <a:cxn ang="0">
                  <a:pos x="64" y="29"/>
                </a:cxn>
                <a:cxn ang="0">
                  <a:pos x="78" y="21"/>
                </a:cxn>
                <a:cxn ang="0">
                  <a:pos x="98" y="34"/>
                </a:cxn>
                <a:cxn ang="0">
                  <a:pos x="111" y="31"/>
                </a:cxn>
                <a:cxn ang="0">
                  <a:pos x="109" y="23"/>
                </a:cxn>
                <a:cxn ang="0">
                  <a:pos x="118" y="23"/>
                </a:cxn>
                <a:cxn ang="0">
                  <a:pos x="133" y="35"/>
                </a:cxn>
                <a:cxn ang="0">
                  <a:pos x="140" y="51"/>
                </a:cxn>
                <a:cxn ang="0">
                  <a:pos x="146" y="48"/>
                </a:cxn>
                <a:cxn ang="0">
                  <a:pos x="136" y="17"/>
                </a:cxn>
                <a:cxn ang="0">
                  <a:pos x="144" y="12"/>
                </a:cxn>
                <a:cxn ang="0">
                  <a:pos x="156" y="12"/>
                </a:cxn>
                <a:cxn ang="0">
                  <a:pos x="156" y="7"/>
                </a:cxn>
                <a:cxn ang="0">
                  <a:pos x="169" y="0"/>
                </a:cxn>
                <a:cxn ang="0">
                  <a:pos x="184" y="10"/>
                </a:cxn>
                <a:cxn ang="0">
                  <a:pos x="175" y="24"/>
                </a:cxn>
                <a:cxn ang="0">
                  <a:pos x="187" y="62"/>
                </a:cxn>
                <a:cxn ang="0">
                  <a:pos x="232" y="92"/>
                </a:cxn>
                <a:cxn ang="0">
                  <a:pos x="214" y="96"/>
                </a:cxn>
              </a:cxnLst>
              <a:rect l="0" t="0" r="r" b="b"/>
              <a:pathLst>
                <a:path w="232" h="121">
                  <a:moveTo>
                    <a:pt x="214" y="96"/>
                  </a:moveTo>
                  <a:cubicBezTo>
                    <a:pt x="211" y="96"/>
                    <a:pt x="209" y="97"/>
                    <a:pt x="209" y="100"/>
                  </a:cubicBezTo>
                  <a:cubicBezTo>
                    <a:pt x="209" y="103"/>
                    <a:pt x="214" y="103"/>
                    <a:pt x="215" y="103"/>
                  </a:cubicBezTo>
                  <a:cubicBezTo>
                    <a:pt x="216" y="107"/>
                    <a:pt x="218" y="108"/>
                    <a:pt x="220" y="110"/>
                  </a:cubicBezTo>
                  <a:cubicBezTo>
                    <a:pt x="216" y="118"/>
                    <a:pt x="206" y="118"/>
                    <a:pt x="195" y="118"/>
                  </a:cubicBezTo>
                  <a:cubicBezTo>
                    <a:pt x="177" y="118"/>
                    <a:pt x="171" y="104"/>
                    <a:pt x="158" y="104"/>
                  </a:cubicBezTo>
                  <a:cubicBezTo>
                    <a:pt x="150" y="104"/>
                    <a:pt x="154" y="109"/>
                    <a:pt x="147" y="112"/>
                  </a:cubicBezTo>
                  <a:cubicBezTo>
                    <a:pt x="135" y="118"/>
                    <a:pt x="124" y="115"/>
                    <a:pt x="115" y="121"/>
                  </a:cubicBezTo>
                  <a:cubicBezTo>
                    <a:pt x="95" y="121"/>
                    <a:pt x="87" y="121"/>
                    <a:pt x="75" y="121"/>
                  </a:cubicBezTo>
                  <a:cubicBezTo>
                    <a:pt x="68" y="121"/>
                    <a:pt x="73" y="114"/>
                    <a:pt x="68" y="110"/>
                  </a:cubicBezTo>
                  <a:cubicBezTo>
                    <a:pt x="63" y="107"/>
                    <a:pt x="49" y="108"/>
                    <a:pt x="43" y="108"/>
                  </a:cubicBezTo>
                  <a:cubicBezTo>
                    <a:pt x="34" y="108"/>
                    <a:pt x="26" y="98"/>
                    <a:pt x="23" y="92"/>
                  </a:cubicBezTo>
                  <a:cubicBezTo>
                    <a:pt x="33" y="85"/>
                    <a:pt x="47" y="82"/>
                    <a:pt x="65" y="82"/>
                  </a:cubicBezTo>
                  <a:cubicBezTo>
                    <a:pt x="72" y="82"/>
                    <a:pt x="75" y="82"/>
                    <a:pt x="80" y="81"/>
                  </a:cubicBezTo>
                  <a:cubicBezTo>
                    <a:pt x="77" y="80"/>
                    <a:pt x="73" y="77"/>
                    <a:pt x="69" y="77"/>
                  </a:cubicBezTo>
                  <a:cubicBezTo>
                    <a:pt x="60" y="77"/>
                    <a:pt x="50" y="77"/>
                    <a:pt x="45" y="77"/>
                  </a:cubicBezTo>
                  <a:cubicBezTo>
                    <a:pt x="36" y="77"/>
                    <a:pt x="12" y="81"/>
                    <a:pt x="12" y="69"/>
                  </a:cubicBezTo>
                  <a:cubicBezTo>
                    <a:pt x="12" y="59"/>
                    <a:pt x="24" y="63"/>
                    <a:pt x="29" y="60"/>
                  </a:cubicBezTo>
                  <a:cubicBezTo>
                    <a:pt x="22" y="58"/>
                    <a:pt x="19" y="59"/>
                    <a:pt x="14" y="59"/>
                  </a:cubicBezTo>
                  <a:cubicBezTo>
                    <a:pt x="9" y="59"/>
                    <a:pt x="0" y="53"/>
                    <a:pt x="0" y="51"/>
                  </a:cubicBezTo>
                  <a:cubicBezTo>
                    <a:pt x="0" y="29"/>
                    <a:pt x="41" y="13"/>
                    <a:pt x="56" y="13"/>
                  </a:cubicBezTo>
                  <a:cubicBezTo>
                    <a:pt x="63" y="13"/>
                    <a:pt x="62" y="26"/>
                    <a:pt x="64" y="29"/>
                  </a:cubicBezTo>
                  <a:cubicBezTo>
                    <a:pt x="68" y="26"/>
                    <a:pt x="71" y="21"/>
                    <a:pt x="78" y="21"/>
                  </a:cubicBezTo>
                  <a:cubicBezTo>
                    <a:pt x="90" y="21"/>
                    <a:pt x="94" y="26"/>
                    <a:pt x="98" y="34"/>
                  </a:cubicBezTo>
                  <a:cubicBezTo>
                    <a:pt x="102" y="33"/>
                    <a:pt x="106" y="32"/>
                    <a:pt x="111" y="31"/>
                  </a:cubicBezTo>
                  <a:cubicBezTo>
                    <a:pt x="110" y="27"/>
                    <a:pt x="109" y="25"/>
                    <a:pt x="109" y="23"/>
                  </a:cubicBezTo>
                  <a:cubicBezTo>
                    <a:pt x="118" y="23"/>
                    <a:pt x="118" y="23"/>
                    <a:pt x="118" y="23"/>
                  </a:cubicBezTo>
                  <a:cubicBezTo>
                    <a:pt x="124" y="25"/>
                    <a:pt x="131" y="30"/>
                    <a:pt x="133" y="35"/>
                  </a:cubicBezTo>
                  <a:cubicBezTo>
                    <a:pt x="135" y="40"/>
                    <a:pt x="132" y="51"/>
                    <a:pt x="140" y="51"/>
                  </a:cubicBezTo>
                  <a:cubicBezTo>
                    <a:pt x="144" y="51"/>
                    <a:pt x="144" y="50"/>
                    <a:pt x="146" y="48"/>
                  </a:cubicBezTo>
                  <a:cubicBezTo>
                    <a:pt x="142" y="42"/>
                    <a:pt x="136" y="21"/>
                    <a:pt x="136" y="17"/>
                  </a:cubicBezTo>
                  <a:cubicBezTo>
                    <a:pt x="136" y="14"/>
                    <a:pt x="140" y="12"/>
                    <a:pt x="144" y="12"/>
                  </a:cubicBezTo>
                  <a:cubicBezTo>
                    <a:pt x="152" y="12"/>
                    <a:pt x="149" y="15"/>
                    <a:pt x="156" y="12"/>
                  </a:cubicBezTo>
                  <a:cubicBezTo>
                    <a:pt x="156" y="10"/>
                    <a:pt x="156" y="9"/>
                    <a:pt x="156" y="7"/>
                  </a:cubicBezTo>
                  <a:cubicBezTo>
                    <a:pt x="156" y="3"/>
                    <a:pt x="162" y="0"/>
                    <a:pt x="169" y="0"/>
                  </a:cubicBezTo>
                  <a:cubicBezTo>
                    <a:pt x="177" y="0"/>
                    <a:pt x="184" y="3"/>
                    <a:pt x="184" y="10"/>
                  </a:cubicBezTo>
                  <a:cubicBezTo>
                    <a:pt x="184" y="16"/>
                    <a:pt x="175" y="20"/>
                    <a:pt x="175" y="24"/>
                  </a:cubicBezTo>
                  <a:cubicBezTo>
                    <a:pt x="175" y="40"/>
                    <a:pt x="187" y="50"/>
                    <a:pt x="187" y="62"/>
                  </a:cubicBezTo>
                  <a:cubicBezTo>
                    <a:pt x="187" y="76"/>
                    <a:pt x="224" y="85"/>
                    <a:pt x="232" y="92"/>
                  </a:cubicBezTo>
                  <a:cubicBezTo>
                    <a:pt x="224" y="97"/>
                    <a:pt x="222" y="96"/>
                    <a:pt x="214" y="9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98" name="Freeform 55">
              <a:extLst>
                <a:ext uri="{FF2B5EF4-FFF2-40B4-BE49-F238E27FC236}">
                  <a16:creationId xmlns:a16="http://schemas.microsoft.com/office/drawing/2014/main" id="{FD8A0FC6-F6AF-5E42-A2F8-115755019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814" y="3148698"/>
              <a:ext cx="102691" cy="67833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22" y="73"/>
                </a:cxn>
                <a:cxn ang="0">
                  <a:pos x="0" y="64"/>
                </a:cxn>
                <a:cxn ang="0">
                  <a:pos x="22" y="21"/>
                </a:cxn>
                <a:cxn ang="0">
                  <a:pos x="16" y="5"/>
                </a:cxn>
                <a:cxn ang="0">
                  <a:pos x="42" y="5"/>
                </a:cxn>
                <a:cxn ang="0">
                  <a:pos x="60" y="2"/>
                </a:cxn>
                <a:cxn ang="0">
                  <a:pos x="84" y="11"/>
                </a:cxn>
                <a:cxn ang="0">
                  <a:pos x="99" y="10"/>
                </a:cxn>
                <a:cxn ang="0">
                  <a:pos x="130" y="29"/>
                </a:cxn>
                <a:cxn ang="0">
                  <a:pos x="102" y="38"/>
                </a:cxn>
                <a:cxn ang="0">
                  <a:pos x="69" y="71"/>
                </a:cxn>
                <a:cxn ang="0">
                  <a:pos x="35" y="86"/>
                </a:cxn>
                <a:cxn ang="0">
                  <a:pos x="28" y="82"/>
                </a:cxn>
              </a:cxnLst>
              <a:rect l="0" t="0" r="r" b="b"/>
              <a:pathLst>
                <a:path w="130" h="86">
                  <a:moveTo>
                    <a:pt x="28" y="82"/>
                  </a:moveTo>
                  <a:cubicBezTo>
                    <a:pt x="26" y="82"/>
                    <a:pt x="23" y="75"/>
                    <a:pt x="22" y="73"/>
                  </a:cubicBezTo>
                  <a:cubicBezTo>
                    <a:pt x="18" y="68"/>
                    <a:pt x="0" y="69"/>
                    <a:pt x="0" y="64"/>
                  </a:cubicBezTo>
                  <a:cubicBezTo>
                    <a:pt x="0" y="49"/>
                    <a:pt x="22" y="37"/>
                    <a:pt x="22" y="21"/>
                  </a:cubicBezTo>
                  <a:cubicBezTo>
                    <a:pt x="22" y="17"/>
                    <a:pt x="16" y="10"/>
                    <a:pt x="16" y="5"/>
                  </a:cubicBezTo>
                  <a:cubicBezTo>
                    <a:pt x="27" y="1"/>
                    <a:pt x="32" y="5"/>
                    <a:pt x="42" y="5"/>
                  </a:cubicBezTo>
                  <a:cubicBezTo>
                    <a:pt x="48" y="5"/>
                    <a:pt x="52" y="0"/>
                    <a:pt x="60" y="2"/>
                  </a:cubicBezTo>
                  <a:cubicBezTo>
                    <a:pt x="70" y="5"/>
                    <a:pt x="74" y="10"/>
                    <a:pt x="84" y="11"/>
                  </a:cubicBezTo>
                  <a:cubicBezTo>
                    <a:pt x="88" y="15"/>
                    <a:pt x="93" y="10"/>
                    <a:pt x="99" y="10"/>
                  </a:cubicBezTo>
                  <a:cubicBezTo>
                    <a:pt x="108" y="10"/>
                    <a:pt x="130" y="19"/>
                    <a:pt x="130" y="29"/>
                  </a:cubicBezTo>
                  <a:cubicBezTo>
                    <a:pt x="130" y="34"/>
                    <a:pt x="106" y="37"/>
                    <a:pt x="102" y="38"/>
                  </a:cubicBezTo>
                  <a:cubicBezTo>
                    <a:pt x="88" y="43"/>
                    <a:pt x="69" y="61"/>
                    <a:pt x="69" y="71"/>
                  </a:cubicBezTo>
                  <a:cubicBezTo>
                    <a:pt x="69" y="75"/>
                    <a:pt x="38" y="86"/>
                    <a:pt x="35" y="86"/>
                  </a:cubicBezTo>
                  <a:cubicBezTo>
                    <a:pt x="32" y="86"/>
                    <a:pt x="30" y="82"/>
                    <a:pt x="28" y="8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99" name="Freeform 56">
              <a:extLst>
                <a:ext uri="{FF2B5EF4-FFF2-40B4-BE49-F238E27FC236}">
                  <a16:creationId xmlns:a16="http://schemas.microsoft.com/office/drawing/2014/main" id="{EC85A12C-395E-FF47-890F-04E05A47A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3778" y="3100650"/>
              <a:ext cx="121533" cy="51817"/>
            </a:xfrm>
            <a:custGeom>
              <a:avLst/>
              <a:gdLst/>
              <a:ahLst/>
              <a:cxnLst>
                <a:cxn ang="0">
                  <a:pos x="53" y="65"/>
                </a:cxn>
                <a:cxn ang="0">
                  <a:pos x="41" y="59"/>
                </a:cxn>
                <a:cxn ang="0">
                  <a:pos x="53" y="53"/>
                </a:cxn>
                <a:cxn ang="0">
                  <a:pos x="46" y="43"/>
                </a:cxn>
                <a:cxn ang="0">
                  <a:pos x="41" y="49"/>
                </a:cxn>
                <a:cxn ang="0">
                  <a:pos x="22" y="52"/>
                </a:cxn>
                <a:cxn ang="0">
                  <a:pos x="7" y="49"/>
                </a:cxn>
                <a:cxn ang="0">
                  <a:pos x="0" y="42"/>
                </a:cxn>
                <a:cxn ang="0">
                  <a:pos x="0" y="36"/>
                </a:cxn>
                <a:cxn ang="0">
                  <a:pos x="11" y="31"/>
                </a:cxn>
                <a:cxn ang="0">
                  <a:pos x="31" y="36"/>
                </a:cxn>
                <a:cxn ang="0">
                  <a:pos x="11" y="30"/>
                </a:cxn>
                <a:cxn ang="0">
                  <a:pos x="11" y="23"/>
                </a:cxn>
                <a:cxn ang="0">
                  <a:pos x="19" y="23"/>
                </a:cxn>
                <a:cxn ang="0">
                  <a:pos x="38" y="26"/>
                </a:cxn>
                <a:cxn ang="0">
                  <a:pos x="16" y="22"/>
                </a:cxn>
                <a:cxn ang="0">
                  <a:pos x="25" y="17"/>
                </a:cxn>
                <a:cxn ang="0">
                  <a:pos x="36" y="18"/>
                </a:cxn>
                <a:cxn ang="0">
                  <a:pos x="23" y="12"/>
                </a:cxn>
                <a:cxn ang="0">
                  <a:pos x="38" y="12"/>
                </a:cxn>
                <a:cxn ang="0">
                  <a:pos x="45" y="19"/>
                </a:cxn>
                <a:cxn ang="0">
                  <a:pos x="55" y="19"/>
                </a:cxn>
                <a:cxn ang="0">
                  <a:pos x="97" y="36"/>
                </a:cxn>
                <a:cxn ang="0">
                  <a:pos x="107" y="30"/>
                </a:cxn>
                <a:cxn ang="0">
                  <a:pos x="98" y="29"/>
                </a:cxn>
                <a:cxn ang="0">
                  <a:pos x="102" y="27"/>
                </a:cxn>
                <a:cxn ang="0">
                  <a:pos x="102" y="21"/>
                </a:cxn>
                <a:cxn ang="0">
                  <a:pos x="91" y="15"/>
                </a:cxn>
                <a:cxn ang="0">
                  <a:pos x="107" y="0"/>
                </a:cxn>
                <a:cxn ang="0">
                  <a:pos x="116" y="4"/>
                </a:cxn>
                <a:cxn ang="0">
                  <a:pos x="116" y="9"/>
                </a:cxn>
                <a:cxn ang="0">
                  <a:pos x="132" y="26"/>
                </a:cxn>
                <a:cxn ang="0">
                  <a:pos x="144" y="20"/>
                </a:cxn>
                <a:cxn ang="0">
                  <a:pos x="154" y="31"/>
                </a:cxn>
                <a:cxn ang="0">
                  <a:pos x="140" y="52"/>
                </a:cxn>
                <a:cxn ang="0">
                  <a:pos x="111" y="51"/>
                </a:cxn>
                <a:cxn ang="0">
                  <a:pos x="82" y="59"/>
                </a:cxn>
                <a:cxn ang="0">
                  <a:pos x="53" y="65"/>
                </a:cxn>
              </a:cxnLst>
              <a:rect l="0" t="0" r="r" b="b"/>
              <a:pathLst>
                <a:path w="154" h="65">
                  <a:moveTo>
                    <a:pt x="53" y="65"/>
                  </a:moveTo>
                  <a:cubicBezTo>
                    <a:pt x="48" y="65"/>
                    <a:pt x="41" y="61"/>
                    <a:pt x="41" y="59"/>
                  </a:cubicBezTo>
                  <a:cubicBezTo>
                    <a:pt x="41" y="52"/>
                    <a:pt x="47" y="53"/>
                    <a:pt x="53" y="53"/>
                  </a:cubicBezTo>
                  <a:cubicBezTo>
                    <a:pt x="50" y="50"/>
                    <a:pt x="46" y="48"/>
                    <a:pt x="46" y="43"/>
                  </a:cubicBezTo>
                  <a:cubicBezTo>
                    <a:pt x="43" y="44"/>
                    <a:pt x="41" y="46"/>
                    <a:pt x="41" y="49"/>
                  </a:cubicBezTo>
                  <a:cubicBezTo>
                    <a:pt x="33" y="50"/>
                    <a:pt x="27" y="52"/>
                    <a:pt x="22" y="52"/>
                  </a:cubicBezTo>
                  <a:cubicBezTo>
                    <a:pt x="16" y="52"/>
                    <a:pt x="10" y="49"/>
                    <a:pt x="7" y="49"/>
                  </a:cubicBezTo>
                  <a:cubicBezTo>
                    <a:pt x="3" y="49"/>
                    <a:pt x="0" y="46"/>
                    <a:pt x="0" y="42"/>
                  </a:cubicBezTo>
                  <a:cubicBezTo>
                    <a:pt x="0" y="38"/>
                    <a:pt x="2" y="39"/>
                    <a:pt x="0" y="36"/>
                  </a:cubicBezTo>
                  <a:cubicBezTo>
                    <a:pt x="5" y="35"/>
                    <a:pt x="7" y="31"/>
                    <a:pt x="11" y="31"/>
                  </a:cubicBezTo>
                  <a:cubicBezTo>
                    <a:pt x="20" y="31"/>
                    <a:pt x="24" y="35"/>
                    <a:pt x="31" y="36"/>
                  </a:cubicBezTo>
                  <a:cubicBezTo>
                    <a:pt x="24" y="35"/>
                    <a:pt x="17" y="32"/>
                    <a:pt x="11" y="3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5" y="23"/>
                    <a:pt x="19" y="23"/>
                    <a:pt x="19" y="23"/>
                  </a:cubicBezTo>
                  <a:cubicBezTo>
                    <a:pt x="20" y="23"/>
                    <a:pt x="34" y="26"/>
                    <a:pt x="38" y="26"/>
                  </a:cubicBezTo>
                  <a:cubicBezTo>
                    <a:pt x="30" y="25"/>
                    <a:pt x="23" y="26"/>
                    <a:pt x="16" y="22"/>
                  </a:cubicBezTo>
                  <a:cubicBezTo>
                    <a:pt x="18" y="19"/>
                    <a:pt x="22" y="17"/>
                    <a:pt x="25" y="17"/>
                  </a:cubicBezTo>
                  <a:cubicBezTo>
                    <a:pt x="31" y="17"/>
                    <a:pt x="32" y="19"/>
                    <a:pt x="36" y="18"/>
                  </a:cubicBezTo>
                  <a:cubicBezTo>
                    <a:pt x="31" y="19"/>
                    <a:pt x="23" y="18"/>
                    <a:pt x="23" y="12"/>
                  </a:cubicBezTo>
                  <a:cubicBezTo>
                    <a:pt x="31" y="11"/>
                    <a:pt x="34" y="12"/>
                    <a:pt x="38" y="12"/>
                  </a:cubicBezTo>
                  <a:cubicBezTo>
                    <a:pt x="39" y="12"/>
                    <a:pt x="45" y="14"/>
                    <a:pt x="45" y="19"/>
                  </a:cubicBezTo>
                  <a:cubicBezTo>
                    <a:pt x="50" y="19"/>
                    <a:pt x="54" y="19"/>
                    <a:pt x="55" y="19"/>
                  </a:cubicBezTo>
                  <a:cubicBezTo>
                    <a:pt x="68" y="19"/>
                    <a:pt x="78" y="36"/>
                    <a:pt x="97" y="36"/>
                  </a:cubicBezTo>
                  <a:cubicBezTo>
                    <a:pt x="103" y="36"/>
                    <a:pt x="105" y="34"/>
                    <a:pt x="107" y="30"/>
                  </a:cubicBezTo>
                  <a:cubicBezTo>
                    <a:pt x="102" y="30"/>
                    <a:pt x="100" y="30"/>
                    <a:pt x="98" y="29"/>
                  </a:cubicBezTo>
                  <a:cubicBezTo>
                    <a:pt x="98" y="28"/>
                    <a:pt x="101" y="27"/>
                    <a:pt x="102" y="27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99" y="21"/>
                    <a:pt x="91" y="19"/>
                    <a:pt x="91" y="15"/>
                  </a:cubicBezTo>
                  <a:cubicBezTo>
                    <a:pt x="91" y="7"/>
                    <a:pt x="103" y="4"/>
                    <a:pt x="107" y="0"/>
                  </a:cubicBezTo>
                  <a:cubicBezTo>
                    <a:pt x="110" y="2"/>
                    <a:pt x="113" y="4"/>
                    <a:pt x="116" y="4"/>
                  </a:cubicBezTo>
                  <a:cubicBezTo>
                    <a:pt x="115" y="7"/>
                    <a:pt x="116" y="8"/>
                    <a:pt x="116" y="9"/>
                  </a:cubicBezTo>
                  <a:cubicBezTo>
                    <a:pt x="116" y="16"/>
                    <a:pt x="124" y="26"/>
                    <a:pt x="132" y="26"/>
                  </a:cubicBezTo>
                  <a:cubicBezTo>
                    <a:pt x="136" y="26"/>
                    <a:pt x="139" y="20"/>
                    <a:pt x="144" y="20"/>
                  </a:cubicBezTo>
                  <a:cubicBezTo>
                    <a:pt x="150" y="20"/>
                    <a:pt x="154" y="26"/>
                    <a:pt x="154" y="31"/>
                  </a:cubicBezTo>
                  <a:cubicBezTo>
                    <a:pt x="154" y="37"/>
                    <a:pt x="144" y="51"/>
                    <a:pt x="140" y="52"/>
                  </a:cubicBezTo>
                  <a:cubicBezTo>
                    <a:pt x="137" y="53"/>
                    <a:pt x="111" y="50"/>
                    <a:pt x="111" y="51"/>
                  </a:cubicBezTo>
                  <a:cubicBezTo>
                    <a:pt x="111" y="52"/>
                    <a:pt x="83" y="58"/>
                    <a:pt x="82" y="59"/>
                  </a:cubicBezTo>
                  <a:cubicBezTo>
                    <a:pt x="73" y="62"/>
                    <a:pt x="64" y="65"/>
                    <a:pt x="53" y="6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00" name="Freeform 57">
              <a:extLst>
                <a:ext uri="{FF2B5EF4-FFF2-40B4-BE49-F238E27FC236}">
                  <a16:creationId xmlns:a16="http://schemas.microsoft.com/office/drawing/2014/main" id="{820D37D2-1FFC-704E-8FC4-73E1051C7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5878" y="3119492"/>
              <a:ext cx="16958" cy="12248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0" y="11"/>
                </a:cxn>
                <a:cxn ang="0">
                  <a:pos x="21" y="0"/>
                </a:cxn>
                <a:cxn ang="0">
                  <a:pos x="8" y="16"/>
                </a:cxn>
              </a:cxnLst>
              <a:rect l="0" t="0" r="r" b="b"/>
              <a:pathLst>
                <a:path w="21" h="16">
                  <a:moveTo>
                    <a:pt x="8" y="16"/>
                  </a:moveTo>
                  <a:cubicBezTo>
                    <a:pt x="4" y="16"/>
                    <a:pt x="0" y="14"/>
                    <a:pt x="0" y="11"/>
                  </a:cubicBezTo>
                  <a:cubicBezTo>
                    <a:pt x="0" y="3"/>
                    <a:pt x="16" y="0"/>
                    <a:pt x="21" y="0"/>
                  </a:cubicBezTo>
                  <a:cubicBezTo>
                    <a:pt x="20" y="7"/>
                    <a:pt x="13" y="16"/>
                    <a:pt x="8" y="1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01" name="Freeform 58">
              <a:extLst>
                <a:ext uri="{FF2B5EF4-FFF2-40B4-BE49-F238E27FC236}">
                  <a16:creationId xmlns:a16="http://schemas.microsoft.com/office/drawing/2014/main" id="{8BB4A179-4877-FC42-AD31-C8CB7AC7B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0157" y="3101592"/>
              <a:ext cx="13190" cy="4711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6" y="6"/>
                </a:cxn>
                <a:cxn ang="0">
                  <a:pos x="6" y="6"/>
                </a:cxn>
              </a:cxnLst>
              <a:rect l="0" t="0" r="r" b="b"/>
              <a:pathLst>
                <a:path w="16" h="6">
                  <a:moveTo>
                    <a:pt x="6" y="6"/>
                  </a:moveTo>
                  <a:cubicBezTo>
                    <a:pt x="4" y="6"/>
                    <a:pt x="0" y="4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4" y="6"/>
                    <a:pt x="6" y="6"/>
                    <a:pt x="6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02" name="Freeform 59">
              <a:extLst>
                <a:ext uri="{FF2B5EF4-FFF2-40B4-BE49-F238E27FC236}">
                  <a16:creationId xmlns:a16="http://schemas.microsoft.com/office/drawing/2014/main" id="{EF5790EA-0DEF-F84A-A763-7ECCA351F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1019" y="3085576"/>
              <a:ext cx="69717" cy="38627"/>
            </a:xfrm>
            <a:custGeom>
              <a:avLst/>
              <a:gdLst/>
              <a:ahLst/>
              <a:cxnLst>
                <a:cxn ang="0">
                  <a:pos x="88" y="8"/>
                </a:cxn>
                <a:cxn ang="0">
                  <a:pos x="82" y="15"/>
                </a:cxn>
                <a:cxn ang="0">
                  <a:pos x="86" y="24"/>
                </a:cxn>
                <a:cxn ang="0">
                  <a:pos x="67" y="38"/>
                </a:cxn>
                <a:cxn ang="0">
                  <a:pos x="56" y="26"/>
                </a:cxn>
                <a:cxn ang="0">
                  <a:pos x="41" y="39"/>
                </a:cxn>
                <a:cxn ang="0">
                  <a:pos x="32" y="49"/>
                </a:cxn>
                <a:cxn ang="0">
                  <a:pos x="24" y="42"/>
                </a:cxn>
                <a:cxn ang="0">
                  <a:pos x="12" y="42"/>
                </a:cxn>
                <a:cxn ang="0">
                  <a:pos x="4" y="46"/>
                </a:cxn>
                <a:cxn ang="0">
                  <a:pos x="0" y="39"/>
                </a:cxn>
                <a:cxn ang="0">
                  <a:pos x="10" y="31"/>
                </a:cxn>
                <a:cxn ang="0">
                  <a:pos x="31" y="23"/>
                </a:cxn>
                <a:cxn ang="0">
                  <a:pos x="54" y="6"/>
                </a:cxn>
                <a:cxn ang="0">
                  <a:pos x="62" y="7"/>
                </a:cxn>
                <a:cxn ang="0">
                  <a:pos x="88" y="8"/>
                </a:cxn>
              </a:cxnLst>
              <a:rect l="0" t="0" r="r" b="b"/>
              <a:pathLst>
                <a:path w="88" h="49">
                  <a:moveTo>
                    <a:pt x="88" y="8"/>
                  </a:moveTo>
                  <a:cubicBezTo>
                    <a:pt x="88" y="11"/>
                    <a:pt x="86" y="14"/>
                    <a:pt x="82" y="15"/>
                  </a:cubicBezTo>
                  <a:cubicBezTo>
                    <a:pt x="83" y="19"/>
                    <a:pt x="86" y="20"/>
                    <a:pt x="86" y="24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0" y="38"/>
                    <a:pt x="60" y="28"/>
                    <a:pt x="56" y="26"/>
                  </a:cubicBezTo>
                  <a:cubicBezTo>
                    <a:pt x="55" y="33"/>
                    <a:pt x="48" y="40"/>
                    <a:pt x="41" y="39"/>
                  </a:cubicBezTo>
                  <a:cubicBezTo>
                    <a:pt x="40" y="44"/>
                    <a:pt x="37" y="49"/>
                    <a:pt x="32" y="49"/>
                  </a:cubicBezTo>
                  <a:cubicBezTo>
                    <a:pt x="28" y="49"/>
                    <a:pt x="25" y="44"/>
                    <a:pt x="24" y="42"/>
                  </a:cubicBezTo>
                  <a:cubicBezTo>
                    <a:pt x="19" y="45"/>
                    <a:pt x="16" y="42"/>
                    <a:pt x="12" y="42"/>
                  </a:cubicBezTo>
                  <a:cubicBezTo>
                    <a:pt x="9" y="42"/>
                    <a:pt x="8" y="45"/>
                    <a:pt x="4" y="46"/>
                  </a:cubicBezTo>
                  <a:cubicBezTo>
                    <a:pt x="4" y="43"/>
                    <a:pt x="0" y="41"/>
                    <a:pt x="0" y="39"/>
                  </a:cubicBezTo>
                  <a:cubicBezTo>
                    <a:pt x="0" y="38"/>
                    <a:pt x="8" y="32"/>
                    <a:pt x="10" y="31"/>
                  </a:cubicBezTo>
                  <a:cubicBezTo>
                    <a:pt x="17" y="28"/>
                    <a:pt x="23" y="27"/>
                    <a:pt x="31" y="23"/>
                  </a:cubicBezTo>
                  <a:cubicBezTo>
                    <a:pt x="39" y="18"/>
                    <a:pt x="41" y="6"/>
                    <a:pt x="54" y="6"/>
                  </a:cubicBezTo>
                  <a:cubicBezTo>
                    <a:pt x="57" y="6"/>
                    <a:pt x="58" y="7"/>
                    <a:pt x="62" y="7"/>
                  </a:cubicBezTo>
                  <a:cubicBezTo>
                    <a:pt x="62" y="7"/>
                    <a:pt x="88" y="0"/>
                    <a:pt x="88" y="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03" name="Freeform 60">
              <a:extLst>
                <a:ext uri="{FF2B5EF4-FFF2-40B4-BE49-F238E27FC236}">
                  <a16:creationId xmlns:a16="http://schemas.microsoft.com/office/drawing/2014/main" id="{6C9518A6-31DE-0F47-B164-483EA9FE8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4289" y="3061081"/>
              <a:ext cx="39569" cy="12248"/>
            </a:xfrm>
            <a:custGeom>
              <a:avLst/>
              <a:gdLst/>
              <a:ahLst/>
              <a:cxnLst>
                <a:cxn ang="0">
                  <a:pos x="20" y="15"/>
                </a:cxn>
                <a:cxn ang="0">
                  <a:pos x="9" y="12"/>
                </a:cxn>
                <a:cxn ang="0">
                  <a:pos x="0" y="15"/>
                </a:cxn>
                <a:cxn ang="0">
                  <a:pos x="32" y="0"/>
                </a:cxn>
                <a:cxn ang="0">
                  <a:pos x="50" y="11"/>
                </a:cxn>
                <a:cxn ang="0">
                  <a:pos x="39" y="15"/>
                </a:cxn>
                <a:cxn ang="0">
                  <a:pos x="20" y="15"/>
                </a:cxn>
              </a:cxnLst>
              <a:rect l="0" t="0" r="r" b="b"/>
              <a:pathLst>
                <a:path w="50" h="15">
                  <a:moveTo>
                    <a:pt x="20" y="15"/>
                  </a:moveTo>
                  <a:cubicBezTo>
                    <a:pt x="14" y="15"/>
                    <a:pt x="13" y="12"/>
                    <a:pt x="9" y="12"/>
                  </a:cubicBezTo>
                  <a:cubicBezTo>
                    <a:pt x="5" y="12"/>
                    <a:pt x="3" y="15"/>
                    <a:pt x="0" y="15"/>
                  </a:cubicBezTo>
                  <a:cubicBezTo>
                    <a:pt x="0" y="9"/>
                    <a:pt x="26" y="0"/>
                    <a:pt x="32" y="0"/>
                  </a:cubicBezTo>
                  <a:cubicBezTo>
                    <a:pt x="41" y="0"/>
                    <a:pt x="49" y="5"/>
                    <a:pt x="50" y="11"/>
                  </a:cubicBezTo>
                  <a:cubicBezTo>
                    <a:pt x="47" y="12"/>
                    <a:pt x="44" y="15"/>
                    <a:pt x="39" y="15"/>
                  </a:cubicBezTo>
                  <a:cubicBezTo>
                    <a:pt x="27" y="15"/>
                    <a:pt x="29" y="15"/>
                    <a:pt x="20" y="1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04" name="Freeform 61">
              <a:extLst>
                <a:ext uri="{FF2B5EF4-FFF2-40B4-BE49-F238E27FC236}">
                  <a16:creationId xmlns:a16="http://schemas.microsoft.com/office/drawing/2014/main" id="{70911651-BC6B-5846-AA8E-72F7E47D7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5231" y="3075213"/>
              <a:ext cx="34859" cy="17901"/>
            </a:xfrm>
            <a:custGeom>
              <a:avLst/>
              <a:gdLst/>
              <a:ahLst/>
              <a:cxnLst>
                <a:cxn ang="0">
                  <a:pos x="38" y="10"/>
                </a:cxn>
                <a:cxn ang="0">
                  <a:pos x="14" y="23"/>
                </a:cxn>
                <a:cxn ang="0">
                  <a:pos x="0" y="11"/>
                </a:cxn>
                <a:cxn ang="0">
                  <a:pos x="36" y="0"/>
                </a:cxn>
                <a:cxn ang="0">
                  <a:pos x="44" y="5"/>
                </a:cxn>
                <a:cxn ang="0">
                  <a:pos x="25" y="10"/>
                </a:cxn>
                <a:cxn ang="0">
                  <a:pos x="38" y="10"/>
                </a:cxn>
              </a:cxnLst>
              <a:rect l="0" t="0" r="r" b="b"/>
              <a:pathLst>
                <a:path w="44" h="23">
                  <a:moveTo>
                    <a:pt x="38" y="10"/>
                  </a:moveTo>
                  <a:cubicBezTo>
                    <a:pt x="38" y="19"/>
                    <a:pt x="24" y="23"/>
                    <a:pt x="14" y="23"/>
                  </a:cubicBezTo>
                  <a:cubicBezTo>
                    <a:pt x="8" y="23"/>
                    <a:pt x="0" y="15"/>
                    <a:pt x="0" y="11"/>
                  </a:cubicBezTo>
                  <a:cubicBezTo>
                    <a:pt x="0" y="1"/>
                    <a:pt x="27" y="0"/>
                    <a:pt x="36" y="0"/>
                  </a:cubicBezTo>
                  <a:cubicBezTo>
                    <a:pt x="41" y="0"/>
                    <a:pt x="43" y="3"/>
                    <a:pt x="44" y="5"/>
                  </a:cubicBezTo>
                  <a:cubicBezTo>
                    <a:pt x="39" y="9"/>
                    <a:pt x="32" y="10"/>
                    <a:pt x="25" y="10"/>
                  </a:cubicBezTo>
                  <a:lnTo>
                    <a:pt x="38" y="1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05" name="Freeform 62">
              <a:extLst>
                <a:ext uri="{FF2B5EF4-FFF2-40B4-BE49-F238E27FC236}">
                  <a16:creationId xmlns:a16="http://schemas.microsoft.com/office/drawing/2014/main" id="{39189AA2-D794-394B-8EC3-E152C7D26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273" y="3072386"/>
              <a:ext cx="12248" cy="13190"/>
            </a:xfrm>
            <a:custGeom>
              <a:avLst/>
              <a:gdLst/>
              <a:ahLst/>
              <a:cxnLst>
                <a:cxn ang="0">
                  <a:pos x="15" y="12"/>
                </a:cxn>
                <a:cxn ang="0">
                  <a:pos x="9" y="17"/>
                </a:cxn>
                <a:cxn ang="0">
                  <a:pos x="0" y="11"/>
                </a:cxn>
                <a:cxn ang="0">
                  <a:pos x="15" y="12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3" y="15"/>
                    <a:pt x="12" y="17"/>
                    <a:pt x="9" y="17"/>
                  </a:cubicBezTo>
                  <a:cubicBezTo>
                    <a:pt x="5" y="17"/>
                    <a:pt x="0" y="13"/>
                    <a:pt x="0" y="11"/>
                  </a:cubicBezTo>
                  <a:cubicBezTo>
                    <a:pt x="0" y="0"/>
                    <a:pt x="12" y="11"/>
                    <a:pt x="15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06" name="Freeform 63">
              <a:extLst>
                <a:ext uri="{FF2B5EF4-FFF2-40B4-BE49-F238E27FC236}">
                  <a16:creationId xmlns:a16="http://schemas.microsoft.com/office/drawing/2014/main" id="{1A3C0DE8-85DC-5345-8223-DB4E44CC8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343" y="3163772"/>
              <a:ext cx="59354" cy="48048"/>
            </a:xfrm>
            <a:custGeom>
              <a:avLst/>
              <a:gdLst/>
              <a:ahLst/>
              <a:cxnLst>
                <a:cxn ang="0">
                  <a:pos x="66" y="23"/>
                </a:cxn>
                <a:cxn ang="0">
                  <a:pos x="65" y="30"/>
                </a:cxn>
                <a:cxn ang="0">
                  <a:pos x="75" y="32"/>
                </a:cxn>
                <a:cxn ang="0">
                  <a:pos x="57" y="55"/>
                </a:cxn>
                <a:cxn ang="0">
                  <a:pos x="49" y="61"/>
                </a:cxn>
                <a:cxn ang="0">
                  <a:pos x="39" y="54"/>
                </a:cxn>
                <a:cxn ang="0">
                  <a:pos x="0" y="30"/>
                </a:cxn>
                <a:cxn ang="0">
                  <a:pos x="0" y="23"/>
                </a:cxn>
                <a:cxn ang="0">
                  <a:pos x="20" y="28"/>
                </a:cxn>
                <a:cxn ang="0">
                  <a:pos x="27" y="28"/>
                </a:cxn>
                <a:cxn ang="0">
                  <a:pos x="27" y="16"/>
                </a:cxn>
                <a:cxn ang="0">
                  <a:pos x="12" y="11"/>
                </a:cxn>
                <a:cxn ang="0">
                  <a:pos x="16" y="7"/>
                </a:cxn>
                <a:cxn ang="0">
                  <a:pos x="42" y="2"/>
                </a:cxn>
                <a:cxn ang="0">
                  <a:pos x="60" y="2"/>
                </a:cxn>
                <a:cxn ang="0">
                  <a:pos x="64" y="6"/>
                </a:cxn>
                <a:cxn ang="0">
                  <a:pos x="50" y="22"/>
                </a:cxn>
                <a:cxn ang="0">
                  <a:pos x="66" y="23"/>
                </a:cxn>
              </a:cxnLst>
              <a:rect l="0" t="0" r="r" b="b"/>
              <a:pathLst>
                <a:path w="75" h="61">
                  <a:moveTo>
                    <a:pt x="66" y="23"/>
                  </a:moveTo>
                  <a:cubicBezTo>
                    <a:pt x="66" y="29"/>
                    <a:pt x="65" y="25"/>
                    <a:pt x="65" y="30"/>
                  </a:cubicBezTo>
                  <a:cubicBezTo>
                    <a:pt x="67" y="30"/>
                    <a:pt x="72" y="31"/>
                    <a:pt x="75" y="32"/>
                  </a:cubicBezTo>
                  <a:cubicBezTo>
                    <a:pt x="73" y="56"/>
                    <a:pt x="72" y="49"/>
                    <a:pt x="57" y="55"/>
                  </a:cubicBezTo>
                  <a:cubicBezTo>
                    <a:pt x="53" y="56"/>
                    <a:pt x="53" y="61"/>
                    <a:pt x="49" y="61"/>
                  </a:cubicBezTo>
                  <a:cubicBezTo>
                    <a:pt x="42" y="61"/>
                    <a:pt x="42" y="56"/>
                    <a:pt x="39" y="54"/>
                  </a:cubicBezTo>
                  <a:cubicBezTo>
                    <a:pt x="27" y="41"/>
                    <a:pt x="13" y="43"/>
                    <a:pt x="0" y="3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6" y="23"/>
                    <a:pt x="12" y="28"/>
                    <a:pt x="20" y="28"/>
                  </a:cubicBezTo>
                  <a:cubicBezTo>
                    <a:pt x="24" y="28"/>
                    <a:pt x="23" y="28"/>
                    <a:pt x="27" y="28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1" y="15"/>
                    <a:pt x="12" y="16"/>
                    <a:pt x="12" y="11"/>
                  </a:cubicBezTo>
                  <a:cubicBezTo>
                    <a:pt x="12" y="9"/>
                    <a:pt x="15" y="8"/>
                    <a:pt x="16" y="7"/>
                  </a:cubicBezTo>
                  <a:cubicBezTo>
                    <a:pt x="23" y="0"/>
                    <a:pt x="32" y="2"/>
                    <a:pt x="42" y="2"/>
                  </a:cubicBezTo>
                  <a:cubicBezTo>
                    <a:pt x="50" y="2"/>
                    <a:pt x="60" y="2"/>
                    <a:pt x="60" y="2"/>
                  </a:cubicBezTo>
                  <a:cubicBezTo>
                    <a:pt x="61" y="2"/>
                    <a:pt x="64" y="4"/>
                    <a:pt x="64" y="6"/>
                  </a:cubicBezTo>
                  <a:cubicBezTo>
                    <a:pt x="64" y="15"/>
                    <a:pt x="53" y="18"/>
                    <a:pt x="50" y="22"/>
                  </a:cubicBezTo>
                  <a:cubicBezTo>
                    <a:pt x="53" y="22"/>
                    <a:pt x="66" y="18"/>
                    <a:pt x="66" y="2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07" name="Freeform 64">
              <a:extLst>
                <a:ext uri="{FF2B5EF4-FFF2-40B4-BE49-F238E27FC236}">
                  <a16:creationId xmlns:a16="http://schemas.microsoft.com/office/drawing/2014/main" id="{4796CED3-F9C4-C340-AE11-80292C5AD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17" y="3105361"/>
              <a:ext cx="65948" cy="35800"/>
            </a:xfrm>
            <a:custGeom>
              <a:avLst/>
              <a:gdLst/>
              <a:ahLst/>
              <a:cxnLst>
                <a:cxn ang="0">
                  <a:pos x="4" y="11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38" y="20"/>
                </a:cxn>
                <a:cxn ang="0">
                  <a:pos x="29" y="13"/>
                </a:cxn>
                <a:cxn ang="0">
                  <a:pos x="29" y="8"/>
                </a:cxn>
                <a:cxn ang="0">
                  <a:pos x="54" y="17"/>
                </a:cxn>
                <a:cxn ang="0">
                  <a:pos x="54" y="8"/>
                </a:cxn>
                <a:cxn ang="0">
                  <a:pos x="38" y="1"/>
                </a:cxn>
                <a:cxn ang="0">
                  <a:pos x="46" y="1"/>
                </a:cxn>
                <a:cxn ang="0">
                  <a:pos x="66" y="5"/>
                </a:cxn>
                <a:cxn ang="0">
                  <a:pos x="75" y="2"/>
                </a:cxn>
                <a:cxn ang="0">
                  <a:pos x="84" y="13"/>
                </a:cxn>
                <a:cxn ang="0">
                  <a:pos x="80" y="41"/>
                </a:cxn>
                <a:cxn ang="0">
                  <a:pos x="62" y="43"/>
                </a:cxn>
                <a:cxn ang="0">
                  <a:pos x="48" y="41"/>
                </a:cxn>
                <a:cxn ang="0">
                  <a:pos x="51" y="36"/>
                </a:cxn>
                <a:cxn ang="0">
                  <a:pos x="51" y="32"/>
                </a:cxn>
                <a:cxn ang="0">
                  <a:pos x="62" y="25"/>
                </a:cxn>
                <a:cxn ang="0">
                  <a:pos x="57" y="24"/>
                </a:cxn>
                <a:cxn ang="0">
                  <a:pos x="25" y="28"/>
                </a:cxn>
                <a:cxn ang="0">
                  <a:pos x="20" y="23"/>
                </a:cxn>
                <a:cxn ang="0">
                  <a:pos x="13" y="23"/>
                </a:cxn>
                <a:cxn ang="0">
                  <a:pos x="12" y="19"/>
                </a:cxn>
                <a:cxn ang="0">
                  <a:pos x="1" y="14"/>
                </a:cxn>
                <a:cxn ang="0">
                  <a:pos x="1" y="6"/>
                </a:cxn>
                <a:cxn ang="0">
                  <a:pos x="4" y="11"/>
                </a:cxn>
              </a:cxnLst>
              <a:rect l="0" t="0" r="r" b="b"/>
              <a:pathLst>
                <a:path w="84" h="45">
                  <a:moveTo>
                    <a:pt x="4" y="11"/>
                  </a:moveTo>
                  <a:cubicBezTo>
                    <a:pt x="2" y="9"/>
                    <a:pt x="0" y="6"/>
                    <a:pt x="0" y="2"/>
                  </a:cubicBezTo>
                  <a:cubicBezTo>
                    <a:pt x="1" y="2"/>
                    <a:pt x="3" y="2"/>
                    <a:pt x="5" y="2"/>
                  </a:cubicBezTo>
                  <a:cubicBezTo>
                    <a:pt x="18" y="2"/>
                    <a:pt x="24" y="24"/>
                    <a:pt x="38" y="20"/>
                  </a:cubicBezTo>
                  <a:cubicBezTo>
                    <a:pt x="35" y="18"/>
                    <a:pt x="31" y="15"/>
                    <a:pt x="29" y="13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9" y="8"/>
                    <a:pt x="43" y="17"/>
                    <a:pt x="54" y="17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46" y="8"/>
                    <a:pt x="40" y="8"/>
                    <a:pt x="38" y="1"/>
                  </a:cubicBezTo>
                  <a:cubicBezTo>
                    <a:pt x="41" y="0"/>
                    <a:pt x="43" y="1"/>
                    <a:pt x="46" y="1"/>
                  </a:cubicBezTo>
                  <a:cubicBezTo>
                    <a:pt x="53" y="1"/>
                    <a:pt x="58" y="5"/>
                    <a:pt x="66" y="5"/>
                  </a:cubicBezTo>
                  <a:cubicBezTo>
                    <a:pt x="69" y="5"/>
                    <a:pt x="71" y="2"/>
                    <a:pt x="75" y="2"/>
                  </a:cubicBezTo>
                  <a:cubicBezTo>
                    <a:pt x="83" y="2"/>
                    <a:pt x="84" y="6"/>
                    <a:pt x="84" y="13"/>
                  </a:cubicBezTo>
                  <a:cubicBezTo>
                    <a:pt x="84" y="23"/>
                    <a:pt x="78" y="28"/>
                    <a:pt x="80" y="41"/>
                  </a:cubicBezTo>
                  <a:cubicBezTo>
                    <a:pt x="73" y="43"/>
                    <a:pt x="64" y="43"/>
                    <a:pt x="62" y="43"/>
                  </a:cubicBezTo>
                  <a:cubicBezTo>
                    <a:pt x="60" y="43"/>
                    <a:pt x="48" y="45"/>
                    <a:pt x="48" y="41"/>
                  </a:cubicBezTo>
                  <a:cubicBezTo>
                    <a:pt x="48" y="39"/>
                    <a:pt x="50" y="37"/>
                    <a:pt x="51" y="36"/>
                  </a:cubicBezTo>
                  <a:cubicBezTo>
                    <a:pt x="51" y="35"/>
                    <a:pt x="51" y="33"/>
                    <a:pt x="51" y="32"/>
                  </a:cubicBezTo>
                  <a:cubicBezTo>
                    <a:pt x="51" y="28"/>
                    <a:pt x="60" y="28"/>
                    <a:pt x="62" y="25"/>
                  </a:cubicBezTo>
                  <a:cubicBezTo>
                    <a:pt x="61" y="24"/>
                    <a:pt x="59" y="24"/>
                    <a:pt x="57" y="24"/>
                  </a:cubicBezTo>
                  <a:cubicBezTo>
                    <a:pt x="49" y="24"/>
                    <a:pt x="34" y="28"/>
                    <a:pt x="25" y="28"/>
                  </a:cubicBezTo>
                  <a:cubicBezTo>
                    <a:pt x="22" y="28"/>
                    <a:pt x="20" y="26"/>
                    <a:pt x="2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7" y="20"/>
                    <a:pt x="4" y="17"/>
                    <a:pt x="1" y="14"/>
                  </a:cubicBezTo>
                  <a:cubicBezTo>
                    <a:pt x="1" y="6"/>
                    <a:pt x="1" y="6"/>
                    <a:pt x="1" y="6"/>
                  </a:cubicBezTo>
                  <a:lnTo>
                    <a:pt x="4" y="1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08" name="Freeform 65">
              <a:extLst>
                <a:ext uri="{FF2B5EF4-FFF2-40B4-BE49-F238E27FC236}">
                  <a16:creationId xmlns:a16="http://schemas.microsoft.com/office/drawing/2014/main" id="{863A5332-BD01-E543-AA8D-26F3E68D4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6549" y="3239141"/>
              <a:ext cx="38627" cy="22611"/>
            </a:xfrm>
            <a:custGeom>
              <a:avLst/>
              <a:gdLst/>
              <a:ahLst/>
              <a:cxnLst>
                <a:cxn ang="0">
                  <a:pos x="38" y="29"/>
                </a:cxn>
                <a:cxn ang="0">
                  <a:pos x="0" y="16"/>
                </a:cxn>
                <a:cxn ang="0">
                  <a:pos x="9" y="14"/>
                </a:cxn>
                <a:cxn ang="0">
                  <a:pos x="22" y="0"/>
                </a:cxn>
                <a:cxn ang="0">
                  <a:pos x="49" y="22"/>
                </a:cxn>
                <a:cxn ang="0">
                  <a:pos x="38" y="29"/>
                </a:cxn>
              </a:cxnLst>
              <a:rect l="0" t="0" r="r" b="b"/>
              <a:pathLst>
                <a:path w="49" h="29">
                  <a:moveTo>
                    <a:pt x="38" y="29"/>
                  </a:moveTo>
                  <a:cubicBezTo>
                    <a:pt x="32" y="29"/>
                    <a:pt x="0" y="17"/>
                    <a:pt x="0" y="16"/>
                  </a:cubicBezTo>
                  <a:cubicBezTo>
                    <a:pt x="0" y="12"/>
                    <a:pt x="8" y="14"/>
                    <a:pt x="9" y="14"/>
                  </a:cubicBezTo>
                  <a:cubicBezTo>
                    <a:pt x="15" y="12"/>
                    <a:pt x="13" y="0"/>
                    <a:pt x="22" y="0"/>
                  </a:cubicBezTo>
                  <a:cubicBezTo>
                    <a:pt x="28" y="0"/>
                    <a:pt x="46" y="16"/>
                    <a:pt x="49" y="22"/>
                  </a:cubicBezTo>
                  <a:cubicBezTo>
                    <a:pt x="45" y="25"/>
                    <a:pt x="43" y="29"/>
                    <a:pt x="38" y="2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09" name="Freeform 66">
              <a:extLst>
                <a:ext uri="{FF2B5EF4-FFF2-40B4-BE49-F238E27FC236}">
                  <a16:creationId xmlns:a16="http://schemas.microsoft.com/office/drawing/2014/main" id="{9FC8D798-700B-654F-B376-57F23F559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4234" y="3157177"/>
              <a:ext cx="50874" cy="41453"/>
            </a:xfrm>
            <a:custGeom>
              <a:avLst/>
              <a:gdLst/>
              <a:ahLst/>
              <a:cxnLst>
                <a:cxn ang="0">
                  <a:pos x="65" y="11"/>
                </a:cxn>
                <a:cxn ang="0">
                  <a:pos x="57" y="18"/>
                </a:cxn>
                <a:cxn ang="0">
                  <a:pos x="32" y="35"/>
                </a:cxn>
                <a:cxn ang="0">
                  <a:pos x="20" y="38"/>
                </a:cxn>
                <a:cxn ang="0">
                  <a:pos x="25" y="38"/>
                </a:cxn>
                <a:cxn ang="0">
                  <a:pos x="15" y="53"/>
                </a:cxn>
                <a:cxn ang="0">
                  <a:pos x="6" y="53"/>
                </a:cxn>
                <a:cxn ang="0">
                  <a:pos x="7" y="40"/>
                </a:cxn>
                <a:cxn ang="0">
                  <a:pos x="0" y="19"/>
                </a:cxn>
                <a:cxn ang="0">
                  <a:pos x="0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22" y="0"/>
                </a:cxn>
                <a:cxn ang="0">
                  <a:pos x="65" y="5"/>
                </a:cxn>
                <a:cxn ang="0">
                  <a:pos x="65" y="11"/>
                </a:cxn>
              </a:cxnLst>
              <a:rect l="0" t="0" r="r" b="b"/>
              <a:pathLst>
                <a:path w="65" h="53">
                  <a:moveTo>
                    <a:pt x="65" y="11"/>
                  </a:moveTo>
                  <a:cubicBezTo>
                    <a:pt x="65" y="12"/>
                    <a:pt x="57" y="18"/>
                    <a:pt x="57" y="18"/>
                  </a:cubicBezTo>
                  <a:cubicBezTo>
                    <a:pt x="51" y="26"/>
                    <a:pt x="45" y="35"/>
                    <a:pt x="32" y="35"/>
                  </a:cubicBezTo>
                  <a:cubicBezTo>
                    <a:pt x="22" y="35"/>
                    <a:pt x="22" y="30"/>
                    <a:pt x="20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4" y="46"/>
                    <a:pt x="21" y="48"/>
                    <a:pt x="15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47"/>
                    <a:pt x="6" y="42"/>
                    <a:pt x="7" y="40"/>
                  </a:cubicBezTo>
                  <a:cubicBezTo>
                    <a:pt x="0" y="33"/>
                    <a:pt x="3" y="27"/>
                    <a:pt x="0" y="1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1"/>
                    <a:pt x="8" y="11"/>
                    <a:pt x="10" y="11"/>
                  </a:cubicBezTo>
                  <a:cubicBezTo>
                    <a:pt x="9" y="11"/>
                    <a:pt x="10" y="8"/>
                    <a:pt x="10" y="7"/>
                  </a:cubicBezTo>
                  <a:cubicBezTo>
                    <a:pt x="10" y="6"/>
                    <a:pt x="13" y="0"/>
                    <a:pt x="22" y="0"/>
                  </a:cubicBezTo>
                  <a:cubicBezTo>
                    <a:pt x="37" y="0"/>
                    <a:pt x="49" y="5"/>
                    <a:pt x="65" y="5"/>
                  </a:cubicBezTo>
                  <a:cubicBezTo>
                    <a:pt x="65" y="8"/>
                    <a:pt x="65" y="9"/>
                    <a:pt x="65" y="1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10" name="Freeform 67">
              <a:extLst>
                <a:ext uri="{FF2B5EF4-FFF2-40B4-BE49-F238E27FC236}">
                  <a16:creationId xmlns:a16="http://schemas.microsoft.com/office/drawing/2014/main" id="{DE19CCD4-DFEE-2C4E-87A3-0327D5F99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9659" y="3082750"/>
              <a:ext cx="16958" cy="14132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15" y="18"/>
                </a:cxn>
                <a:cxn ang="0">
                  <a:pos x="0" y="0"/>
                </a:cxn>
                <a:cxn ang="0">
                  <a:pos x="21" y="12"/>
                </a:cxn>
              </a:cxnLst>
              <a:rect l="0" t="0" r="r" b="b"/>
              <a:pathLst>
                <a:path w="21" h="18">
                  <a:moveTo>
                    <a:pt x="21" y="12"/>
                  </a:moveTo>
                  <a:cubicBezTo>
                    <a:pt x="21" y="16"/>
                    <a:pt x="18" y="18"/>
                    <a:pt x="15" y="18"/>
                  </a:cubicBezTo>
                  <a:cubicBezTo>
                    <a:pt x="10" y="18"/>
                    <a:pt x="0" y="6"/>
                    <a:pt x="0" y="0"/>
                  </a:cubicBezTo>
                  <a:cubicBezTo>
                    <a:pt x="11" y="0"/>
                    <a:pt x="12" y="9"/>
                    <a:pt x="21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11" name="Freeform 68">
              <a:extLst>
                <a:ext uri="{FF2B5EF4-FFF2-40B4-BE49-F238E27FC236}">
                  <a16:creationId xmlns:a16="http://schemas.microsoft.com/office/drawing/2014/main" id="{7B3F8CF0-6942-8F4E-A34E-7D3E445A0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022" y="3129856"/>
              <a:ext cx="11305" cy="942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6"/>
                </a:cxn>
                <a:cxn ang="0">
                  <a:pos x="9" y="12"/>
                </a:cxn>
                <a:cxn ang="0">
                  <a:pos x="0" y="12"/>
                </a:cxn>
                <a:cxn ang="0">
                  <a:pos x="12" y="0"/>
                </a:cxn>
              </a:cxnLst>
              <a:rect l="0" t="0" r="r" b="b"/>
              <a:pathLst>
                <a:path w="15" h="12">
                  <a:moveTo>
                    <a:pt x="12" y="0"/>
                  </a:moveTo>
                  <a:cubicBezTo>
                    <a:pt x="13" y="2"/>
                    <a:pt x="15" y="3"/>
                    <a:pt x="15" y="6"/>
                  </a:cubicBezTo>
                  <a:cubicBezTo>
                    <a:pt x="15" y="12"/>
                    <a:pt x="11" y="12"/>
                    <a:pt x="9" y="12"/>
                  </a:cubicBezTo>
                  <a:cubicBezTo>
                    <a:pt x="4" y="12"/>
                    <a:pt x="3" y="11"/>
                    <a:pt x="0" y="12"/>
                  </a:cubicBezTo>
                  <a:cubicBezTo>
                    <a:pt x="2" y="4"/>
                    <a:pt x="6" y="2"/>
                    <a:pt x="12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12" name="Freeform 69">
              <a:extLst>
                <a:ext uri="{FF2B5EF4-FFF2-40B4-BE49-F238E27FC236}">
                  <a16:creationId xmlns:a16="http://schemas.microsoft.com/office/drawing/2014/main" id="{F60C45D8-E38D-7B44-8CE5-B3D9A833C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427" y="3047891"/>
              <a:ext cx="65006" cy="33916"/>
            </a:xfrm>
            <a:custGeom>
              <a:avLst/>
              <a:gdLst/>
              <a:ahLst/>
              <a:cxnLst>
                <a:cxn ang="0">
                  <a:pos x="54" y="32"/>
                </a:cxn>
                <a:cxn ang="0">
                  <a:pos x="33" y="30"/>
                </a:cxn>
                <a:cxn ang="0">
                  <a:pos x="19" y="29"/>
                </a:cxn>
                <a:cxn ang="0">
                  <a:pos x="7" y="25"/>
                </a:cxn>
                <a:cxn ang="0">
                  <a:pos x="20" y="20"/>
                </a:cxn>
                <a:cxn ang="0">
                  <a:pos x="20" y="15"/>
                </a:cxn>
                <a:cxn ang="0">
                  <a:pos x="5" y="15"/>
                </a:cxn>
                <a:cxn ang="0">
                  <a:pos x="8" y="10"/>
                </a:cxn>
                <a:cxn ang="0">
                  <a:pos x="0" y="3"/>
                </a:cxn>
                <a:cxn ang="0">
                  <a:pos x="14" y="0"/>
                </a:cxn>
                <a:cxn ang="0">
                  <a:pos x="31" y="8"/>
                </a:cxn>
                <a:cxn ang="0">
                  <a:pos x="40" y="4"/>
                </a:cxn>
                <a:cxn ang="0">
                  <a:pos x="53" y="15"/>
                </a:cxn>
                <a:cxn ang="0">
                  <a:pos x="60" y="11"/>
                </a:cxn>
                <a:cxn ang="0">
                  <a:pos x="73" y="21"/>
                </a:cxn>
                <a:cxn ang="0">
                  <a:pos x="70" y="26"/>
                </a:cxn>
                <a:cxn ang="0">
                  <a:pos x="82" y="37"/>
                </a:cxn>
                <a:cxn ang="0">
                  <a:pos x="74" y="43"/>
                </a:cxn>
                <a:cxn ang="0">
                  <a:pos x="54" y="32"/>
                </a:cxn>
              </a:cxnLst>
              <a:rect l="0" t="0" r="r" b="b"/>
              <a:pathLst>
                <a:path w="82" h="43">
                  <a:moveTo>
                    <a:pt x="54" y="32"/>
                  </a:moveTo>
                  <a:cubicBezTo>
                    <a:pt x="46" y="32"/>
                    <a:pt x="41" y="29"/>
                    <a:pt x="33" y="30"/>
                  </a:cubicBezTo>
                  <a:cubicBezTo>
                    <a:pt x="31" y="26"/>
                    <a:pt x="25" y="29"/>
                    <a:pt x="19" y="29"/>
                  </a:cubicBezTo>
                  <a:cubicBezTo>
                    <a:pt x="13" y="29"/>
                    <a:pt x="11" y="29"/>
                    <a:pt x="7" y="25"/>
                  </a:cubicBezTo>
                  <a:cubicBezTo>
                    <a:pt x="11" y="21"/>
                    <a:pt x="15" y="22"/>
                    <a:pt x="20" y="20"/>
                  </a:cubicBezTo>
                  <a:cubicBezTo>
                    <a:pt x="19" y="18"/>
                    <a:pt x="19" y="16"/>
                    <a:pt x="20" y="15"/>
                  </a:cubicBezTo>
                  <a:cubicBezTo>
                    <a:pt x="10" y="15"/>
                    <a:pt x="8" y="17"/>
                    <a:pt x="5" y="15"/>
                  </a:cubicBezTo>
                  <a:cubicBezTo>
                    <a:pt x="6" y="14"/>
                    <a:pt x="7" y="12"/>
                    <a:pt x="8" y="10"/>
                  </a:cubicBezTo>
                  <a:cubicBezTo>
                    <a:pt x="2" y="10"/>
                    <a:pt x="0" y="9"/>
                    <a:pt x="0" y="3"/>
                  </a:cubicBezTo>
                  <a:cubicBezTo>
                    <a:pt x="6" y="3"/>
                    <a:pt x="9" y="0"/>
                    <a:pt x="14" y="0"/>
                  </a:cubicBezTo>
                  <a:cubicBezTo>
                    <a:pt x="24" y="0"/>
                    <a:pt x="26" y="8"/>
                    <a:pt x="31" y="8"/>
                  </a:cubicBezTo>
                  <a:cubicBezTo>
                    <a:pt x="35" y="8"/>
                    <a:pt x="36" y="4"/>
                    <a:pt x="40" y="4"/>
                  </a:cubicBezTo>
                  <a:cubicBezTo>
                    <a:pt x="49" y="4"/>
                    <a:pt x="48" y="15"/>
                    <a:pt x="53" y="15"/>
                  </a:cubicBezTo>
                  <a:cubicBezTo>
                    <a:pt x="56" y="15"/>
                    <a:pt x="57" y="11"/>
                    <a:pt x="60" y="11"/>
                  </a:cubicBezTo>
                  <a:cubicBezTo>
                    <a:pt x="66" y="11"/>
                    <a:pt x="71" y="19"/>
                    <a:pt x="73" y="21"/>
                  </a:cubicBezTo>
                  <a:cubicBezTo>
                    <a:pt x="72" y="22"/>
                    <a:pt x="70" y="24"/>
                    <a:pt x="70" y="26"/>
                  </a:cubicBezTo>
                  <a:cubicBezTo>
                    <a:pt x="73" y="29"/>
                    <a:pt x="82" y="33"/>
                    <a:pt x="82" y="37"/>
                  </a:cubicBezTo>
                  <a:cubicBezTo>
                    <a:pt x="82" y="42"/>
                    <a:pt x="77" y="43"/>
                    <a:pt x="74" y="43"/>
                  </a:cubicBezTo>
                  <a:cubicBezTo>
                    <a:pt x="63" y="43"/>
                    <a:pt x="64" y="32"/>
                    <a:pt x="54" y="3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13" name="Freeform 70">
              <a:extLst>
                <a:ext uri="{FF2B5EF4-FFF2-40B4-BE49-F238E27FC236}">
                  <a16:creationId xmlns:a16="http://schemas.microsoft.com/office/drawing/2014/main" id="{3329BDEE-47E7-4648-9C93-EE9F46F4B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8864" y="3077097"/>
              <a:ext cx="17901" cy="5653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12" y="0"/>
                </a:cxn>
                <a:cxn ang="0">
                  <a:pos x="23" y="4"/>
                </a:cxn>
                <a:cxn ang="0">
                  <a:pos x="8" y="7"/>
                </a:cxn>
              </a:cxnLst>
              <a:rect l="0" t="0" r="r" b="b"/>
              <a:pathLst>
                <a:path w="23" h="7">
                  <a:moveTo>
                    <a:pt x="8" y="7"/>
                  </a:moveTo>
                  <a:cubicBezTo>
                    <a:pt x="0" y="7"/>
                    <a:pt x="11" y="0"/>
                    <a:pt x="12" y="0"/>
                  </a:cubicBezTo>
                  <a:cubicBezTo>
                    <a:pt x="17" y="0"/>
                    <a:pt x="19" y="3"/>
                    <a:pt x="23" y="4"/>
                  </a:cubicBezTo>
                  <a:cubicBezTo>
                    <a:pt x="20" y="7"/>
                    <a:pt x="15" y="7"/>
                    <a:pt x="8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14" name="Freeform 71">
              <a:extLst>
                <a:ext uri="{FF2B5EF4-FFF2-40B4-BE49-F238E27FC236}">
                  <a16:creationId xmlns:a16="http://schemas.microsoft.com/office/drawing/2014/main" id="{A432EE09-0748-3E42-A5A9-F4E3FBF26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2928" y="3097824"/>
              <a:ext cx="170524" cy="53701"/>
            </a:xfrm>
            <a:custGeom>
              <a:avLst/>
              <a:gdLst/>
              <a:ahLst/>
              <a:cxnLst>
                <a:cxn ang="0">
                  <a:pos x="215" y="45"/>
                </a:cxn>
                <a:cxn ang="0">
                  <a:pos x="210" y="51"/>
                </a:cxn>
                <a:cxn ang="0">
                  <a:pos x="216" y="52"/>
                </a:cxn>
                <a:cxn ang="0">
                  <a:pos x="179" y="67"/>
                </a:cxn>
                <a:cxn ang="0">
                  <a:pos x="170" y="60"/>
                </a:cxn>
                <a:cxn ang="0">
                  <a:pos x="159" y="66"/>
                </a:cxn>
                <a:cxn ang="0">
                  <a:pos x="124" y="66"/>
                </a:cxn>
                <a:cxn ang="0">
                  <a:pos x="102" y="60"/>
                </a:cxn>
                <a:cxn ang="0">
                  <a:pos x="97" y="60"/>
                </a:cxn>
                <a:cxn ang="0">
                  <a:pos x="84" y="67"/>
                </a:cxn>
                <a:cxn ang="0">
                  <a:pos x="53" y="47"/>
                </a:cxn>
                <a:cxn ang="0">
                  <a:pos x="58" y="40"/>
                </a:cxn>
                <a:cxn ang="0">
                  <a:pos x="40" y="18"/>
                </a:cxn>
                <a:cxn ang="0">
                  <a:pos x="32" y="22"/>
                </a:cxn>
                <a:cxn ang="0">
                  <a:pos x="0" y="7"/>
                </a:cxn>
                <a:cxn ang="0">
                  <a:pos x="13" y="0"/>
                </a:cxn>
                <a:cxn ang="0">
                  <a:pos x="51" y="15"/>
                </a:cxn>
                <a:cxn ang="0">
                  <a:pos x="60" y="12"/>
                </a:cxn>
                <a:cxn ang="0">
                  <a:pos x="68" y="12"/>
                </a:cxn>
                <a:cxn ang="0">
                  <a:pos x="89" y="25"/>
                </a:cxn>
                <a:cxn ang="0">
                  <a:pos x="71" y="25"/>
                </a:cxn>
                <a:cxn ang="0">
                  <a:pos x="91" y="35"/>
                </a:cxn>
                <a:cxn ang="0">
                  <a:pos x="88" y="38"/>
                </a:cxn>
                <a:cxn ang="0">
                  <a:pos x="95" y="40"/>
                </a:cxn>
                <a:cxn ang="0">
                  <a:pos x="125" y="45"/>
                </a:cxn>
                <a:cxn ang="0">
                  <a:pos x="181" y="34"/>
                </a:cxn>
                <a:cxn ang="0">
                  <a:pos x="216" y="46"/>
                </a:cxn>
                <a:cxn ang="0">
                  <a:pos x="211" y="47"/>
                </a:cxn>
                <a:cxn ang="0">
                  <a:pos x="215" y="45"/>
                </a:cxn>
              </a:cxnLst>
              <a:rect l="0" t="0" r="r" b="b"/>
              <a:pathLst>
                <a:path w="216" h="68">
                  <a:moveTo>
                    <a:pt x="215" y="45"/>
                  </a:moveTo>
                  <a:cubicBezTo>
                    <a:pt x="213" y="46"/>
                    <a:pt x="211" y="48"/>
                    <a:pt x="210" y="51"/>
                  </a:cubicBezTo>
                  <a:cubicBezTo>
                    <a:pt x="213" y="52"/>
                    <a:pt x="216" y="52"/>
                    <a:pt x="216" y="52"/>
                  </a:cubicBezTo>
                  <a:cubicBezTo>
                    <a:pt x="215" y="67"/>
                    <a:pt x="195" y="67"/>
                    <a:pt x="179" y="67"/>
                  </a:cubicBezTo>
                  <a:cubicBezTo>
                    <a:pt x="174" y="67"/>
                    <a:pt x="171" y="64"/>
                    <a:pt x="170" y="60"/>
                  </a:cubicBezTo>
                  <a:cubicBezTo>
                    <a:pt x="164" y="61"/>
                    <a:pt x="163" y="64"/>
                    <a:pt x="159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15" y="68"/>
                    <a:pt x="101" y="67"/>
                    <a:pt x="102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5" y="62"/>
                    <a:pt x="88" y="67"/>
                    <a:pt x="84" y="67"/>
                  </a:cubicBezTo>
                  <a:cubicBezTo>
                    <a:pt x="75" y="67"/>
                    <a:pt x="53" y="56"/>
                    <a:pt x="53" y="47"/>
                  </a:cubicBezTo>
                  <a:cubicBezTo>
                    <a:pt x="53" y="44"/>
                    <a:pt x="56" y="41"/>
                    <a:pt x="58" y="40"/>
                  </a:cubicBezTo>
                  <a:cubicBezTo>
                    <a:pt x="50" y="32"/>
                    <a:pt x="48" y="25"/>
                    <a:pt x="40" y="18"/>
                  </a:cubicBezTo>
                  <a:cubicBezTo>
                    <a:pt x="38" y="20"/>
                    <a:pt x="35" y="22"/>
                    <a:pt x="32" y="22"/>
                  </a:cubicBezTo>
                  <a:cubicBezTo>
                    <a:pt x="27" y="22"/>
                    <a:pt x="0" y="11"/>
                    <a:pt x="0" y="7"/>
                  </a:cubicBezTo>
                  <a:cubicBezTo>
                    <a:pt x="0" y="0"/>
                    <a:pt x="8" y="0"/>
                    <a:pt x="13" y="0"/>
                  </a:cubicBezTo>
                  <a:cubicBezTo>
                    <a:pt x="33" y="0"/>
                    <a:pt x="36" y="15"/>
                    <a:pt x="51" y="15"/>
                  </a:cubicBezTo>
                  <a:cubicBezTo>
                    <a:pt x="56" y="15"/>
                    <a:pt x="58" y="15"/>
                    <a:pt x="60" y="12"/>
                  </a:cubicBezTo>
                  <a:cubicBezTo>
                    <a:pt x="63" y="12"/>
                    <a:pt x="68" y="12"/>
                    <a:pt x="68" y="12"/>
                  </a:cubicBezTo>
                  <a:cubicBezTo>
                    <a:pt x="65" y="22"/>
                    <a:pt x="85" y="19"/>
                    <a:pt x="89" y="25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4" y="37"/>
                    <a:pt x="85" y="30"/>
                    <a:pt x="91" y="35"/>
                  </a:cubicBezTo>
                  <a:cubicBezTo>
                    <a:pt x="90" y="36"/>
                    <a:pt x="88" y="36"/>
                    <a:pt x="88" y="38"/>
                  </a:cubicBezTo>
                  <a:cubicBezTo>
                    <a:pt x="88" y="44"/>
                    <a:pt x="93" y="41"/>
                    <a:pt x="95" y="40"/>
                  </a:cubicBezTo>
                  <a:cubicBezTo>
                    <a:pt x="106" y="42"/>
                    <a:pt x="114" y="45"/>
                    <a:pt x="125" y="45"/>
                  </a:cubicBezTo>
                  <a:cubicBezTo>
                    <a:pt x="150" y="45"/>
                    <a:pt x="158" y="34"/>
                    <a:pt x="181" y="34"/>
                  </a:cubicBezTo>
                  <a:cubicBezTo>
                    <a:pt x="198" y="34"/>
                    <a:pt x="210" y="35"/>
                    <a:pt x="216" y="46"/>
                  </a:cubicBezTo>
                  <a:cubicBezTo>
                    <a:pt x="215" y="47"/>
                    <a:pt x="213" y="47"/>
                    <a:pt x="211" y="47"/>
                  </a:cubicBezTo>
                  <a:lnTo>
                    <a:pt x="215" y="45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15" name="Freeform 72">
              <a:extLst>
                <a:ext uri="{FF2B5EF4-FFF2-40B4-BE49-F238E27FC236}">
                  <a16:creationId xmlns:a16="http://schemas.microsoft.com/office/drawing/2014/main" id="{FC771EE0-A070-C347-8E97-CC0FB31F1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812" y="3126087"/>
              <a:ext cx="29206" cy="22611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19" y="0"/>
                </a:cxn>
                <a:cxn ang="0">
                  <a:pos x="37" y="15"/>
                </a:cxn>
                <a:cxn ang="0">
                  <a:pos x="29" y="29"/>
                </a:cxn>
                <a:cxn ang="0">
                  <a:pos x="0" y="17"/>
                </a:cxn>
                <a:cxn ang="0">
                  <a:pos x="6" y="10"/>
                </a:cxn>
              </a:cxnLst>
              <a:rect l="0" t="0" r="r" b="b"/>
              <a:pathLst>
                <a:path w="37" h="29">
                  <a:moveTo>
                    <a:pt x="6" y="10"/>
                  </a:moveTo>
                  <a:cubicBezTo>
                    <a:pt x="10" y="10"/>
                    <a:pt x="9" y="0"/>
                    <a:pt x="19" y="0"/>
                  </a:cubicBezTo>
                  <a:cubicBezTo>
                    <a:pt x="27" y="0"/>
                    <a:pt x="37" y="9"/>
                    <a:pt x="37" y="15"/>
                  </a:cubicBezTo>
                  <a:cubicBezTo>
                    <a:pt x="37" y="22"/>
                    <a:pt x="35" y="29"/>
                    <a:pt x="29" y="29"/>
                  </a:cubicBezTo>
                  <a:cubicBezTo>
                    <a:pt x="25" y="29"/>
                    <a:pt x="0" y="17"/>
                    <a:pt x="0" y="17"/>
                  </a:cubicBezTo>
                  <a:cubicBezTo>
                    <a:pt x="0" y="13"/>
                    <a:pt x="5" y="10"/>
                    <a:pt x="6" y="1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16" name="Freeform 73">
              <a:extLst>
                <a:ext uri="{FF2B5EF4-FFF2-40B4-BE49-F238E27FC236}">
                  <a16:creationId xmlns:a16="http://schemas.microsoft.com/office/drawing/2014/main" id="{53A48A9B-988F-0445-A780-5D83DA285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8581" y="3082750"/>
              <a:ext cx="27322" cy="7537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5" y="0"/>
                </a:cxn>
                <a:cxn ang="0">
                  <a:pos x="35" y="6"/>
                </a:cxn>
                <a:cxn ang="0">
                  <a:pos x="28" y="10"/>
                </a:cxn>
                <a:cxn ang="0">
                  <a:pos x="0" y="5"/>
                </a:cxn>
                <a:cxn ang="0">
                  <a:pos x="29" y="0"/>
                </a:cxn>
              </a:cxnLst>
              <a:rect l="0" t="0" r="r" b="b"/>
              <a:pathLst>
                <a:path w="35" h="10">
                  <a:moveTo>
                    <a:pt x="29" y="0"/>
                  </a:moveTo>
                  <a:cubicBezTo>
                    <a:pt x="34" y="0"/>
                    <a:pt x="30" y="1"/>
                    <a:pt x="35" y="0"/>
                  </a:cubicBezTo>
                  <a:cubicBezTo>
                    <a:pt x="35" y="3"/>
                    <a:pt x="35" y="5"/>
                    <a:pt x="35" y="6"/>
                  </a:cubicBezTo>
                  <a:cubicBezTo>
                    <a:pt x="35" y="8"/>
                    <a:pt x="32" y="10"/>
                    <a:pt x="28" y="10"/>
                  </a:cubicBezTo>
                  <a:cubicBezTo>
                    <a:pt x="26" y="10"/>
                    <a:pt x="0" y="5"/>
                    <a:pt x="0" y="5"/>
                  </a:cubicBezTo>
                  <a:cubicBezTo>
                    <a:pt x="5" y="1"/>
                    <a:pt x="21" y="0"/>
                    <a:pt x="29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17" name="Freeform 74">
              <a:extLst>
                <a:ext uri="{FF2B5EF4-FFF2-40B4-BE49-F238E27FC236}">
                  <a16:creationId xmlns:a16="http://schemas.microsoft.com/office/drawing/2014/main" id="{C10EF712-1A01-3B4F-ABBB-4A728F8B8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854" y="3056370"/>
              <a:ext cx="32032" cy="26379"/>
            </a:xfrm>
            <a:custGeom>
              <a:avLst/>
              <a:gdLst/>
              <a:ahLst/>
              <a:cxnLst>
                <a:cxn ang="0">
                  <a:pos x="10" y="28"/>
                </a:cxn>
                <a:cxn ang="0">
                  <a:pos x="14" y="23"/>
                </a:cxn>
                <a:cxn ang="0">
                  <a:pos x="0" y="7"/>
                </a:cxn>
                <a:cxn ang="0">
                  <a:pos x="10" y="0"/>
                </a:cxn>
                <a:cxn ang="0">
                  <a:pos x="25" y="7"/>
                </a:cxn>
                <a:cxn ang="0">
                  <a:pos x="41" y="17"/>
                </a:cxn>
                <a:cxn ang="0">
                  <a:pos x="41" y="28"/>
                </a:cxn>
                <a:cxn ang="0">
                  <a:pos x="10" y="28"/>
                </a:cxn>
              </a:cxnLst>
              <a:rect l="0" t="0" r="r" b="b"/>
              <a:pathLst>
                <a:path w="41" h="33">
                  <a:moveTo>
                    <a:pt x="10" y="28"/>
                  </a:moveTo>
                  <a:cubicBezTo>
                    <a:pt x="10" y="26"/>
                    <a:pt x="13" y="24"/>
                    <a:pt x="14" y="23"/>
                  </a:cubicBezTo>
                  <a:cubicBezTo>
                    <a:pt x="9" y="18"/>
                    <a:pt x="0" y="15"/>
                    <a:pt x="0" y="7"/>
                  </a:cubicBezTo>
                  <a:cubicBezTo>
                    <a:pt x="0" y="2"/>
                    <a:pt x="6" y="0"/>
                    <a:pt x="10" y="0"/>
                  </a:cubicBezTo>
                  <a:cubicBezTo>
                    <a:pt x="11" y="4"/>
                    <a:pt x="21" y="7"/>
                    <a:pt x="25" y="7"/>
                  </a:cubicBezTo>
                  <a:cubicBezTo>
                    <a:pt x="25" y="17"/>
                    <a:pt x="41" y="7"/>
                    <a:pt x="41" y="17"/>
                  </a:cubicBezTo>
                  <a:cubicBezTo>
                    <a:pt x="41" y="20"/>
                    <a:pt x="39" y="23"/>
                    <a:pt x="41" y="28"/>
                  </a:cubicBezTo>
                  <a:cubicBezTo>
                    <a:pt x="25" y="31"/>
                    <a:pt x="10" y="33"/>
                    <a:pt x="10" y="2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18" name="Freeform 75">
              <a:extLst>
                <a:ext uri="{FF2B5EF4-FFF2-40B4-BE49-F238E27FC236}">
                  <a16:creationId xmlns:a16="http://schemas.microsoft.com/office/drawing/2014/main" id="{8153D2E2-3C80-D94A-AC0D-8B6306CF0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07" y="3032817"/>
              <a:ext cx="12248" cy="753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9"/>
                </a:cxn>
                <a:cxn ang="0">
                  <a:pos x="8" y="9"/>
                </a:cxn>
                <a:cxn ang="0">
                  <a:pos x="0" y="0"/>
                </a:cxn>
                <a:cxn ang="0">
                  <a:pos x="16" y="0"/>
                </a:cxn>
              </a:cxnLst>
              <a:rect l="0" t="0" r="r" b="b"/>
              <a:pathLst>
                <a:path w="16" h="9">
                  <a:moveTo>
                    <a:pt x="16" y="0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7"/>
                    <a:pt x="0" y="6"/>
                    <a:pt x="0" y="0"/>
                  </a:cubicBezTo>
                  <a:cubicBezTo>
                    <a:pt x="6" y="0"/>
                    <a:pt x="13" y="0"/>
                    <a:pt x="16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19" name="Freeform 76">
              <a:extLst>
                <a:ext uri="{FF2B5EF4-FFF2-40B4-BE49-F238E27FC236}">
                  <a16:creationId xmlns:a16="http://schemas.microsoft.com/office/drawing/2014/main" id="{6AABC897-642F-FA43-85C8-110562953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523" y="3001728"/>
              <a:ext cx="109286" cy="73485"/>
            </a:xfrm>
            <a:custGeom>
              <a:avLst/>
              <a:gdLst/>
              <a:ahLst/>
              <a:cxnLst>
                <a:cxn ang="0">
                  <a:pos x="92" y="37"/>
                </a:cxn>
                <a:cxn ang="0">
                  <a:pos x="97" y="37"/>
                </a:cxn>
                <a:cxn ang="0">
                  <a:pos x="97" y="32"/>
                </a:cxn>
                <a:cxn ang="0">
                  <a:pos x="95" y="28"/>
                </a:cxn>
                <a:cxn ang="0">
                  <a:pos x="100" y="28"/>
                </a:cxn>
                <a:cxn ang="0">
                  <a:pos x="105" y="36"/>
                </a:cxn>
                <a:cxn ang="0">
                  <a:pos x="111" y="43"/>
                </a:cxn>
                <a:cxn ang="0">
                  <a:pos x="108" y="49"/>
                </a:cxn>
                <a:cxn ang="0">
                  <a:pos x="115" y="49"/>
                </a:cxn>
                <a:cxn ang="0">
                  <a:pos x="137" y="55"/>
                </a:cxn>
                <a:cxn ang="0">
                  <a:pos x="136" y="61"/>
                </a:cxn>
                <a:cxn ang="0">
                  <a:pos x="126" y="64"/>
                </a:cxn>
                <a:cxn ang="0">
                  <a:pos x="105" y="78"/>
                </a:cxn>
                <a:cxn ang="0">
                  <a:pos x="98" y="69"/>
                </a:cxn>
                <a:cxn ang="0">
                  <a:pos x="93" y="76"/>
                </a:cxn>
                <a:cxn ang="0">
                  <a:pos x="99" y="84"/>
                </a:cxn>
                <a:cxn ang="0">
                  <a:pos x="91" y="84"/>
                </a:cxn>
                <a:cxn ang="0">
                  <a:pos x="91" y="90"/>
                </a:cxn>
                <a:cxn ang="0">
                  <a:pos x="75" y="82"/>
                </a:cxn>
                <a:cxn ang="0">
                  <a:pos x="64" y="92"/>
                </a:cxn>
                <a:cxn ang="0">
                  <a:pos x="47" y="84"/>
                </a:cxn>
                <a:cxn ang="0">
                  <a:pos x="53" y="81"/>
                </a:cxn>
                <a:cxn ang="0">
                  <a:pos x="33" y="70"/>
                </a:cxn>
                <a:cxn ang="0">
                  <a:pos x="66" y="61"/>
                </a:cxn>
                <a:cxn ang="0">
                  <a:pos x="48" y="58"/>
                </a:cxn>
                <a:cxn ang="0">
                  <a:pos x="35" y="61"/>
                </a:cxn>
                <a:cxn ang="0">
                  <a:pos x="29" y="56"/>
                </a:cxn>
                <a:cxn ang="0">
                  <a:pos x="19" y="59"/>
                </a:cxn>
                <a:cxn ang="0">
                  <a:pos x="16" y="55"/>
                </a:cxn>
                <a:cxn ang="0">
                  <a:pos x="26" y="49"/>
                </a:cxn>
                <a:cxn ang="0">
                  <a:pos x="0" y="35"/>
                </a:cxn>
                <a:cxn ang="0">
                  <a:pos x="7" y="35"/>
                </a:cxn>
                <a:cxn ang="0">
                  <a:pos x="20" y="39"/>
                </a:cxn>
                <a:cxn ang="0">
                  <a:pos x="24" y="36"/>
                </a:cxn>
                <a:cxn ang="0">
                  <a:pos x="5" y="26"/>
                </a:cxn>
                <a:cxn ang="0">
                  <a:pos x="15" y="22"/>
                </a:cxn>
                <a:cxn ang="0">
                  <a:pos x="27" y="25"/>
                </a:cxn>
                <a:cxn ang="0">
                  <a:pos x="32" y="20"/>
                </a:cxn>
                <a:cxn ang="0">
                  <a:pos x="19" y="20"/>
                </a:cxn>
                <a:cxn ang="0">
                  <a:pos x="14" y="13"/>
                </a:cxn>
                <a:cxn ang="0">
                  <a:pos x="30" y="9"/>
                </a:cxn>
                <a:cxn ang="0">
                  <a:pos x="38" y="9"/>
                </a:cxn>
                <a:cxn ang="0">
                  <a:pos x="25" y="0"/>
                </a:cxn>
                <a:cxn ang="0">
                  <a:pos x="53" y="5"/>
                </a:cxn>
                <a:cxn ang="0">
                  <a:pos x="67" y="24"/>
                </a:cxn>
                <a:cxn ang="0">
                  <a:pos x="84" y="25"/>
                </a:cxn>
                <a:cxn ang="0">
                  <a:pos x="92" y="37"/>
                </a:cxn>
              </a:cxnLst>
              <a:rect l="0" t="0" r="r" b="b"/>
              <a:pathLst>
                <a:path w="138" h="92">
                  <a:moveTo>
                    <a:pt x="92" y="37"/>
                  </a:moveTo>
                  <a:cubicBezTo>
                    <a:pt x="97" y="37"/>
                    <a:pt x="97" y="37"/>
                    <a:pt x="97" y="37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7" y="28"/>
                    <a:pt x="98" y="28"/>
                    <a:pt x="100" y="28"/>
                  </a:cubicBezTo>
                  <a:cubicBezTo>
                    <a:pt x="106" y="28"/>
                    <a:pt x="105" y="31"/>
                    <a:pt x="105" y="36"/>
                  </a:cubicBezTo>
                  <a:cubicBezTo>
                    <a:pt x="105" y="39"/>
                    <a:pt x="111" y="39"/>
                    <a:pt x="111" y="43"/>
                  </a:cubicBezTo>
                  <a:cubicBezTo>
                    <a:pt x="111" y="46"/>
                    <a:pt x="108" y="46"/>
                    <a:pt x="108" y="49"/>
                  </a:cubicBezTo>
                  <a:cubicBezTo>
                    <a:pt x="108" y="53"/>
                    <a:pt x="114" y="49"/>
                    <a:pt x="115" y="49"/>
                  </a:cubicBezTo>
                  <a:cubicBezTo>
                    <a:pt x="120" y="49"/>
                    <a:pt x="131" y="54"/>
                    <a:pt x="137" y="55"/>
                  </a:cubicBezTo>
                  <a:cubicBezTo>
                    <a:pt x="137" y="58"/>
                    <a:pt x="138" y="60"/>
                    <a:pt x="136" y="61"/>
                  </a:cubicBezTo>
                  <a:cubicBezTo>
                    <a:pt x="135" y="64"/>
                    <a:pt x="130" y="63"/>
                    <a:pt x="126" y="64"/>
                  </a:cubicBezTo>
                  <a:cubicBezTo>
                    <a:pt x="117" y="65"/>
                    <a:pt x="111" y="78"/>
                    <a:pt x="105" y="78"/>
                  </a:cubicBezTo>
                  <a:cubicBezTo>
                    <a:pt x="100" y="78"/>
                    <a:pt x="100" y="74"/>
                    <a:pt x="98" y="69"/>
                  </a:cubicBezTo>
                  <a:cubicBezTo>
                    <a:pt x="96" y="71"/>
                    <a:pt x="95" y="73"/>
                    <a:pt x="93" y="76"/>
                  </a:cubicBezTo>
                  <a:cubicBezTo>
                    <a:pt x="96" y="80"/>
                    <a:pt x="97" y="81"/>
                    <a:pt x="99" y="84"/>
                  </a:cubicBezTo>
                  <a:cubicBezTo>
                    <a:pt x="91" y="84"/>
                    <a:pt x="91" y="84"/>
                    <a:pt x="91" y="84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87" y="91"/>
                    <a:pt x="79" y="85"/>
                    <a:pt x="75" y="82"/>
                  </a:cubicBezTo>
                  <a:cubicBezTo>
                    <a:pt x="75" y="90"/>
                    <a:pt x="71" y="92"/>
                    <a:pt x="64" y="92"/>
                  </a:cubicBezTo>
                  <a:cubicBezTo>
                    <a:pt x="57" y="92"/>
                    <a:pt x="48" y="91"/>
                    <a:pt x="47" y="84"/>
                  </a:cubicBezTo>
                  <a:cubicBezTo>
                    <a:pt x="50" y="84"/>
                    <a:pt x="51" y="83"/>
                    <a:pt x="53" y="81"/>
                  </a:cubicBezTo>
                  <a:cubicBezTo>
                    <a:pt x="45" y="81"/>
                    <a:pt x="33" y="77"/>
                    <a:pt x="33" y="70"/>
                  </a:cubicBezTo>
                  <a:cubicBezTo>
                    <a:pt x="33" y="62"/>
                    <a:pt x="60" y="63"/>
                    <a:pt x="66" y="61"/>
                  </a:cubicBezTo>
                  <a:cubicBezTo>
                    <a:pt x="60" y="60"/>
                    <a:pt x="55" y="58"/>
                    <a:pt x="48" y="58"/>
                  </a:cubicBezTo>
                  <a:cubicBezTo>
                    <a:pt x="41" y="58"/>
                    <a:pt x="40" y="61"/>
                    <a:pt x="35" y="61"/>
                  </a:cubicBezTo>
                  <a:cubicBezTo>
                    <a:pt x="30" y="61"/>
                    <a:pt x="30" y="58"/>
                    <a:pt x="29" y="56"/>
                  </a:cubicBezTo>
                  <a:cubicBezTo>
                    <a:pt x="24" y="58"/>
                    <a:pt x="23" y="59"/>
                    <a:pt x="19" y="59"/>
                  </a:cubicBezTo>
                  <a:cubicBezTo>
                    <a:pt x="16" y="59"/>
                    <a:pt x="16" y="58"/>
                    <a:pt x="16" y="55"/>
                  </a:cubicBezTo>
                  <a:cubicBezTo>
                    <a:pt x="20" y="53"/>
                    <a:pt x="23" y="53"/>
                    <a:pt x="26" y="49"/>
                  </a:cubicBezTo>
                  <a:cubicBezTo>
                    <a:pt x="11" y="49"/>
                    <a:pt x="2" y="48"/>
                    <a:pt x="0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9" y="37"/>
                    <a:pt x="16" y="39"/>
                    <a:pt x="20" y="39"/>
                  </a:cubicBezTo>
                  <a:cubicBezTo>
                    <a:pt x="22" y="39"/>
                    <a:pt x="24" y="36"/>
                    <a:pt x="24" y="36"/>
                  </a:cubicBezTo>
                  <a:cubicBezTo>
                    <a:pt x="19" y="34"/>
                    <a:pt x="5" y="31"/>
                    <a:pt x="5" y="26"/>
                  </a:cubicBezTo>
                  <a:cubicBezTo>
                    <a:pt x="5" y="21"/>
                    <a:pt x="11" y="22"/>
                    <a:pt x="15" y="22"/>
                  </a:cubicBezTo>
                  <a:cubicBezTo>
                    <a:pt x="21" y="22"/>
                    <a:pt x="23" y="25"/>
                    <a:pt x="27" y="25"/>
                  </a:cubicBezTo>
                  <a:cubicBezTo>
                    <a:pt x="30" y="25"/>
                    <a:pt x="30" y="22"/>
                    <a:pt x="32" y="20"/>
                  </a:cubicBezTo>
                  <a:cubicBezTo>
                    <a:pt x="27" y="18"/>
                    <a:pt x="22" y="20"/>
                    <a:pt x="19" y="20"/>
                  </a:cubicBezTo>
                  <a:cubicBezTo>
                    <a:pt x="18" y="20"/>
                    <a:pt x="14" y="14"/>
                    <a:pt x="14" y="13"/>
                  </a:cubicBezTo>
                  <a:cubicBezTo>
                    <a:pt x="19" y="10"/>
                    <a:pt x="23" y="8"/>
                    <a:pt x="30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3" y="7"/>
                    <a:pt x="25" y="6"/>
                    <a:pt x="25" y="0"/>
                  </a:cubicBezTo>
                  <a:cubicBezTo>
                    <a:pt x="36" y="1"/>
                    <a:pt x="45" y="2"/>
                    <a:pt x="53" y="5"/>
                  </a:cubicBezTo>
                  <a:cubicBezTo>
                    <a:pt x="61" y="9"/>
                    <a:pt x="60" y="21"/>
                    <a:pt x="67" y="24"/>
                  </a:cubicBezTo>
                  <a:cubicBezTo>
                    <a:pt x="73" y="27"/>
                    <a:pt x="78" y="22"/>
                    <a:pt x="84" y="25"/>
                  </a:cubicBezTo>
                  <a:cubicBezTo>
                    <a:pt x="91" y="28"/>
                    <a:pt x="88" y="33"/>
                    <a:pt x="92" y="3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20" name="Freeform 77">
              <a:extLst>
                <a:ext uri="{FF2B5EF4-FFF2-40B4-BE49-F238E27FC236}">
                  <a16:creationId xmlns:a16="http://schemas.microsoft.com/office/drawing/2014/main" id="{0F64F49F-4ADC-3F47-96A7-1112E5564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082" y="3306031"/>
              <a:ext cx="69717" cy="44280"/>
            </a:xfrm>
            <a:custGeom>
              <a:avLst/>
              <a:gdLst/>
              <a:ahLst/>
              <a:cxnLst>
                <a:cxn ang="0">
                  <a:pos x="6" y="39"/>
                </a:cxn>
                <a:cxn ang="0">
                  <a:pos x="11" y="33"/>
                </a:cxn>
                <a:cxn ang="0">
                  <a:pos x="11" y="27"/>
                </a:cxn>
                <a:cxn ang="0">
                  <a:pos x="25" y="0"/>
                </a:cxn>
                <a:cxn ang="0">
                  <a:pos x="32" y="13"/>
                </a:cxn>
                <a:cxn ang="0">
                  <a:pos x="36" y="9"/>
                </a:cxn>
                <a:cxn ang="0">
                  <a:pos x="67" y="27"/>
                </a:cxn>
                <a:cxn ang="0">
                  <a:pos x="70" y="35"/>
                </a:cxn>
                <a:cxn ang="0">
                  <a:pos x="89" y="43"/>
                </a:cxn>
                <a:cxn ang="0">
                  <a:pos x="75" y="48"/>
                </a:cxn>
                <a:cxn ang="0">
                  <a:pos x="63" y="48"/>
                </a:cxn>
                <a:cxn ang="0">
                  <a:pos x="46" y="37"/>
                </a:cxn>
                <a:cxn ang="0">
                  <a:pos x="25" y="53"/>
                </a:cxn>
                <a:cxn ang="0">
                  <a:pos x="22" y="57"/>
                </a:cxn>
                <a:cxn ang="0">
                  <a:pos x="19" y="48"/>
                </a:cxn>
                <a:cxn ang="0">
                  <a:pos x="0" y="48"/>
                </a:cxn>
                <a:cxn ang="0">
                  <a:pos x="6" y="39"/>
                </a:cxn>
              </a:cxnLst>
              <a:rect l="0" t="0" r="r" b="b"/>
              <a:pathLst>
                <a:path w="89" h="57">
                  <a:moveTo>
                    <a:pt x="6" y="39"/>
                  </a:moveTo>
                  <a:cubicBezTo>
                    <a:pt x="9" y="37"/>
                    <a:pt x="11" y="36"/>
                    <a:pt x="11" y="33"/>
                  </a:cubicBezTo>
                  <a:cubicBezTo>
                    <a:pt x="11" y="29"/>
                    <a:pt x="11" y="31"/>
                    <a:pt x="11" y="27"/>
                  </a:cubicBezTo>
                  <a:cubicBezTo>
                    <a:pt x="11" y="19"/>
                    <a:pt x="13" y="2"/>
                    <a:pt x="25" y="0"/>
                  </a:cubicBezTo>
                  <a:cubicBezTo>
                    <a:pt x="28" y="7"/>
                    <a:pt x="30" y="8"/>
                    <a:pt x="32" y="13"/>
                  </a:cubicBezTo>
                  <a:cubicBezTo>
                    <a:pt x="33" y="11"/>
                    <a:pt x="35" y="10"/>
                    <a:pt x="36" y="9"/>
                  </a:cubicBezTo>
                  <a:cubicBezTo>
                    <a:pt x="45" y="21"/>
                    <a:pt x="59" y="16"/>
                    <a:pt x="67" y="27"/>
                  </a:cubicBezTo>
                  <a:cubicBezTo>
                    <a:pt x="69" y="30"/>
                    <a:pt x="68" y="33"/>
                    <a:pt x="70" y="35"/>
                  </a:cubicBezTo>
                  <a:cubicBezTo>
                    <a:pt x="77" y="40"/>
                    <a:pt x="85" y="38"/>
                    <a:pt x="89" y="43"/>
                  </a:cubicBezTo>
                  <a:cubicBezTo>
                    <a:pt x="84" y="46"/>
                    <a:pt x="80" y="48"/>
                    <a:pt x="75" y="48"/>
                  </a:cubicBezTo>
                  <a:cubicBezTo>
                    <a:pt x="69" y="48"/>
                    <a:pt x="67" y="48"/>
                    <a:pt x="63" y="48"/>
                  </a:cubicBezTo>
                  <a:cubicBezTo>
                    <a:pt x="63" y="48"/>
                    <a:pt x="49" y="38"/>
                    <a:pt x="46" y="37"/>
                  </a:cubicBezTo>
                  <a:cubicBezTo>
                    <a:pt x="46" y="47"/>
                    <a:pt x="31" y="56"/>
                    <a:pt x="25" y="53"/>
                  </a:cubicBezTo>
                  <a:cubicBezTo>
                    <a:pt x="24" y="55"/>
                    <a:pt x="24" y="57"/>
                    <a:pt x="22" y="57"/>
                  </a:cubicBezTo>
                  <a:cubicBezTo>
                    <a:pt x="16" y="57"/>
                    <a:pt x="18" y="52"/>
                    <a:pt x="19" y="48"/>
                  </a:cubicBezTo>
                  <a:cubicBezTo>
                    <a:pt x="12" y="46"/>
                    <a:pt x="3" y="48"/>
                    <a:pt x="0" y="48"/>
                  </a:cubicBezTo>
                  <a:cubicBezTo>
                    <a:pt x="0" y="40"/>
                    <a:pt x="5" y="41"/>
                    <a:pt x="6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21" name="Freeform 78">
              <a:extLst>
                <a:ext uri="{FF2B5EF4-FFF2-40B4-BE49-F238E27FC236}">
                  <a16:creationId xmlns:a16="http://schemas.microsoft.com/office/drawing/2014/main" id="{5C0732C8-290F-4B45-A40E-1E471891A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947" y="3261752"/>
              <a:ext cx="21669" cy="21669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11" y="28"/>
                </a:cxn>
                <a:cxn ang="0">
                  <a:pos x="0" y="18"/>
                </a:cxn>
                <a:cxn ang="0">
                  <a:pos x="27" y="18"/>
                </a:cxn>
              </a:cxnLst>
              <a:rect l="0" t="0" r="r" b="b"/>
              <a:pathLst>
                <a:path w="27" h="28">
                  <a:moveTo>
                    <a:pt x="27" y="18"/>
                  </a:moveTo>
                  <a:cubicBezTo>
                    <a:pt x="27" y="24"/>
                    <a:pt x="16" y="28"/>
                    <a:pt x="11" y="28"/>
                  </a:cubicBezTo>
                  <a:cubicBezTo>
                    <a:pt x="4" y="28"/>
                    <a:pt x="0" y="23"/>
                    <a:pt x="0" y="18"/>
                  </a:cubicBezTo>
                  <a:cubicBezTo>
                    <a:pt x="0" y="0"/>
                    <a:pt x="27" y="3"/>
                    <a:pt x="27" y="1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22" name="Freeform 79">
              <a:extLst>
                <a:ext uri="{FF2B5EF4-FFF2-40B4-BE49-F238E27FC236}">
                  <a16:creationId xmlns:a16="http://schemas.microsoft.com/office/drawing/2014/main" id="{4D70A8C2-1496-7840-8E36-C6329D7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2940" y="3352195"/>
              <a:ext cx="17901" cy="14132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22" y="3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10" y="1"/>
                </a:cxn>
              </a:cxnLst>
              <a:rect l="0" t="0" r="r" b="b"/>
              <a:pathLst>
                <a:path w="22" h="18">
                  <a:moveTo>
                    <a:pt x="10" y="1"/>
                  </a:moveTo>
                  <a:cubicBezTo>
                    <a:pt x="19" y="0"/>
                    <a:pt x="17" y="0"/>
                    <a:pt x="22" y="3"/>
                  </a:cubicBezTo>
                  <a:cubicBezTo>
                    <a:pt x="18" y="8"/>
                    <a:pt x="7" y="17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7"/>
                    <a:pt x="9" y="4"/>
                    <a:pt x="10" y="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23" name="Freeform 80">
              <a:extLst>
                <a:ext uri="{FF2B5EF4-FFF2-40B4-BE49-F238E27FC236}">
                  <a16:creationId xmlns:a16="http://schemas.microsoft.com/office/drawing/2014/main" id="{BBAD455B-C7CB-F84B-86C1-051E2AB63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204" y="3164714"/>
              <a:ext cx="47106" cy="19785"/>
            </a:xfrm>
            <a:custGeom>
              <a:avLst/>
              <a:gdLst/>
              <a:ahLst/>
              <a:cxnLst>
                <a:cxn ang="0">
                  <a:pos x="22" y="25"/>
                </a:cxn>
                <a:cxn ang="0">
                  <a:pos x="9" y="16"/>
                </a:cxn>
                <a:cxn ang="0">
                  <a:pos x="0" y="6"/>
                </a:cxn>
                <a:cxn ang="0">
                  <a:pos x="8" y="0"/>
                </a:cxn>
                <a:cxn ang="0">
                  <a:pos x="30" y="3"/>
                </a:cxn>
                <a:cxn ang="0">
                  <a:pos x="60" y="17"/>
                </a:cxn>
                <a:cxn ang="0">
                  <a:pos x="52" y="24"/>
                </a:cxn>
                <a:cxn ang="0">
                  <a:pos x="39" y="21"/>
                </a:cxn>
                <a:cxn ang="0">
                  <a:pos x="22" y="25"/>
                </a:cxn>
              </a:cxnLst>
              <a:rect l="0" t="0" r="r" b="b"/>
              <a:pathLst>
                <a:path w="60" h="25">
                  <a:moveTo>
                    <a:pt x="22" y="25"/>
                  </a:moveTo>
                  <a:cubicBezTo>
                    <a:pt x="14" y="25"/>
                    <a:pt x="6" y="23"/>
                    <a:pt x="9" y="16"/>
                  </a:cubicBezTo>
                  <a:cubicBezTo>
                    <a:pt x="5" y="13"/>
                    <a:pt x="0" y="11"/>
                    <a:pt x="0" y="6"/>
                  </a:cubicBezTo>
                  <a:cubicBezTo>
                    <a:pt x="0" y="2"/>
                    <a:pt x="4" y="0"/>
                    <a:pt x="8" y="0"/>
                  </a:cubicBezTo>
                  <a:cubicBezTo>
                    <a:pt x="18" y="0"/>
                    <a:pt x="21" y="3"/>
                    <a:pt x="30" y="3"/>
                  </a:cubicBezTo>
                  <a:cubicBezTo>
                    <a:pt x="42" y="3"/>
                    <a:pt x="52" y="13"/>
                    <a:pt x="60" y="17"/>
                  </a:cubicBezTo>
                  <a:cubicBezTo>
                    <a:pt x="59" y="21"/>
                    <a:pt x="56" y="24"/>
                    <a:pt x="52" y="24"/>
                  </a:cubicBezTo>
                  <a:cubicBezTo>
                    <a:pt x="46" y="24"/>
                    <a:pt x="44" y="21"/>
                    <a:pt x="39" y="21"/>
                  </a:cubicBezTo>
                  <a:cubicBezTo>
                    <a:pt x="34" y="21"/>
                    <a:pt x="30" y="25"/>
                    <a:pt x="22" y="2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24" name="Freeform 81">
              <a:extLst>
                <a:ext uri="{FF2B5EF4-FFF2-40B4-BE49-F238E27FC236}">
                  <a16:creationId xmlns:a16="http://schemas.microsoft.com/office/drawing/2014/main" id="{EF33286C-DA14-A345-B2C4-527B19C52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5915" y="3360674"/>
              <a:ext cx="10364" cy="12248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6" y="15"/>
                </a:cxn>
                <a:cxn ang="0">
                  <a:pos x="0" y="9"/>
                </a:cxn>
                <a:cxn ang="0">
                  <a:pos x="14" y="6"/>
                </a:cxn>
              </a:cxnLst>
              <a:rect l="0" t="0" r="r" b="b"/>
              <a:pathLst>
                <a:path w="14" h="15">
                  <a:moveTo>
                    <a:pt x="14" y="6"/>
                  </a:moveTo>
                  <a:cubicBezTo>
                    <a:pt x="12" y="9"/>
                    <a:pt x="11" y="15"/>
                    <a:pt x="6" y="15"/>
                  </a:cubicBezTo>
                  <a:cubicBezTo>
                    <a:pt x="5" y="15"/>
                    <a:pt x="0" y="9"/>
                    <a:pt x="0" y="9"/>
                  </a:cubicBezTo>
                  <a:cubicBezTo>
                    <a:pt x="0" y="1"/>
                    <a:pt x="10" y="0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25" name="Freeform 82">
              <a:extLst>
                <a:ext uri="{FF2B5EF4-FFF2-40B4-BE49-F238E27FC236}">
                  <a16:creationId xmlns:a16="http://schemas.microsoft.com/office/drawing/2014/main" id="{52C9A36A-F200-9548-9124-2AD2CFFC3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3384" y="3267405"/>
              <a:ext cx="11305" cy="6595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4" y="7"/>
                </a:cxn>
                <a:cxn ang="0">
                  <a:pos x="5" y="8"/>
                </a:cxn>
              </a:cxnLst>
              <a:rect l="0" t="0" r="r" b="b"/>
              <a:pathLst>
                <a:path w="14" h="8">
                  <a:moveTo>
                    <a:pt x="5" y="8"/>
                  </a:moveTo>
                  <a:cubicBezTo>
                    <a:pt x="2" y="8"/>
                    <a:pt x="0" y="7"/>
                    <a:pt x="0" y="4"/>
                  </a:cubicBezTo>
                  <a:cubicBezTo>
                    <a:pt x="0" y="3"/>
                    <a:pt x="4" y="0"/>
                    <a:pt x="5" y="0"/>
                  </a:cubicBezTo>
                  <a:cubicBezTo>
                    <a:pt x="9" y="0"/>
                    <a:pt x="13" y="5"/>
                    <a:pt x="14" y="7"/>
                  </a:cubicBezTo>
                  <a:cubicBezTo>
                    <a:pt x="8" y="8"/>
                    <a:pt x="10" y="8"/>
                    <a:pt x="5" y="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26" name="Freeform 83">
              <a:extLst>
                <a:ext uri="{FF2B5EF4-FFF2-40B4-BE49-F238E27FC236}">
                  <a16:creationId xmlns:a16="http://schemas.microsoft.com/office/drawing/2014/main" id="{F81F316D-5846-854C-A4E9-AE3D3FE4D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3452" y="3247620"/>
              <a:ext cx="12248" cy="7537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15" y="0"/>
                </a:cxn>
                <a:cxn ang="0">
                  <a:pos x="5" y="10"/>
                </a:cxn>
              </a:cxnLst>
              <a:rect l="0" t="0" r="r" b="b"/>
              <a:pathLst>
                <a:path w="15" h="10">
                  <a:moveTo>
                    <a:pt x="5" y="10"/>
                  </a:moveTo>
                  <a:cubicBezTo>
                    <a:pt x="0" y="10"/>
                    <a:pt x="10" y="0"/>
                    <a:pt x="15" y="0"/>
                  </a:cubicBezTo>
                  <a:cubicBezTo>
                    <a:pt x="14" y="6"/>
                    <a:pt x="10" y="10"/>
                    <a:pt x="5" y="1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27" name="Freeform 84">
              <a:extLst>
                <a:ext uri="{FF2B5EF4-FFF2-40B4-BE49-F238E27FC236}">
                  <a16:creationId xmlns:a16="http://schemas.microsoft.com/office/drawing/2014/main" id="{1FCBEB76-065A-9146-83E6-6B27D58C1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876" y="3163772"/>
              <a:ext cx="286404" cy="206324"/>
            </a:xfrm>
            <a:custGeom>
              <a:avLst/>
              <a:gdLst/>
              <a:ahLst/>
              <a:cxnLst>
                <a:cxn ang="0">
                  <a:pos x="333" y="196"/>
                </a:cxn>
                <a:cxn ang="0">
                  <a:pos x="281" y="171"/>
                </a:cxn>
                <a:cxn ang="0">
                  <a:pos x="289" y="177"/>
                </a:cxn>
                <a:cxn ang="0">
                  <a:pos x="283" y="184"/>
                </a:cxn>
                <a:cxn ang="0">
                  <a:pos x="298" y="201"/>
                </a:cxn>
                <a:cxn ang="0">
                  <a:pos x="318" y="206"/>
                </a:cxn>
                <a:cxn ang="0">
                  <a:pos x="326" y="225"/>
                </a:cxn>
                <a:cxn ang="0">
                  <a:pos x="278" y="225"/>
                </a:cxn>
                <a:cxn ang="0">
                  <a:pos x="304" y="256"/>
                </a:cxn>
                <a:cxn ang="0">
                  <a:pos x="295" y="256"/>
                </a:cxn>
                <a:cxn ang="0">
                  <a:pos x="233" y="226"/>
                </a:cxn>
                <a:cxn ang="0">
                  <a:pos x="190" y="210"/>
                </a:cxn>
                <a:cxn ang="0">
                  <a:pos x="169" y="214"/>
                </a:cxn>
                <a:cxn ang="0">
                  <a:pos x="168" y="189"/>
                </a:cxn>
                <a:cxn ang="0">
                  <a:pos x="207" y="183"/>
                </a:cxn>
                <a:cxn ang="0">
                  <a:pos x="210" y="167"/>
                </a:cxn>
                <a:cxn ang="0">
                  <a:pos x="186" y="115"/>
                </a:cxn>
                <a:cxn ang="0">
                  <a:pos x="168" y="115"/>
                </a:cxn>
                <a:cxn ang="0">
                  <a:pos x="146" y="85"/>
                </a:cxn>
                <a:cxn ang="0">
                  <a:pos x="122" y="91"/>
                </a:cxn>
                <a:cxn ang="0">
                  <a:pos x="41" y="82"/>
                </a:cxn>
                <a:cxn ang="0">
                  <a:pos x="11" y="69"/>
                </a:cxn>
                <a:cxn ang="0">
                  <a:pos x="30" y="65"/>
                </a:cxn>
                <a:cxn ang="0">
                  <a:pos x="0" y="48"/>
                </a:cxn>
                <a:cxn ang="0">
                  <a:pos x="11" y="16"/>
                </a:cxn>
                <a:cxn ang="0">
                  <a:pos x="61" y="4"/>
                </a:cxn>
                <a:cxn ang="0">
                  <a:pos x="46" y="32"/>
                </a:cxn>
                <a:cxn ang="0">
                  <a:pos x="50" y="47"/>
                </a:cxn>
                <a:cxn ang="0">
                  <a:pos x="55" y="26"/>
                </a:cxn>
                <a:cxn ang="0">
                  <a:pos x="120" y="29"/>
                </a:cxn>
                <a:cxn ang="0">
                  <a:pos x="128" y="34"/>
                </a:cxn>
                <a:cxn ang="0">
                  <a:pos x="156" y="27"/>
                </a:cxn>
                <a:cxn ang="0">
                  <a:pos x="217" y="56"/>
                </a:cxn>
                <a:cxn ang="0">
                  <a:pos x="242" y="65"/>
                </a:cxn>
                <a:cxn ang="0">
                  <a:pos x="273" y="85"/>
                </a:cxn>
                <a:cxn ang="0">
                  <a:pos x="293" y="95"/>
                </a:cxn>
                <a:cxn ang="0">
                  <a:pos x="291" y="102"/>
                </a:cxn>
                <a:cxn ang="0">
                  <a:pos x="283" y="116"/>
                </a:cxn>
                <a:cxn ang="0">
                  <a:pos x="317" y="135"/>
                </a:cxn>
                <a:cxn ang="0">
                  <a:pos x="342" y="153"/>
                </a:cxn>
                <a:cxn ang="0">
                  <a:pos x="362" y="165"/>
                </a:cxn>
                <a:cxn ang="0">
                  <a:pos x="349" y="178"/>
                </a:cxn>
              </a:cxnLst>
              <a:rect l="0" t="0" r="r" b="b"/>
              <a:pathLst>
                <a:path w="362" h="261">
                  <a:moveTo>
                    <a:pt x="339" y="184"/>
                  </a:moveTo>
                  <a:cubicBezTo>
                    <a:pt x="339" y="189"/>
                    <a:pt x="338" y="196"/>
                    <a:pt x="333" y="196"/>
                  </a:cubicBezTo>
                  <a:cubicBezTo>
                    <a:pt x="311" y="196"/>
                    <a:pt x="311" y="166"/>
                    <a:pt x="289" y="166"/>
                  </a:cubicBezTo>
                  <a:cubicBezTo>
                    <a:pt x="287" y="166"/>
                    <a:pt x="281" y="171"/>
                    <a:pt x="281" y="171"/>
                  </a:cubicBezTo>
                  <a:cubicBezTo>
                    <a:pt x="284" y="173"/>
                    <a:pt x="285" y="173"/>
                    <a:pt x="289" y="172"/>
                  </a:cubicBezTo>
                  <a:cubicBezTo>
                    <a:pt x="289" y="177"/>
                    <a:pt x="289" y="177"/>
                    <a:pt x="289" y="177"/>
                  </a:cubicBezTo>
                  <a:cubicBezTo>
                    <a:pt x="287" y="178"/>
                    <a:pt x="284" y="178"/>
                    <a:pt x="283" y="177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8" y="184"/>
                    <a:pt x="288" y="184"/>
                    <a:pt x="288" y="184"/>
                  </a:cubicBezTo>
                  <a:cubicBezTo>
                    <a:pt x="289" y="189"/>
                    <a:pt x="295" y="199"/>
                    <a:pt x="298" y="201"/>
                  </a:cubicBezTo>
                  <a:cubicBezTo>
                    <a:pt x="307" y="204"/>
                    <a:pt x="310" y="198"/>
                    <a:pt x="311" y="206"/>
                  </a:cubicBezTo>
                  <a:cubicBezTo>
                    <a:pt x="315" y="206"/>
                    <a:pt x="315" y="206"/>
                    <a:pt x="318" y="206"/>
                  </a:cubicBezTo>
                  <a:cubicBezTo>
                    <a:pt x="318" y="213"/>
                    <a:pt x="318" y="213"/>
                    <a:pt x="318" y="215"/>
                  </a:cubicBezTo>
                  <a:cubicBezTo>
                    <a:pt x="318" y="218"/>
                    <a:pt x="326" y="220"/>
                    <a:pt x="326" y="225"/>
                  </a:cubicBezTo>
                  <a:cubicBezTo>
                    <a:pt x="326" y="229"/>
                    <a:pt x="321" y="238"/>
                    <a:pt x="319" y="242"/>
                  </a:cubicBezTo>
                  <a:cubicBezTo>
                    <a:pt x="311" y="242"/>
                    <a:pt x="283" y="231"/>
                    <a:pt x="278" y="225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9" y="234"/>
                    <a:pt x="304" y="243"/>
                    <a:pt x="304" y="256"/>
                  </a:cubicBezTo>
                  <a:cubicBezTo>
                    <a:pt x="304" y="259"/>
                    <a:pt x="301" y="261"/>
                    <a:pt x="299" y="261"/>
                  </a:cubicBezTo>
                  <a:cubicBezTo>
                    <a:pt x="297" y="261"/>
                    <a:pt x="296" y="256"/>
                    <a:pt x="295" y="256"/>
                  </a:cubicBezTo>
                  <a:cubicBezTo>
                    <a:pt x="282" y="249"/>
                    <a:pt x="274" y="252"/>
                    <a:pt x="263" y="245"/>
                  </a:cubicBezTo>
                  <a:cubicBezTo>
                    <a:pt x="252" y="239"/>
                    <a:pt x="226" y="240"/>
                    <a:pt x="233" y="226"/>
                  </a:cubicBezTo>
                  <a:cubicBezTo>
                    <a:pt x="219" y="219"/>
                    <a:pt x="212" y="211"/>
                    <a:pt x="199" y="204"/>
                  </a:cubicBezTo>
                  <a:cubicBezTo>
                    <a:pt x="197" y="207"/>
                    <a:pt x="194" y="210"/>
                    <a:pt x="190" y="210"/>
                  </a:cubicBezTo>
                  <a:cubicBezTo>
                    <a:pt x="186" y="210"/>
                    <a:pt x="187" y="207"/>
                    <a:pt x="183" y="207"/>
                  </a:cubicBezTo>
                  <a:cubicBezTo>
                    <a:pt x="177" y="207"/>
                    <a:pt x="175" y="214"/>
                    <a:pt x="169" y="214"/>
                  </a:cubicBezTo>
                  <a:cubicBezTo>
                    <a:pt x="165" y="214"/>
                    <a:pt x="150" y="208"/>
                    <a:pt x="150" y="201"/>
                  </a:cubicBezTo>
                  <a:cubicBezTo>
                    <a:pt x="150" y="197"/>
                    <a:pt x="162" y="189"/>
                    <a:pt x="168" y="189"/>
                  </a:cubicBezTo>
                  <a:cubicBezTo>
                    <a:pt x="176" y="189"/>
                    <a:pt x="183" y="189"/>
                    <a:pt x="187" y="189"/>
                  </a:cubicBezTo>
                  <a:cubicBezTo>
                    <a:pt x="191" y="189"/>
                    <a:pt x="202" y="187"/>
                    <a:pt x="207" y="183"/>
                  </a:cubicBezTo>
                  <a:cubicBezTo>
                    <a:pt x="205" y="182"/>
                    <a:pt x="199" y="178"/>
                    <a:pt x="199" y="174"/>
                  </a:cubicBezTo>
                  <a:cubicBezTo>
                    <a:pt x="199" y="167"/>
                    <a:pt x="207" y="171"/>
                    <a:pt x="210" y="167"/>
                  </a:cubicBezTo>
                  <a:cubicBezTo>
                    <a:pt x="214" y="163"/>
                    <a:pt x="223" y="154"/>
                    <a:pt x="223" y="148"/>
                  </a:cubicBezTo>
                  <a:cubicBezTo>
                    <a:pt x="223" y="136"/>
                    <a:pt x="195" y="115"/>
                    <a:pt x="186" y="115"/>
                  </a:cubicBezTo>
                  <a:cubicBezTo>
                    <a:pt x="180" y="115"/>
                    <a:pt x="177" y="120"/>
                    <a:pt x="172" y="120"/>
                  </a:cubicBezTo>
                  <a:cubicBezTo>
                    <a:pt x="170" y="120"/>
                    <a:pt x="168" y="115"/>
                    <a:pt x="168" y="115"/>
                  </a:cubicBezTo>
                  <a:cubicBezTo>
                    <a:pt x="168" y="110"/>
                    <a:pt x="176" y="109"/>
                    <a:pt x="179" y="109"/>
                  </a:cubicBezTo>
                  <a:cubicBezTo>
                    <a:pt x="175" y="105"/>
                    <a:pt x="151" y="85"/>
                    <a:pt x="146" y="85"/>
                  </a:cubicBezTo>
                  <a:cubicBezTo>
                    <a:pt x="140" y="85"/>
                    <a:pt x="133" y="101"/>
                    <a:pt x="125" y="101"/>
                  </a:cubicBezTo>
                  <a:cubicBezTo>
                    <a:pt x="120" y="101"/>
                    <a:pt x="121" y="94"/>
                    <a:pt x="122" y="91"/>
                  </a:cubicBezTo>
                  <a:cubicBezTo>
                    <a:pt x="108" y="90"/>
                    <a:pt x="75" y="91"/>
                    <a:pt x="55" y="91"/>
                  </a:cubicBezTo>
                  <a:cubicBezTo>
                    <a:pt x="51" y="91"/>
                    <a:pt x="44" y="86"/>
                    <a:pt x="41" y="82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18" y="76"/>
                    <a:pt x="11" y="75"/>
                    <a:pt x="11" y="69"/>
                  </a:cubicBezTo>
                  <a:cubicBezTo>
                    <a:pt x="16" y="67"/>
                    <a:pt x="23" y="70"/>
                    <a:pt x="30" y="70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26" y="62"/>
                    <a:pt x="6" y="60"/>
                    <a:pt x="6" y="60"/>
                  </a:cubicBezTo>
                  <a:cubicBezTo>
                    <a:pt x="6" y="60"/>
                    <a:pt x="0" y="52"/>
                    <a:pt x="0" y="48"/>
                  </a:cubicBezTo>
                  <a:cubicBezTo>
                    <a:pt x="0" y="36"/>
                    <a:pt x="2" y="33"/>
                    <a:pt x="8" y="29"/>
                  </a:cubicBezTo>
                  <a:cubicBezTo>
                    <a:pt x="12" y="26"/>
                    <a:pt x="10" y="18"/>
                    <a:pt x="11" y="16"/>
                  </a:cubicBezTo>
                  <a:cubicBezTo>
                    <a:pt x="20" y="7"/>
                    <a:pt x="32" y="0"/>
                    <a:pt x="47" y="0"/>
                  </a:cubicBezTo>
                  <a:cubicBezTo>
                    <a:pt x="47" y="0"/>
                    <a:pt x="61" y="4"/>
                    <a:pt x="61" y="4"/>
                  </a:cubicBezTo>
                  <a:cubicBezTo>
                    <a:pt x="57" y="14"/>
                    <a:pt x="42" y="14"/>
                    <a:pt x="42" y="27"/>
                  </a:cubicBezTo>
                  <a:cubicBezTo>
                    <a:pt x="42" y="30"/>
                    <a:pt x="44" y="32"/>
                    <a:pt x="46" y="32"/>
                  </a:cubicBezTo>
                  <a:cubicBezTo>
                    <a:pt x="45" y="35"/>
                    <a:pt x="46" y="40"/>
                    <a:pt x="46" y="40"/>
                  </a:cubicBezTo>
                  <a:cubicBezTo>
                    <a:pt x="46" y="43"/>
                    <a:pt x="45" y="47"/>
                    <a:pt x="50" y="47"/>
                  </a:cubicBezTo>
                  <a:cubicBezTo>
                    <a:pt x="53" y="47"/>
                    <a:pt x="59" y="42"/>
                    <a:pt x="59" y="38"/>
                  </a:cubicBezTo>
                  <a:cubicBezTo>
                    <a:pt x="59" y="34"/>
                    <a:pt x="55" y="31"/>
                    <a:pt x="55" y="26"/>
                  </a:cubicBezTo>
                  <a:cubicBezTo>
                    <a:pt x="55" y="10"/>
                    <a:pt x="84" y="4"/>
                    <a:pt x="102" y="4"/>
                  </a:cubicBezTo>
                  <a:cubicBezTo>
                    <a:pt x="113" y="4"/>
                    <a:pt x="120" y="20"/>
                    <a:pt x="120" y="29"/>
                  </a:cubicBezTo>
                  <a:cubicBezTo>
                    <a:pt x="120" y="31"/>
                    <a:pt x="117" y="38"/>
                    <a:pt x="120" y="38"/>
                  </a:cubicBezTo>
                  <a:cubicBezTo>
                    <a:pt x="122" y="38"/>
                    <a:pt x="124" y="34"/>
                    <a:pt x="128" y="34"/>
                  </a:cubicBezTo>
                  <a:cubicBezTo>
                    <a:pt x="133" y="34"/>
                    <a:pt x="135" y="38"/>
                    <a:pt x="138" y="38"/>
                  </a:cubicBezTo>
                  <a:cubicBezTo>
                    <a:pt x="146" y="38"/>
                    <a:pt x="148" y="27"/>
                    <a:pt x="156" y="27"/>
                  </a:cubicBezTo>
                  <a:cubicBezTo>
                    <a:pt x="165" y="27"/>
                    <a:pt x="183" y="30"/>
                    <a:pt x="189" y="34"/>
                  </a:cubicBezTo>
                  <a:cubicBezTo>
                    <a:pt x="199" y="41"/>
                    <a:pt x="202" y="56"/>
                    <a:pt x="217" y="56"/>
                  </a:cubicBezTo>
                  <a:cubicBezTo>
                    <a:pt x="223" y="56"/>
                    <a:pt x="224" y="56"/>
                    <a:pt x="228" y="56"/>
                  </a:cubicBezTo>
                  <a:cubicBezTo>
                    <a:pt x="232" y="56"/>
                    <a:pt x="243" y="57"/>
                    <a:pt x="242" y="65"/>
                  </a:cubicBezTo>
                  <a:cubicBezTo>
                    <a:pt x="254" y="69"/>
                    <a:pt x="261" y="76"/>
                    <a:pt x="273" y="77"/>
                  </a:cubicBezTo>
                  <a:cubicBezTo>
                    <a:pt x="273" y="85"/>
                    <a:pt x="273" y="85"/>
                    <a:pt x="273" y="85"/>
                  </a:cubicBezTo>
                  <a:cubicBezTo>
                    <a:pt x="276" y="85"/>
                    <a:pt x="281" y="85"/>
                    <a:pt x="281" y="85"/>
                  </a:cubicBezTo>
                  <a:cubicBezTo>
                    <a:pt x="287" y="85"/>
                    <a:pt x="290" y="89"/>
                    <a:pt x="293" y="95"/>
                  </a:cubicBezTo>
                  <a:cubicBezTo>
                    <a:pt x="287" y="96"/>
                    <a:pt x="281" y="96"/>
                    <a:pt x="277" y="101"/>
                  </a:cubicBezTo>
                  <a:cubicBezTo>
                    <a:pt x="285" y="102"/>
                    <a:pt x="287" y="102"/>
                    <a:pt x="291" y="102"/>
                  </a:cubicBezTo>
                  <a:cubicBezTo>
                    <a:pt x="293" y="102"/>
                    <a:pt x="296" y="103"/>
                    <a:pt x="297" y="106"/>
                  </a:cubicBezTo>
                  <a:cubicBezTo>
                    <a:pt x="290" y="110"/>
                    <a:pt x="287" y="110"/>
                    <a:pt x="283" y="116"/>
                  </a:cubicBezTo>
                  <a:cubicBezTo>
                    <a:pt x="287" y="118"/>
                    <a:pt x="289" y="120"/>
                    <a:pt x="295" y="120"/>
                  </a:cubicBezTo>
                  <a:cubicBezTo>
                    <a:pt x="296" y="130"/>
                    <a:pt x="308" y="134"/>
                    <a:pt x="317" y="135"/>
                  </a:cubicBezTo>
                  <a:cubicBezTo>
                    <a:pt x="318" y="143"/>
                    <a:pt x="320" y="151"/>
                    <a:pt x="327" y="151"/>
                  </a:cubicBezTo>
                  <a:cubicBezTo>
                    <a:pt x="337" y="151"/>
                    <a:pt x="339" y="145"/>
                    <a:pt x="342" y="153"/>
                  </a:cubicBezTo>
                  <a:cubicBezTo>
                    <a:pt x="344" y="155"/>
                    <a:pt x="348" y="155"/>
                    <a:pt x="350" y="155"/>
                  </a:cubicBezTo>
                  <a:cubicBezTo>
                    <a:pt x="359" y="155"/>
                    <a:pt x="362" y="158"/>
                    <a:pt x="362" y="165"/>
                  </a:cubicBezTo>
                  <a:cubicBezTo>
                    <a:pt x="362" y="171"/>
                    <a:pt x="355" y="173"/>
                    <a:pt x="349" y="173"/>
                  </a:cubicBezTo>
                  <a:cubicBezTo>
                    <a:pt x="349" y="178"/>
                    <a:pt x="349" y="176"/>
                    <a:pt x="349" y="178"/>
                  </a:cubicBezTo>
                  <a:cubicBezTo>
                    <a:pt x="349" y="180"/>
                    <a:pt x="348" y="184"/>
                    <a:pt x="339" y="18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28" name="Freeform 85">
              <a:extLst>
                <a:ext uri="{FF2B5EF4-FFF2-40B4-BE49-F238E27FC236}">
                  <a16:creationId xmlns:a16="http://schemas.microsoft.com/office/drawing/2014/main" id="{9AAEDF2F-75D4-4C46-8CB4-4292D8A40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5699" y="3341832"/>
              <a:ext cx="8479" cy="7537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0" y="6"/>
                </a:cxn>
                <a:cxn ang="0">
                  <a:pos x="10" y="6"/>
                </a:cxn>
              </a:cxnLst>
              <a:rect l="0" t="0" r="r" b="b"/>
              <a:pathLst>
                <a:path w="10" h="9">
                  <a:moveTo>
                    <a:pt x="10" y="6"/>
                  </a:moveTo>
                  <a:cubicBezTo>
                    <a:pt x="6" y="9"/>
                    <a:pt x="5" y="9"/>
                    <a:pt x="0" y="6"/>
                  </a:cubicBezTo>
                  <a:cubicBezTo>
                    <a:pt x="5" y="0"/>
                    <a:pt x="5" y="3"/>
                    <a:pt x="10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29" name="Freeform 86">
              <a:extLst>
                <a:ext uri="{FF2B5EF4-FFF2-40B4-BE49-F238E27FC236}">
                  <a16:creationId xmlns:a16="http://schemas.microsoft.com/office/drawing/2014/main" id="{EA69C763-C478-D043-8979-9DA746FDF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7288" y="3302263"/>
              <a:ext cx="7537" cy="7537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9" y="9"/>
                </a:cxn>
                <a:cxn ang="0">
                  <a:pos x="1" y="2"/>
                </a:cxn>
              </a:cxnLst>
              <a:rect l="0" t="0" r="r" b="b"/>
              <a:pathLst>
                <a:path w="9" h="9">
                  <a:moveTo>
                    <a:pt x="1" y="2"/>
                  </a:moveTo>
                  <a:cubicBezTo>
                    <a:pt x="6" y="0"/>
                    <a:pt x="6" y="5"/>
                    <a:pt x="9" y="9"/>
                  </a:cubicBezTo>
                  <a:cubicBezTo>
                    <a:pt x="4" y="9"/>
                    <a:pt x="0" y="5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30" name="Freeform 87">
              <a:extLst>
                <a:ext uri="{FF2B5EF4-FFF2-40B4-BE49-F238E27FC236}">
                  <a16:creationId xmlns:a16="http://schemas.microsoft.com/office/drawing/2014/main" id="{D2A4CBE2-7D52-F744-823E-D05DBADEA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1918" y="2956506"/>
              <a:ext cx="305246" cy="160160"/>
            </a:xfrm>
            <a:custGeom>
              <a:avLst/>
              <a:gdLst/>
              <a:ahLst/>
              <a:cxnLst>
                <a:cxn ang="0">
                  <a:pos x="307" y="16"/>
                </a:cxn>
                <a:cxn ang="0">
                  <a:pos x="350" y="9"/>
                </a:cxn>
                <a:cxn ang="0">
                  <a:pos x="386" y="28"/>
                </a:cxn>
                <a:cxn ang="0">
                  <a:pos x="313" y="51"/>
                </a:cxn>
                <a:cxn ang="0">
                  <a:pos x="295" y="74"/>
                </a:cxn>
                <a:cxn ang="0">
                  <a:pos x="231" y="108"/>
                </a:cxn>
                <a:cxn ang="0">
                  <a:pos x="216" y="118"/>
                </a:cxn>
                <a:cxn ang="0">
                  <a:pos x="216" y="137"/>
                </a:cxn>
                <a:cxn ang="0">
                  <a:pos x="174" y="157"/>
                </a:cxn>
                <a:cxn ang="0">
                  <a:pos x="158" y="184"/>
                </a:cxn>
                <a:cxn ang="0">
                  <a:pos x="176" y="188"/>
                </a:cxn>
                <a:cxn ang="0">
                  <a:pos x="126" y="197"/>
                </a:cxn>
                <a:cxn ang="0">
                  <a:pos x="80" y="201"/>
                </a:cxn>
                <a:cxn ang="0">
                  <a:pos x="33" y="197"/>
                </a:cxn>
                <a:cxn ang="0">
                  <a:pos x="60" y="176"/>
                </a:cxn>
                <a:cxn ang="0">
                  <a:pos x="57" y="158"/>
                </a:cxn>
                <a:cxn ang="0">
                  <a:pos x="92" y="170"/>
                </a:cxn>
                <a:cxn ang="0">
                  <a:pos x="66" y="148"/>
                </a:cxn>
                <a:cxn ang="0">
                  <a:pos x="55" y="151"/>
                </a:cxn>
                <a:cxn ang="0">
                  <a:pos x="68" y="131"/>
                </a:cxn>
                <a:cxn ang="0">
                  <a:pos x="62" y="97"/>
                </a:cxn>
                <a:cxn ang="0">
                  <a:pos x="67" y="89"/>
                </a:cxn>
                <a:cxn ang="0">
                  <a:pos x="97" y="90"/>
                </a:cxn>
                <a:cxn ang="0">
                  <a:pos x="108" y="91"/>
                </a:cxn>
                <a:cxn ang="0">
                  <a:pos x="133" y="86"/>
                </a:cxn>
                <a:cxn ang="0">
                  <a:pos x="147" y="74"/>
                </a:cxn>
                <a:cxn ang="0">
                  <a:pos x="99" y="81"/>
                </a:cxn>
                <a:cxn ang="0">
                  <a:pos x="72" y="76"/>
                </a:cxn>
                <a:cxn ang="0">
                  <a:pos x="57" y="81"/>
                </a:cxn>
                <a:cxn ang="0">
                  <a:pos x="44" y="67"/>
                </a:cxn>
                <a:cxn ang="0">
                  <a:pos x="51" y="53"/>
                </a:cxn>
                <a:cxn ang="0">
                  <a:pos x="25" y="60"/>
                </a:cxn>
                <a:cxn ang="0">
                  <a:pos x="29" y="49"/>
                </a:cxn>
                <a:cxn ang="0">
                  <a:pos x="9" y="52"/>
                </a:cxn>
                <a:cxn ang="0">
                  <a:pos x="44" y="36"/>
                </a:cxn>
                <a:cxn ang="0">
                  <a:pos x="57" y="32"/>
                </a:cxn>
                <a:cxn ang="0">
                  <a:pos x="104" y="32"/>
                </a:cxn>
                <a:cxn ang="0">
                  <a:pos x="135" y="11"/>
                </a:cxn>
                <a:cxn ang="0">
                  <a:pos x="196" y="6"/>
                </a:cxn>
                <a:cxn ang="0">
                  <a:pos x="218" y="8"/>
                </a:cxn>
                <a:cxn ang="0">
                  <a:pos x="245" y="3"/>
                </a:cxn>
                <a:cxn ang="0">
                  <a:pos x="315" y="11"/>
                </a:cxn>
              </a:cxnLst>
              <a:rect l="0" t="0" r="r" b="b"/>
              <a:pathLst>
                <a:path w="386" h="203">
                  <a:moveTo>
                    <a:pt x="315" y="11"/>
                  </a:moveTo>
                  <a:cubicBezTo>
                    <a:pt x="312" y="14"/>
                    <a:pt x="310" y="15"/>
                    <a:pt x="307" y="16"/>
                  </a:cubicBezTo>
                  <a:cubicBezTo>
                    <a:pt x="342" y="6"/>
                    <a:pt x="342" y="6"/>
                    <a:pt x="342" y="6"/>
                  </a:cubicBezTo>
                  <a:cubicBezTo>
                    <a:pt x="345" y="7"/>
                    <a:pt x="347" y="8"/>
                    <a:pt x="350" y="9"/>
                  </a:cubicBezTo>
                  <a:cubicBezTo>
                    <a:pt x="355" y="11"/>
                    <a:pt x="355" y="14"/>
                    <a:pt x="358" y="17"/>
                  </a:cubicBezTo>
                  <a:cubicBezTo>
                    <a:pt x="363" y="22"/>
                    <a:pt x="386" y="20"/>
                    <a:pt x="386" y="28"/>
                  </a:cubicBezTo>
                  <a:cubicBezTo>
                    <a:pt x="386" y="33"/>
                    <a:pt x="378" y="32"/>
                    <a:pt x="375" y="34"/>
                  </a:cubicBezTo>
                  <a:cubicBezTo>
                    <a:pt x="358" y="48"/>
                    <a:pt x="336" y="40"/>
                    <a:pt x="313" y="51"/>
                  </a:cubicBezTo>
                  <a:cubicBezTo>
                    <a:pt x="317" y="56"/>
                    <a:pt x="335" y="52"/>
                    <a:pt x="346" y="52"/>
                  </a:cubicBezTo>
                  <a:cubicBezTo>
                    <a:pt x="336" y="63"/>
                    <a:pt x="311" y="69"/>
                    <a:pt x="295" y="74"/>
                  </a:cubicBezTo>
                  <a:cubicBezTo>
                    <a:pt x="277" y="80"/>
                    <a:pt x="267" y="97"/>
                    <a:pt x="254" y="107"/>
                  </a:cubicBezTo>
                  <a:cubicBezTo>
                    <a:pt x="248" y="112"/>
                    <a:pt x="238" y="106"/>
                    <a:pt x="231" y="108"/>
                  </a:cubicBezTo>
                  <a:cubicBezTo>
                    <a:pt x="221" y="112"/>
                    <a:pt x="210" y="112"/>
                    <a:pt x="203" y="118"/>
                  </a:cubicBezTo>
                  <a:cubicBezTo>
                    <a:pt x="216" y="118"/>
                    <a:pt x="216" y="118"/>
                    <a:pt x="216" y="118"/>
                  </a:cubicBezTo>
                  <a:cubicBezTo>
                    <a:pt x="217" y="128"/>
                    <a:pt x="211" y="127"/>
                    <a:pt x="203" y="126"/>
                  </a:cubicBezTo>
                  <a:cubicBezTo>
                    <a:pt x="208" y="129"/>
                    <a:pt x="213" y="131"/>
                    <a:pt x="216" y="137"/>
                  </a:cubicBezTo>
                  <a:cubicBezTo>
                    <a:pt x="206" y="141"/>
                    <a:pt x="203" y="152"/>
                    <a:pt x="196" y="157"/>
                  </a:cubicBezTo>
                  <a:cubicBezTo>
                    <a:pt x="177" y="157"/>
                    <a:pt x="177" y="157"/>
                    <a:pt x="174" y="157"/>
                  </a:cubicBezTo>
                  <a:cubicBezTo>
                    <a:pt x="175" y="160"/>
                    <a:pt x="177" y="161"/>
                    <a:pt x="177" y="164"/>
                  </a:cubicBezTo>
                  <a:cubicBezTo>
                    <a:pt x="177" y="178"/>
                    <a:pt x="158" y="169"/>
                    <a:pt x="158" y="184"/>
                  </a:cubicBezTo>
                  <a:cubicBezTo>
                    <a:pt x="165" y="184"/>
                    <a:pt x="166" y="184"/>
                    <a:pt x="169" y="184"/>
                  </a:cubicBezTo>
                  <a:cubicBezTo>
                    <a:pt x="171" y="184"/>
                    <a:pt x="176" y="184"/>
                    <a:pt x="176" y="188"/>
                  </a:cubicBezTo>
                  <a:cubicBezTo>
                    <a:pt x="176" y="195"/>
                    <a:pt x="151" y="203"/>
                    <a:pt x="141" y="203"/>
                  </a:cubicBezTo>
                  <a:cubicBezTo>
                    <a:pt x="131" y="203"/>
                    <a:pt x="135" y="197"/>
                    <a:pt x="126" y="197"/>
                  </a:cubicBezTo>
                  <a:cubicBezTo>
                    <a:pt x="113" y="197"/>
                    <a:pt x="104" y="197"/>
                    <a:pt x="93" y="197"/>
                  </a:cubicBezTo>
                  <a:cubicBezTo>
                    <a:pt x="89" y="197"/>
                    <a:pt x="86" y="201"/>
                    <a:pt x="80" y="201"/>
                  </a:cubicBezTo>
                  <a:cubicBezTo>
                    <a:pt x="65" y="201"/>
                    <a:pt x="53" y="197"/>
                    <a:pt x="38" y="192"/>
                  </a:cubicBezTo>
                  <a:cubicBezTo>
                    <a:pt x="37" y="194"/>
                    <a:pt x="35" y="197"/>
                    <a:pt x="33" y="197"/>
                  </a:cubicBezTo>
                  <a:cubicBezTo>
                    <a:pt x="29" y="197"/>
                    <a:pt x="28" y="194"/>
                    <a:pt x="28" y="193"/>
                  </a:cubicBezTo>
                  <a:cubicBezTo>
                    <a:pt x="28" y="176"/>
                    <a:pt x="51" y="182"/>
                    <a:pt x="60" y="176"/>
                  </a:cubicBezTo>
                  <a:cubicBezTo>
                    <a:pt x="55" y="172"/>
                    <a:pt x="46" y="170"/>
                    <a:pt x="46" y="162"/>
                  </a:cubicBezTo>
                  <a:cubicBezTo>
                    <a:pt x="46" y="156"/>
                    <a:pt x="52" y="158"/>
                    <a:pt x="57" y="158"/>
                  </a:cubicBezTo>
                  <a:cubicBezTo>
                    <a:pt x="71" y="158"/>
                    <a:pt x="76" y="165"/>
                    <a:pt x="84" y="170"/>
                  </a:cubicBezTo>
                  <a:cubicBezTo>
                    <a:pt x="92" y="170"/>
                    <a:pt x="92" y="170"/>
                    <a:pt x="92" y="170"/>
                  </a:cubicBezTo>
                  <a:cubicBezTo>
                    <a:pt x="86" y="164"/>
                    <a:pt x="72" y="159"/>
                    <a:pt x="72" y="148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3" y="149"/>
                    <a:pt x="63" y="149"/>
                    <a:pt x="61" y="151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5" y="146"/>
                    <a:pt x="55" y="146"/>
                    <a:pt x="55" y="146"/>
                  </a:cubicBezTo>
                  <a:cubicBezTo>
                    <a:pt x="58" y="138"/>
                    <a:pt x="61" y="134"/>
                    <a:pt x="68" y="131"/>
                  </a:cubicBezTo>
                  <a:cubicBezTo>
                    <a:pt x="79" y="128"/>
                    <a:pt x="92" y="132"/>
                    <a:pt x="92" y="119"/>
                  </a:cubicBezTo>
                  <a:cubicBezTo>
                    <a:pt x="92" y="105"/>
                    <a:pt x="62" y="105"/>
                    <a:pt x="62" y="97"/>
                  </a:cubicBezTo>
                  <a:cubicBezTo>
                    <a:pt x="62" y="93"/>
                    <a:pt x="69" y="94"/>
                    <a:pt x="73" y="94"/>
                  </a:cubicBezTo>
                  <a:cubicBezTo>
                    <a:pt x="68" y="94"/>
                    <a:pt x="67" y="92"/>
                    <a:pt x="67" y="89"/>
                  </a:cubicBezTo>
                  <a:cubicBezTo>
                    <a:pt x="69" y="88"/>
                    <a:pt x="71" y="89"/>
                    <a:pt x="73" y="89"/>
                  </a:cubicBezTo>
                  <a:cubicBezTo>
                    <a:pt x="78" y="89"/>
                    <a:pt x="88" y="87"/>
                    <a:pt x="97" y="90"/>
                  </a:cubicBezTo>
                  <a:cubicBezTo>
                    <a:pt x="108" y="93"/>
                    <a:pt x="112" y="106"/>
                    <a:pt x="124" y="104"/>
                  </a:cubicBezTo>
                  <a:cubicBezTo>
                    <a:pt x="122" y="102"/>
                    <a:pt x="108" y="93"/>
                    <a:pt x="108" y="91"/>
                  </a:cubicBezTo>
                  <a:cubicBezTo>
                    <a:pt x="108" y="89"/>
                    <a:pt x="110" y="88"/>
                    <a:pt x="111" y="86"/>
                  </a:cubicBezTo>
                  <a:cubicBezTo>
                    <a:pt x="133" y="86"/>
                    <a:pt x="133" y="86"/>
                    <a:pt x="133" y="86"/>
                  </a:cubicBezTo>
                  <a:cubicBezTo>
                    <a:pt x="141" y="83"/>
                    <a:pt x="149" y="81"/>
                    <a:pt x="154" y="74"/>
                  </a:cubicBezTo>
                  <a:cubicBezTo>
                    <a:pt x="147" y="74"/>
                    <a:pt x="147" y="74"/>
                    <a:pt x="147" y="74"/>
                  </a:cubicBezTo>
                  <a:cubicBezTo>
                    <a:pt x="138" y="81"/>
                    <a:pt x="128" y="84"/>
                    <a:pt x="114" y="84"/>
                  </a:cubicBezTo>
                  <a:cubicBezTo>
                    <a:pt x="106" y="84"/>
                    <a:pt x="103" y="81"/>
                    <a:pt x="99" y="81"/>
                  </a:cubicBezTo>
                  <a:cubicBezTo>
                    <a:pt x="95" y="81"/>
                    <a:pt x="93" y="85"/>
                    <a:pt x="90" y="85"/>
                  </a:cubicBezTo>
                  <a:cubicBezTo>
                    <a:pt x="81" y="85"/>
                    <a:pt x="70" y="82"/>
                    <a:pt x="72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3" y="78"/>
                    <a:pt x="61" y="81"/>
                    <a:pt x="57" y="81"/>
                  </a:cubicBezTo>
                  <a:cubicBezTo>
                    <a:pt x="48" y="81"/>
                    <a:pt x="36" y="75"/>
                    <a:pt x="33" y="71"/>
                  </a:cubicBezTo>
                  <a:cubicBezTo>
                    <a:pt x="36" y="69"/>
                    <a:pt x="39" y="67"/>
                    <a:pt x="44" y="67"/>
                  </a:cubicBezTo>
                  <a:cubicBezTo>
                    <a:pt x="36" y="67"/>
                    <a:pt x="27" y="66"/>
                    <a:pt x="24" y="67"/>
                  </a:cubicBezTo>
                  <a:cubicBezTo>
                    <a:pt x="29" y="55"/>
                    <a:pt x="40" y="56"/>
                    <a:pt x="51" y="53"/>
                  </a:cubicBezTo>
                  <a:cubicBezTo>
                    <a:pt x="47" y="52"/>
                    <a:pt x="46" y="52"/>
                    <a:pt x="42" y="52"/>
                  </a:cubicBezTo>
                  <a:cubicBezTo>
                    <a:pt x="33" y="52"/>
                    <a:pt x="33" y="60"/>
                    <a:pt x="25" y="60"/>
                  </a:cubicBezTo>
                  <a:cubicBezTo>
                    <a:pt x="22" y="60"/>
                    <a:pt x="18" y="57"/>
                    <a:pt x="17" y="56"/>
                  </a:cubicBezTo>
                  <a:cubicBezTo>
                    <a:pt x="21" y="52"/>
                    <a:pt x="24" y="51"/>
                    <a:pt x="29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3" y="50"/>
                    <a:pt x="11" y="51"/>
                    <a:pt x="9" y="52"/>
                  </a:cubicBezTo>
                  <a:cubicBezTo>
                    <a:pt x="7" y="52"/>
                    <a:pt x="2" y="52"/>
                    <a:pt x="0" y="52"/>
                  </a:cubicBezTo>
                  <a:cubicBezTo>
                    <a:pt x="2" y="41"/>
                    <a:pt x="31" y="36"/>
                    <a:pt x="44" y="36"/>
                  </a:cubicBezTo>
                  <a:cubicBezTo>
                    <a:pt x="49" y="36"/>
                    <a:pt x="52" y="36"/>
                    <a:pt x="53" y="36"/>
                  </a:cubicBezTo>
                  <a:cubicBezTo>
                    <a:pt x="55" y="36"/>
                    <a:pt x="57" y="34"/>
                    <a:pt x="57" y="32"/>
                  </a:cubicBezTo>
                  <a:cubicBezTo>
                    <a:pt x="71" y="32"/>
                    <a:pt x="65" y="22"/>
                    <a:pt x="74" y="22"/>
                  </a:cubicBezTo>
                  <a:cubicBezTo>
                    <a:pt x="83" y="22"/>
                    <a:pt x="100" y="31"/>
                    <a:pt x="104" y="32"/>
                  </a:cubicBezTo>
                  <a:cubicBezTo>
                    <a:pt x="108" y="22"/>
                    <a:pt x="113" y="12"/>
                    <a:pt x="126" y="12"/>
                  </a:cubicBezTo>
                  <a:cubicBezTo>
                    <a:pt x="134" y="12"/>
                    <a:pt x="129" y="16"/>
                    <a:pt x="135" y="11"/>
                  </a:cubicBezTo>
                  <a:cubicBezTo>
                    <a:pt x="137" y="7"/>
                    <a:pt x="141" y="6"/>
                    <a:pt x="145" y="6"/>
                  </a:cubicBezTo>
                  <a:cubicBezTo>
                    <a:pt x="168" y="6"/>
                    <a:pt x="173" y="6"/>
                    <a:pt x="196" y="6"/>
                  </a:cubicBezTo>
                  <a:cubicBezTo>
                    <a:pt x="197" y="4"/>
                    <a:pt x="199" y="3"/>
                    <a:pt x="201" y="3"/>
                  </a:cubicBezTo>
                  <a:cubicBezTo>
                    <a:pt x="209" y="3"/>
                    <a:pt x="211" y="8"/>
                    <a:pt x="218" y="8"/>
                  </a:cubicBezTo>
                  <a:cubicBezTo>
                    <a:pt x="224" y="8"/>
                    <a:pt x="226" y="0"/>
                    <a:pt x="232" y="0"/>
                  </a:cubicBezTo>
                  <a:cubicBezTo>
                    <a:pt x="239" y="0"/>
                    <a:pt x="241" y="3"/>
                    <a:pt x="245" y="3"/>
                  </a:cubicBezTo>
                  <a:cubicBezTo>
                    <a:pt x="250" y="3"/>
                    <a:pt x="253" y="3"/>
                    <a:pt x="258" y="3"/>
                  </a:cubicBezTo>
                  <a:cubicBezTo>
                    <a:pt x="268" y="3"/>
                    <a:pt x="306" y="2"/>
                    <a:pt x="315" y="1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31" name="Freeform 88">
              <a:extLst>
                <a:ext uri="{FF2B5EF4-FFF2-40B4-BE49-F238E27FC236}">
                  <a16:creationId xmlns:a16="http://schemas.microsoft.com/office/drawing/2014/main" id="{C1336204-889E-DA44-8871-060312653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3168" y="2941432"/>
              <a:ext cx="597303" cy="454101"/>
            </a:xfrm>
            <a:custGeom>
              <a:avLst/>
              <a:gdLst/>
              <a:ahLst/>
              <a:cxnLst>
                <a:cxn ang="0">
                  <a:pos x="280" y="372"/>
                </a:cxn>
                <a:cxn ang="0">
                  <a:pos x="267" y="360"/>
                </a:cxn>
                <a:cxn ang="0">
                  <a:pos x="228" y="336"/>
                </a:cxn>
                <a:cxn ang="0">
                  <a:pos x="215" y="302"/>
                </a:cxn>
                <a:cxn ang="0">
                  <a:pos x="109" y="219"/>
                </a:cxn>
                <a:cxn ang="0">
                  <a:pos x="73" y="223"/>
                </a:cxn>
                <a:cxn ang="0">
                  <a:pos x="43" y="217"/>
                </a:cxn>
                <a:cxn ang="0">
                  <a:pos x="19" y="202"/>
                </a:cxn>
                <a:cxn ang="0">
                  <a:pos x="51" y="190"/>
                </a:cxn>
                <a:cxn ang="0">
                  <a:pos x="64" y="180"/>
                </a:cxn>
                <a:cxn ang="0">
                  <a:pos x="0" y="166"/>
                </a:cxn>
                <a:cxn ang="0">
                  <a:pos x="84" y="141"/>
                </a:cxn>
                <a:cxn ang="0">
                  <a:pos x="72" y="102"/>
                </a:cxn>
                <a:cxn ang="0">
                  <a:pos x="144" y="59"/>
                </a:cxn>
                <a:cxn ang="0">
                  <a:pos x="237" y="56"/>
                </a:cxn>
                <a:cxn ang="0">
                  <a:pos x="260" y="53"/>
                </a:cxn>
                <a:cxn ang="0">
                  <a:pos x="274" y="38"/>
                </a:cxn>
                <a:cxn ang="0">
                  <a:pos x="309" y="36"/>
                </a:cxn>
                <a:cxn ang="0">
                  <a:pos x="355" y="15"/>
                </a:cxn>
                <a:cxn ang="0">
                  <a:pos x="391" y="13"/>
                </a:cxn>
                <a:cxn ang="0">
                  <a:pos x="534" y="0"/>
                </a:cxn>
                <a:cxn ang="0">
                  <a:pos x="594" y="48"/>
                </a:cxn>
                <a:cxn ang="0">
                  <a:pos x="570" y="75"/>
                </a:cxn>
                <a:cxn ang="0">
                  <a:pos x="603" y="102"/>
                </a:cxn>
                <a:cxn ang="0">
                  <a:pos x="684" y="66"/>
                </a:cxn>
                <a:cxn ang="0">
                  <a:pos x="730" y="51"/>
                </a:cxn>
                <a:cxn ang="0">
                  <a:pos x="702" y="94"/>
                </a:cxn>
                <a:cxn ang="0">
                  <a:pos x="691" y="114"/>
                </a:cxn>
                <a:cxn ang="0">
                  <a:pos x="654" y="150"/>
                </a:cxn>
                <a:cxn ang="0">
                  <a:pos x="677" y="178"/>
                </a:cxn>
                <a:cxn ang="0">
                  <a:pos x="657" y="202"/>
                </a:cxn>
                <a:cxn ang="0">
                  <a:pos x="669" y="236"/>
                </a:cxn>
                <a:cxn ang="0">
                  <a:pos x="673" y="260"/>
                </a:cxn>
                <a:cxn ang="0">
                  <a:pos x="633" y="295"/>
                </a:cxn>
                <a:cxn ang="0">
                  <a:pos x="637" y="305"/>
                </a:cxn>
                <a:cxn ang="0">
                  <a:pos x="601" y="297"/>
                </a:cxn>
                <a:cxn ang="0">
                  <a:pos x="633" y="358"/>
                </a:cxn>
                <a:cxn ang="0">
                  <a:pos x="596" y="347"/>
                </a:cxn>
                <a:cxn ang="0">
                  <a:pos x="616" y="375"/>
                </a:cxn>
                <a:cxn ang="0">
                  <a:pos x="518" y="408"/>
                </a:cxn>
                <a:cxn ang="0">
                  <a:pos x="483" y="445"/>
                </a:cxn>
                <a:cxn ang="0">
                  <a:pos x="443" y="449"/>
                </a:cxn>
                <a:cxn ang="0">
                  <a:pos x="402" y="485"/>
                </a:cxn>
                <a:cxn ang="0">
                  <a:pos x="384" y="523"/>
                </a:cxn>
                <a:cxn ang="0">
                  <a:pos x="362" y="571"/>
                </a:cxn>
                <a:cxn ang="0">
                  <a:pos x="313" y="560"/>
                </a:cxn>
                <a:cxn ang="0">
                  <a:pos x="270" y="499"/>
                </a:cxn>
                <a:cxn ang="0">
                  <a:pos x="256" y="475"/>
                </a:cxn>
                <a:cxn ang="0">
                  <a:pos x="237" y="438"/>
                </a:cxn>
                <a:cxn ang="0">
                  <a:pos x="255" y="403"/>
                </a:cxn>
              </a:cxnLst>
              <a:rect l="0" t="0" r="r" b="b"/>
              <a:pathLst>
                <a:path w="756" h="575">
                  <a:moveTo>
                    <a:pt x="255" y="403"/>
                  </a:moveTo>
                  <a:cubicBezTo>
                    <a:pt x="261" y="400"/>
                    <a:pt x="261" y="400"/>
                    <a:pt x="267" y="402"/>
                  </a:cubicBezTo>
                  <a:cubicBezTo>
                    <a:pt x="270" y="389"/>
                    <a:pt x="276" y="385"/>
                    <a:pt x="280" y="372"/>
                  </a:cubicBezTo>
                  <a:cubicBezTo>
                    <a:pt x="266" y="368"/>
                    <a:pt x="234" y="366"/>
                    <a:pt x="233" y="353"/>
                  </a:cubicBezTo>
                  <a:cubicBezTo>
                    <a:pt x="237" y="352"/>
                    <a:pt x="236" y="353"/>
                    <a:pt x="240" y="353"/>
                  </a:cubicBezTo>
                  <a:cubicBezTo>
                    <a:pt x="250" y="353"/>
                    <a:pt x="256" y="360"/>
                    <a:pt x="267" y="360"/>
                  </a:cubicBezTo>
                  <a:cubicBezTo>
                    <a:pt x="271" y="360"/>
                    <a:pt x="271" y="356"/>
                    <a:pt x="271" y="353"/>
                  </a:cubicBezTo>
                  <a:cubicBezTo>
                    <a:pt x="258" y="349"/>
                    <a:pt x="254" y="328"/>
                    <a:pt x="239" y="328"/>
                  </a:cubicBezTo>
                  <a:cubicBezTo>
                    <a:pt x="235" y="328"/>
                    <a:pt x="234" y="336"/>
                    <a:pt x="228" y="336"/>
                  </a:cubicBezTo>
                  <a:cubicBezTo>
                    <a:pt x="220" y="336"/>
                    <a:pt x="216" y="335"/>
                    <a:pt x="216" y="328"/>
                  </a:cubicBezTo>
                  <a:cubicBezTo>
                    <a:pt x="216" y="318"/>
                    <a:pt x="226" y="319"/>
                    <a:pt x="226" y="309"/>
                  </a:cubicBezTo>
                  <a:cubicBezTo>
                    <a:pt x="226" y="303"/>
                    <a:pt x="219" y="302"/>
                    <a:pt x="215" y="302"/>
                  </a:cubicBezTo>
                  <a:cubicBezTo>
                    <a:pt x="215" y="295"/>
                    <a:pt x="215" y="295"/>
                    <a:pt x="215" y="295"/>
                  </a:cubicBezTo>
                  <a:cubicBezTo>
                    <a:pt x="203" y="257"/>
                    <a:pt x="172" y="219"/>
                    <a:pt x="122" y="219"/>
                  </a:cubicBezTo>
                  <a:cubicBezTo>
                    <a:pt x="115" y="219"/>
                    <a:pt x="113" y="219"/>
                    <a:pt x="109" y="219"/>
                  </a:cubicBezTo>
                  <a:cubicBezTo>
                    <a:pt x="103" y="219"/>
                    <a:pt x="101" y="224"/>
                    <a:pt x="95" y="224"/>
                  </a:cubicBezTo>
                  <a:cubicBezTo>
                    <a:pt x="91" y="224"/>
                    <a:pt x="87" y="221"/>
                    <a:pt x="82" y="221"/>
                  </a:cubicBezTo>
                  <a:cubicBezTo>
                    <a:pt x="77" y="221"/>
                    <a:pt x="75" y="222"/>
                    <a:pt x="73" y="223"/>
                  </a:cubicBezTo>
                  <a:cubicBezTo>
                    <a:pt x="74" y="224"/>
                    <a:pt x="76" y="226"/>
                    <a:pt x="77" y="226"/>
                  </a:cubicBezTo>
                  <a:cubicBezTo>
                    <a:pt x="75" y="229"/>
                    <a:pt x="75" y="228"/>
                    <a:pt x="72" y="228"/>
                  </a:cubicBezTo>
                  <a:cubicBezTo>
                    <a:pt x="62" y="228"/>
                    <a:pt x="48" y="224"/>
                    <a:pt x="43" y="217"/>
                  </a:cubicBezTo>
                  <a:cubicBezTo>
                    <a:pt x="47" y="214"/>
                    <a:pt x="50" y="214"/>
                    <a:pt x="52" y="210"/>
                  </a:cubicBezTo>
                  <a:cubicBezTo>
                    <a:pt x="45" y="207"/>
                    <a:pt x="39" y="202"/>
                    <a:pt x="34" y="202"/>
                  </a:cubicBezTo>
                  <a:cubicBezTo>
                    <a:pt x="24" y="202"/>
                    <a:pt x="27" y="206"/>
                    <a:pt x="19" y="202"/>
                  </a:cubicBezTo>
                  <a:cubicBezTo>
                    <a:pt x="19" y="196"/>
                    <a:pt x="28" y="194"/>
                    <a:pt x="32" y="194"/>
                  </a:cubicBezTo>
                  <a:cubicBezTo>
                    <a:pt x="37" y="194"/>
                    <a:pt x="40" y="194"/>
                    <a:pt x="43" y="194"/>
                  </a:cubicBezTo>
                  <a:cubicBezTo>
                    <a:pt x="47" y="194"/>
                    <a:pt x="49" y="193"/>
                    <a:pt x="51" y="190"/>
                  </a:cubicBezTo>
                  <a:cubicBezTo>
                    <a:pt x="76" y="190"/>
                    <a:pt x="76" y="190"/>
                    <a:pt x="76" y="190"/>
                  </a:cubicBezTo>
                  <a:cubicBezTo>
                    <a:pt x="80" y="187"/>
                    <a:pt x="80" y="185"/>
                    <a:pt x="82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63" y="183"/>
                    <a:pt x="62" y="185"/>
                    <a:pt x="60" y="185"/>
                  </a:cubicBezTo>
                  <a:cubicBezTo>
                    <a:pt x="53" y="185"/>
                    <a:pt x="50" y="185"/>
                    <a:pt x="44" y="185"/>
                  </a:cubicBezTo>
                  <a:cubicBezTo>
                    <a:pt x="42" y="185"/>
                    <a:pt x="0" y="173"/>
                    <a:pt x="0" y="166"/>
                  </a:cubicBezTo>
                  <a:cubicBezTo>
                    <a:pt x="0" y="152"/>
                    <a:pt x="16" y="157"/>
                    <a:pt x="25" y="154"/>
                  </a:cubicBezTo>
                  <a:cubicBezTo>
                    <a:pt x="33" y="151"/>
                    <a:pt x="38" y="146"/>
                    <a:pt x="46" y="144"/>
                  </a:cubicBezTo>
                  <a:cubicBezTo>
                    <a:pt x="58" y="140"/>
                    <a:pt x="74" y="146"/>
                    <a:pt x="84" y="141"/>
                  </a:cubicBezTo>
                  <a:cubicBezTo>
                    <a:pt x="91" y="136"/>
                    <a:pt x="96" y="128"/>
                    <a:pt x="96" y="117"/>
                  </a:cubicBezTo>
                  <a:cubicBezTo>
                    <a:pt x="88" y="116"/>
                    <a:pt x="63" y="117"/>
                    <a:pt x="63" y="109"/>
                  </a:cubicBezTo>
                  <a:cubicBezTo>
                    <a:pt x="63" y="105"/>
                    <a:pt x="69" y="102"/>
                    <a:pt x="72" y="102"/>
                  </a:cubicBezTo>
                  <a:cubicBezTo>
                    <a:pt x="87" y="97"/>
                    <a:pt x="106" y="86"/>
                    <a:pt x="115" y="78"/>
                  </a:cubicBezTo>
                  <a:cubicBezTo>
                    <a:pt x="119" y="80"/>
                    <a:pt x="122" y="81"/>
                    <a:pt x="127" y="81"/>
                  </a:cubicBezTo>
                  <a:cubicBezTo>
                    <a:pt x="142" y="81"/>
                    <a:pt x="130" y="61"/>
                    <a:pt x="144" y="59"/>
                  </a:cubicBezTo>
                  <a:cubicBezTo>
                    <a:pt x="162" y="57"/>
                    <a:pt x="169" y="52"/>
                    <a:pt x="185" y="52"/>
                  </a:cubicBezTo>
                  <a:cubicBezTo>
                    <a:pt x="198" y="49"/>
                    <a:pt x="206" y="42"/>
                    <a:pt x="218" y="42"/>
                  </a:cubicBezTo>
                  <a:cubicBezTo>
                    <a:pt x="226" y="42"/>
                    <a:pt x="229" y="56"/>
                    <a:pt x="237" y="56"/>
                  </a:cubicBezTo>
                  <a:cubicBezTo>
                    <a:pt x="237" y="52"/>
                    <a:pt x="235" y="50"/>
                    <a:pt x="235" y="47"/>
                  </a:cubicBezTo>
                  <a:cubicBezTo>
                    <a:pt x="239" y="42"/>
                    <a:pt x="239" y="42"/>
                    <a:pt x="239" y="42"/>
                  </a:cubicBezTo>
                  <a:cubicBezTo>
                    <a:pt x="244" y="51"/>
                    <a:pt x="252" y="50"/>
                    <a:pt x="260" y="53"/>
                  </a:cubicBezTo>
                  <a:cubicBezTo>
                    <a:pt x="262" y="53"/>
                    <a:pt x="267" y="53"/>
                    <a:pt x="267" y="53"/>
                  </a:cubicBezTo>
                  <a:cubicBezTo>
                    <a:pt x="266" y="50"/>
                    <a:pt x="263" y="47"/>
                    <a:pt x="263" y="44"/>
                  </a:cubicBezTo>
                  <a:cubicBezTo>
                    <a:pt x="263" y="38"/>
                    <a:pt x="270" y="38"/>
                    <a:pt x="274" y="38"/>
                  </a:cubicBezTo>
                  <a:cubicBezTo>
                    <a:pt x="293" y="38"/>
                    <a:pt x="303" y="48"/>
                    <a:pt x="314" y="53"/>
                  </a:cubicBezTo>
                  <a:cubicBezTo>
                    <a:pt x="334" y="53"/>
                    <a:pt x="334" y="53"/>
                    <a:pt x="334" y="53"/>
                  </a:cubicBezTo>
                  <a:cubicBezTo>
                    <a:pt x="327" y="50"/>
                    <a:pt x="309" y="44"/>
                    <a:pt x="309" y="36"/>
                  </a:cubicBezTo>
                  <a:cubicBezTo>
                    <a:pt x="309" y="29"/>
                    <a:pt x="322" y="31"/>
                    <a:pt x="326" y="30"/>
                  </a:cubicBezTo>
                  <a:cubicBezTo>
                    <a:pt x="323" y="27"/>
                    <a:pt x="320" y="27"/>
                    <a:pt x="318" y="24"/>
                  </a:cubicBezTo>
                  <a:cubicBezTo>
                    <a:pt x="330" y="18"/>
                    <a:pt x="341" y="15"/>
                    <a:pt x="355" y="15"/>
                  </a:cubicBezTo>
                  <a:cubicBezTo>
                    <a:pt x="366" y="15"/>
                    <a:pt x="373" y="15"/>
                    <a:pt x="382" y="18"/>
                  </a:cubicBezTo>
                  <a:cubicBezTo>
                    <a:pt x="391" y="18"/>
                    <a:pt x="391" y="18"/>
                    <a:pt x="391" y="18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98" y="12"/>
                    <a:pt x="402" y="13"/>
                    <a:pt x="409" y="13"/>
                  </a:cubicBezTo>
                  <a:cubicBezTo>
                    <a:pt x="430" y="13"/>
                    <a:pt x="447" y="0"/>
                    <a:pt x="470" y="0"/>
                  </a:cubicBezTo>
                  <a:cubicBezTo>
                    <a:pt x="495" y="0"/>
                    <a:pt x="512" y="0"/>
                    <a:pt x="534" y="0"/>
                  </a:cubicBezTo>
                  <a:cubicBezTo>
                    <a:pt x="560" y="0"/>
                    <a:pt x="579" y="17"/>
                    <a:pt x="600" y="26"/>
                  </a:cubicBezTo>
                  <a:cubicBezTo>
                    <a:pt x="612" y="31"/>
                    <a:pt x="627" y="28"/>
                    <a:pt x="638" y="30"/>
                  </a:cubicBezTo>
                  <a:cubicBezTo>
                    <a:pt x="636" y="46"/>
                    <a:pt x="606" y="44"/>
                    <a:pt x="594" y="48"/>
                  </a:cubicBezTo>
                  <a:cubicBezTo>
                    <a:pt x="497" y="53"/>
                    <a:pt x="497" y="53"/>
                    <a:pt x="497" y="53"/>
                  </a:cubicBezTo>
                  <a:cubicBezTo>
                    <a:pt x="505" y="59"/>
                    <a:pt x="579" y="50"/>
                    <a:pt x="587" y="53"/>
                  </a:cubicBezTo>
                  <a:cubicBezTo>
                    <a:pt x="586" y="57"/>
                    <a:pt x="567" y="75"/>
                    <a:pt x="570" y="75"/>
                  </a:cubicBezTo>
                  <a:cubicBezTo>
                    <a:pt x="581" y="75"/>
                    <a:pt x="607" y="50"/>
                    <a:pt x="622" y="50"/>
                  </a:cubicBezTo>
                  <a:cubicBezTo>
                    <a:pt x="630" y="50"/>
                    <a:pt x="633" y="57"/>
                    <a:pt x="633" y="64"/>
                  </a:cubicBezTo>
                  <a:cubicBezTo>
                    <a:pt x="633" y="67"/>
                    <a:pt x="605" y="97"/>
                    <a:pt x="603" y="102"/>
                  </a:cubicBezTo>
                  <a:cubicBezTo>
                    <a:pt x="615" y="99"/>
                    <a:pt x="637" y="70"/>
                    <a:pt x="644" y="64"/>
                  </a:cubicBezTo>
                  <a:cubicBezTo>
                    <a:pt x="655" y="64"/>
                    <a:pt x="674" y="64"/>
                    <a:pt x="674" y="64"/>
                  </a:cubicBezTo>
                  <a:cubicBezTo>
                    <a:pt x="674" y="64"/>
                    <a:pt x="682" y="66"/>
                    <a:pt x="684" y="66"/>
                  </a:cubicBezTo>
                  <a:cubicBezTo>
                    <a:pt x="692" y="63"/>
                    <a:pt x="693" y="60"/>
                    <a:pt x="700" y="57"/>
                  </a:cubicBezTo>
                  <a:cubicBezTo>
                    <a:pt x="721" y="57"/>
                    <a:pt x="721" y="57"/>
                    <a:pt x="721" y="57"/>
                  </a:cubicBezTo>
                  <a:cubicBezTo>
                    <a:pt x="723" y="52"/>
                    <a:pt x="726" y="51"/>
                    <a:pt x="730" y="51"/>
                  </a:cubicBezTo>
                  <a:cubicBezTo>
                    <a:pt x="736" y="51"/>
                    <a:pt x="756" y="61"/>
                    <a:pt x="756" y="67"/>
                  </a:cubicBezTo>
                  <a:cubicBezTo>
                    <a:pt x="756" y="72"/>
                    <a:pt x="748" y="76"/>
                    <a:pt x="745" y="77"/>
                  </a:cubicBezTo>
                  <a:cubicBezTo>
                    <a:pt x="731" y="82"/>
                    <a:pt x="722" y="94"/>
                    <a:pt x="702" y="94"/>
                  </a:cubicBezTo>
                  <a:cubicBezTo>
                    <a:pt x="707" y="97"/>
                    <a:pt x="708" y="97"/>
                    <a:pt x="711" y="94"/>
                  </a:cubicBezTo>
                  <a:cubicBezTo>
                    <a:pt x="711" y="107"/>
                    <a:pt x="699" y="107"/>
                    <a:pt x="691" y="109"/>
                  </a:cubicBezTo>
                  <a:cubicBezTo>
                    <a:pt x="694" y="115"/>
                    <a:pt x="691" y="110"/>
                    <a:pt x="691" y="114"/>
                  </a:cubicBezTo>
                  <a:cubicBezTo>
                    <a:pt x="691" y="121"/>
                    <a:pt x="680" y="123"/>
                    <a:pt x="671" y="125"/>
                  </a:cubicBezTo>
                  <a:cubicBezTo>
                    <a:pt x="672" y="130"/>
                    <a:pt x="671" y="130"/>
                    <a:pt x="671" y="132"/>
                  </a:cubicBezTo>
                  <a:cubicBezTo>
                    <a:pt x="671" y="141"/>
                    <a:pt x="662" y="144"/>
                    <a:pt x="654" y="150"/>
                  </a:cubicBezTo>
                  <a:cubicBezTo>
                    <a:pt x="648" y="154"/>
                    <a:pt x="649" y="165"/>
                    <a:pt x="646" y="169"/>
                  </a:cubicBezTo>
                  <a:cubicBezTo>
                    <a:pt x="651" y="172"/>
                    <a:pt x="655" y="169"/>
                    <a:pt x="659" y="169"/>
                  </a:cubicBezTo>
                  <a:cubicBezTo>
                    <a:pt x="667" y="169"/>
                    <a:pt x="673" y="174"/>
                    <a:pt x="677" y="178"/>
                  </a:cubicBezTo>
                  <a:cubicBezTo>
                    <a:pt x="675" y="179"/>
                    <a:pt x="672" y="180"/>
                    <a:pt x="669" y="180"/>
                  </a:cubicBezTo>
                  <a:cubicBezTo>
                    <a:pt x="671" y="187"/>
                    <a:pt x="688" y="185"/>
                    <a:pt x="688" y="196"/>
                  </a:cubicBezTo>
                  <a:cubicBezTo>
                    <a:pt x="688" y="206"/>
                    <a:pt x="665" y="202"/>
                    <a:pt x="657" y="202"/>
                  </a:cubicBezTo>
                  <a:cubicBezTo>
                    <a:pt x="652" y="202"/>
                    <a:pt x="648" y="206"/>
                    <a:pt x="648" y="209"/>
                  </a:cubicBezTo>
                  <a:cubicBezTo>
                    <a:pt x="648" y="217"/>
                    <a:pt x="656" y="217"/>
                    <a:pt x="663" y="217"/>
                  </a:cubicBezTo>
                  <a:cubicBezTo>
                    <a:pt x="663" y="226"/>
                    <a:pt x="669" y="229"/>
                    <a:pt x="669" y="236"/>
                  </a:cubicBezTo>
                  <a:cubicBezTo>
                    <a:pt x="669" y="239"/>
                    <a:pt x="667" y="243"/>
                    <a:pt x="669" y="245"/>
                  </a:cubicBezTo>
                  <a:cubicBezTo>
                    <a:pt x="662" y="245"/>
                    <a:pt x="655" y="245"/>
                    <a:pt x="655" y="251"/>
                  </a:cubicBezTo>
                  <a:cubicBezTo>
                    <a:pt x="655" y="258"/>
                    <a:pt x="667" y="258"/>
                    <a:pt x="673" y="260"/>
                  </a:cubicBezTo>
                  <a:cubicBezTo>
                    <a:pt x="670" y="267"/>
                    <a:pt x="661" y="271"/>
                    <a:pt x="653" y="272"/>
                  </a:cubicBezTo>
                  <a:cubicBezTo>
                    <a:pt x="653" y="275"/>
                    <a:pt x="655" y="277"/>
                    <a:pt x="657" y="278"/>
                  </a:cubicBezTo>
                  <a:cubicBezTo>
                    <a:pt x="654" y="292"/>
                    <a:pt x="637" y="286"/>
                    <a:pt x="633" y="295"/>
                  </a:cubicBezTo>
                  <a:cubicBezTo>
                    <a:pt x="628" y="292"/>
                    <a:pt x="623" y="290"/>
                    <a:pt x="620" y="285"/>
                  </a:cubicBezTo>
                  <a:cubicBezTo>
                    <a:pt x="613" y="285"/>
                    <a:pt x="613" y="285"/>
                    <a:pt x="613" y="285"/>
                  </a:cubicBezTo>
                  <a:cubicBezTo>
                    <a:pt x="618" y="297"/>
                    <a:pt x="637" y="293"/>
                    <a:pt x="637" y="305"/>
                  </a:cubicBezTo>
                  <a:cubicBezTo>
                    <a:pt x="637" y="310"/>
                    <a:pt x="636" y="317"/>
                    <a:pt x="631" y="317"/>
                  </a:cubicBezTo>
                  <a:cubicBezTo>
                    <a:pt x="623" y="317"/>
                    <a:pt x="609" y="306"/>
                    <a:pt x="607" y="297"/>
                  </a:cubicBezTo>
                  <a:cubicBezTo>
                    <a:pt x="603" y="298"/>
                    <a:pt x="602" y="297"/>
                    <a:pt x="601" y="297"/>
                  </a:cubicBezTo>
                  <a:cubicBezTo>
                    <a:pt x="601" y="304"/>
                    <a:pt x="601" y="304"/>
                    <a:pt x="601" y="304"/>
                  </a:cubicBezTo>
                  <a:cubicBezTo>
                    <a:pt x="617" y="320"/>
                    <a:pt x="645" y="327"/>
                    <a:pt x="645" y="352"/>
                  </a:cubicBezTo>
                  <a:cubicBezTo>
                    <a:pt x="645" y="357"/>
                    <a:pt x="638" y="358"/>
                    <a:pt x="633" y="358"/>
                  </a:cubicBezTo>
                  <a:cubicBezTo>
                    <a:pt x="612" y="358"/>
                    <a:pt x="617" y="336"/>
                    <a:pt x="599" y="336"/>
                  </a:cubicBezTo>
                  <a:cubicBezTo>
                    <a:pt x="596" y="336"/>
                    <a:pt x="594" y="337"/>
                    <a:pt x="592" y="336"/>
                  </a:cubicBezTo>
                  <a:cubicBezTo>
                    <a:pt x="592" y="342"/>
                    <a:pt x="596" y="343"/>
                    <a:pt x="596" y="347"/>
                  </a:cubicBezTo>
                  <a:cubicBezTo>
                    <a:pt x="596" y="351"/>
                    <a:pt x="589" y="352"/>
                    <a:pt x="587" y="352"/>
                  </a:cubicBezTo>
                  <a:cubicBezTo>
                    <a:pt x="587" y="366"/>
                    <a:pt x="626" y="364"/>
                    <a:pt x="635" y="367"/>
                  </a:cubicBezTo>
                  <a:cubicBezTo>
                    <a:pt x="629" y="372"/>
                    <a:pt x="624" y="373"/>
                    <a:pt x="616" y="375"/>
                  </a:cubicBezTo>
                  <a:cubicBezTo>
                    <a:pt x="602" y="380"/>
                    <a:pt x="597" y="393"/>
                    <a:pt x="584" y="397"/>
                  </a:cubicBezTo>
                  <a:cubicBezTo>
                    <a:pt x="569" y="402"/>
                    <a:pt x="556" y="400"/>
                    <a:pt x="539" y="408"/>
                  </a:cubicBezTo>
                  <a:cubicBezTo>
                    <a:pt x="518" y="408"/>
                    <a:pt x="518" y="408"/>
                    <a:pt x="518" y="408"/>
                  </a:cubicBezTo>
                  <a:cubicBezTo>
                    <a:pt x="514" y="410"/>
                    <a:pt x="510" y="412"/>
                    <a:pt x="510" y="415"/>
                  </a:cubicBezTo>
                  <a:cubicBezTo>
                    <a:pt x="498" y="423"/>
                    <a:pt x="498" y="423"/>
                    <a:pt x="498" y="423"/>
                  </a:cubicBezTo>
                  <a:cubicBezTo>
                    <a:pt x="490" y="430"/>
                    <a:pt x="490" y="438"/>
                    <a:pt x="483" y="445"/>
                  </a:cubicBezTo>
                  <a:cubicBezTo>
                    <a:pt x="474" y="454"/>
                    <a:pt x="459" y="452"/>
                    <a:pt x="450" y="458"/>
                  </a:cubicBezTo>
                  <a:cubicBezTo>
                    <a:pt x="443" y="458"/>
                    <a:pt x="443" y="458"/>
                    <a:pt x="443" y="458"/>
                  </a:cubicBezTo>
                  <a:cubicBezTo>
                    <a:pt x="443" y="449"/>
                    <a:pt x="443" y="449"/>
                    <a:pt x="443" y="449"/>
                  </a:cubicBezTo>
                  <a:cubicBezTo>
                    <a:pt x="437" y="452"/>
                    <a:pt x="438" y="457"/>
                    <a:pt x="435" y="460"/>
                  </a:cubicBezTo>
                  <a:cubicBezTo>
                    <a:pt x="425" y="470"/>
                    <a:pt x="401" y="466"/>
                    <a:pt x="401" y="480"/>
                  </a:cubicBezTo>
                  <a:cubicBezTo>
                    <a:pt x="401" y="482"/>
                    <a:pt x="402" y="483"/>
                    <a:pt x="402" y="485"/>
                  </a:cubicBezTo>
                  <a:cubicBezTo>
                    <a:pt x="401" y="486"/>
                    <a:pt x="399" y="488"/>
                    <a:pt x="399" y="490"/>
                  </a:cubicBezTo>
                  <a:cubicBezTo>
                    <a:pt x="399" y="493"/>
                    <a:pt x="405" y="495"/>
                    <a:pt x="405" y="500"/>
                  </a:cubicBezTo>
                  <a:cubicBezTo>
                    <a:pt x="405" y="515"/>
                    <a:pt x="384" y="510"/>
                    <a:pt x="384" y="523"/>
                  </a:cubicBezTo>
                  <a:cubicBezTo>
                    <a:pt x="384" y="531"/>
                    <a:pt x="383" y="543"/>
                    <a:pt x="384" y="547"/>
                  </a:cubicBezTo>
                  <a:cubicBezTo>
                    <a:pt x="374" y="552"/>
                    <a:pt x="379" y="575"/>
                    <a:pt x="367" y="575"/>
                  </a:cubicBezTo>
                  <a:cubicBezTo>
                    <a:pt x="364" y="575"/>
                    <a:pt x="363" y="573"/>
                    <a:pt x="362" y="571"/>
                  </a:cubicBezTo>
                  <a:cubicBezTo>
                    <a:pt x="356" y="571"/>
                    <a:pt x="356" y="574"/>
                    <a:pt x="353" y="574"/>
                  </a:cubicBezTo>
                  <a:cubicBezTo>
                    <a:pt x="342" y="574"/>
                    <a:pt x="343" y="554"/>
                    <a:pt x="332" y="554"/>
                  </a:cubicBezTo>
                  <a:cubicBezTo>
                    <a:pt x="326" y="554"/>
                    <a:pt x="319" y="559"/>
                    <a:pt x="313" y="560"/>
                  </a:cubicBezTo>
                  <a:cubicBezTo>
                    <a:pt x="310" y="550"/>
                    <a:pt x="306" y="553"/>
                    <a:pt x="299" y="547"/>
                  </a:cubicBezTo>
                  <a:cubicBezTo>
                    <a:pt x="296" y="546"/>
                    <a:pt x="297" y="539"/>
                    <a:pt x="296" y="539"/>
                  </a:cubicBezTo>
                  <a:cubicBezTo>
                    <a:pt x="287" y="531"/>
                    <a:pt x="270" y="512"/>
                    <a:pt x="270" y="499"/>
                  </a:cubicBezTo>
                  <a:cubicBezTo>
                    <a:pt x="270" y="493"/>
                    <a:pt x="274" y="494"/>
                    <a:pt x="277" y="490"/>
                  </a:cubicBezTo>
                  <a:cubicBezTo>
                    <a:pt x="270" y="482"/>
                    <a:pt x="268" y="493"/>
                    <a:pt x="260" y="489"/>
                  </a:cubicBezTo>
                  <a:cubicBezTo>
                    <a:pt x="259" y="487"/>
                    <a:pt x="257" y="479"/>
                    <a:pt x="256" y="475"/>
                  </a:cubicBezTo>
                  <a:cubicBezTo>
                    <a:pt x="253" y="466"/>
                    <a:pt x="241" y="461"/>
                    <a:pt x="241" y="449"/>
                  </a:cubicBezTo>
                  <a:cubicBezTo>
                    <a:pt x="241" y="445"/>
                    <a:pt x="244" y="443"/>
                    <a:pt x="246" y="438"/>
                  </a:cubicBezTo>
                  <a:cubicBezTo>
                    <a:pt x="243" y="437"/>
                    <a:pt x="240" y="436"/>
                    <a:pt x="237" y="438"/>
                  </a:cubicBezTo>
                  <a:cubicBezTo>
                    <a:pt x="237" y="428"/>
                    <a:pt x="237" y="428"/>
                    <a:pt x="237" y="428"/>
                  </a:cubicBezTo>
                  <a:cubicBezTo>
                    <a:pt x="243" y="420"/>
                    <a:pt x="246" y="411"/>
                    <a:pt x="255" y="404"/>
                  </a:cubicBezTo>
                  <a:lnTo>
                    <a:pt x="255" y="40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32" name="Freeform 89">
              <a:extLst>
                <a:ext uri="{FF2B5EF4-FFF2-40B4-BE49-F238E27FC236}">
                  <a16:creationId xmlns:a16="http://schemas.microsoft.com/office/drawing/2014/main" id="{E8DB00F2-8AB3-384C-BA51-D32E5BB1A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1228" y="3227836"/>
              <a:ext cx="28264" cy="18842"/>
            </a:xfrm>
            <a:custGeom>
              <a:avLst/>
              <a:gdLst/>
              <a:ahLst/>
              <a:cxnLst>
                <a:cxn ang="0">
                  <a:pos x="9" y="24"/>
                </a:cxn>
                <a:cxn ang="0">
                  <a:pos x="0" y="9"/>
                </a:cxn>
                <a:cxn ang="0">
                  <a:pos x="10" y="0"/>
                </a:cxn>
                <a:cxn ang="0">
                  <a:pos x="36" y="16"/>
                </a:cxn>
                <a:cxn ang="0">
                  <a:pos x="19" y="24"/>
                </a:cxn>
                <a:cxn ang="0">
                  <a:pos x="9" y="24"/>
                </a:cxn>
              </a:cxnLst>
              <a:rect l="0" t="0" r="r" b="b"/>
              <a:pathLst>
                <a:path w="36" h="24">
                  <a:moveTo>
                    <a:pt x="9" y="24"/>
                  </a:moveTo>
                  <a:cubicBezTo>
                    <a:pt x="5" y="24"/>
                    <a:pt x="0" y="14"/>
                    <a:pt x="0" y="9"/>
                  </a:cubicBezTo>
                  <a:cubicBezTo>
                    <a:pt x="0" y="2"/>
                    <a:pt x="6" y="0"/>
                    <a:pt x="10" y="0"/>
                  </a:cubicBezTo>
                  <a:cubicBezTo>
                    <a:pt x="21" y="0"/>
                    <a:pt x="25" y="12"/>
                    <a:pt x="36" y="16"/>
                  </a:cubicBezTo>
                  <a:cubicBezTo>
                    <a:pt x="35" y="23"/>
                    <a:pt x="26" y="24"/>
                    <a:pt x="19" y="24"/>
                  </a:cubicBezTo>
                  <a:lnTo>
                    <a:pt x="9" y="2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33" name="Freeform 90">
              <a:extLst>
                <a:ext uri="{FF2B5EF4-FFF2-40B4-BE49-F238E27FC236}">
                  <a16:creationId xmlns:a16="http://schemas.microsoft.com/office/drawing/2014/main" id="{E5CE5F39-2736-4749-8958-8EE607474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349" y="3129856"/>
              <a:ext cx="16016" cy="9421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2" y="5"/>
                </a:cxn>
                <a:cxn ang="0">
                  <a:pos x="20" y="5"/>
                </a:cxn>
                <a:cxn ang="0">
                  <a:pos x="6" y="12"/>
                </a:cxn>
              </a:cxnLst>
              <a:rect l="0" t="0" r="r" b="b"/>
              <a:pathLst>
                <a:path w="20" h="12">
                  <a:moveTo>
                    <a:pt x="6" y="12"/>
                  </a:moveTo>
                  <a:cubicBezTo>
                    <a:pt x="2" y="12"/>
                    <a:pt x="0" y="8"/>
                    <a:pt x="0" y="5"/>
                  </a:cubicBezTo>
                  <a:cubicBezTo>
                    <a:pt x="0" y="3"/>
                    <a:pt x="3" y="1"/>
                    <a:pt x="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"/>
                    <a:pt x="12" y="4"/>
                    <a:pt x="12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7"/>
                    <a:pt x="10" y="12"/>
                    <a:pt x="6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34" name="Freeform 91">
              <a:extLst>
                <a:ext uri="{FF2B5EF4-FFF2-40B4-BE49-F238E27FC236}">
                  <a16:creationId xmlns:a16="http://schemas.microsoft.com/office/drawing/2014/main" id="{78F4D6E8-6617-DD41-B23E-00FC6A20C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891" y="3516124"/>
              <a:ext cx="65006" cy="63122"/>
            </a:xfrm>
            <a:custGeom>
              <a:avLst/>
              <a:gdLst/>
              <a:ahLst/>
              <a:cxnLst>
                <a:cxn ang="0">
                  <a:pos x="4" y="67"/>
                </a:cxn>
                <a:cxn ang="0">
                  <a:pos x="0" y="62"/>
                </a:cxn>
                <a:cxn ang="0">
                  <a:pos x="8" y="54"/>
                </a:cxn>
                <a:cxn ang="0">
                  <a:pos x="8" y="51"/>
                </a:cxn>
                <a:cxn ang="0">
                  <a:pos x="4" y="49"/>
                </a:cxn>
                <a:cxn ang="0">
                  <a:pos x="28" y="13"/>
                </a:cxn>
                <a:cxn ang="0">
                  <a:pos x="41" y="0"/>
                </a:cxn>
                <a:cxn ang="0">
                  <a:pos x="44" y="4"/>
                </a:cxn>
                <a:cxn ang="0">
                  <a:pos x="32" y="27"/>
                </a:cxn>
                <a:cxn ang="0">
                  <a:pos x="32" y="31"/>
                </a:cxn>
                <a:cxn ang="0">
                  <a:pos x="39" y="27"/>
                </a:cxn>
                <a:cxn ang="0">
                  <a:pos x="46" y="29"/>
                </a:cxn>
                <a:cxn ang="0">
                  <a:pos x="44" y="32"/>
                </a:cxn>
                <a:cxn ang="0">
                  <a:pos x="44" y="36"/>
                </a:cxn>
                <a:cxn ang="0">
                  <a:pos x="52" y="36"/>
                </a:cxn>
                <a:cxn ang="0">
                  <a:pos x="52" y="38"/>
                </a:cxn>
                <a:cxn ang="0">
                  <a:pos x="57" y="36"/>
                </a:cxn>
                <a:cxn ang="0">
                  <a:pos x="70" y="36"/>
                </a:cxn>
                <a:cxn ang="0">
                  <a:pos x="69" y="51"/>
                </a:cxn>
                <a:cxn ang="0">
                  <a:pos x="74" y="49"/>
                </a:cxn>
                <a:cxn ang="0">
                  <a:pos x="70" y="56"/>
                </a:cxn>
                <a:cxn ang="0">
                  <a:pos x="73" y="63"/>
                </a:cxn>
                <a:cxn ang="0">
                  <a:pos x="79" y="60"/>
                </a:cxn>
                <a:cxn ang="0">
                  <a:pos x="82" y="70"/>
                </a:cxn>
                <a:cxn ang="0">
                  <a:pos x="75" y="80"/>
                </a:cxn>
                <a:cxn ang="0">
                  <a:pos x="71" y="75"/>
                </a:cxn>
                <a:cxn ang="0">
                  <a:pos x="67" y="74"/>
                </a:cxn>
                <a:cxn ang="0">
                  <a:pos x="63" y="62"/>
                </a:cxn>
                <a:cxn ang="0">
                  <a:pos x="50" y="74"/>
                </a:cxn>
                <a:cxn ang="0">
                  <a:pos x="47" y="74"/>
                </a:cxn>
                <a:cxn ang="0">
                  <a:pos x="52" y="67"/>
                </a:cxn>
                <a:cxn ang="0">
                  <a:pos x="40" y="65"/>
                </a:cxn>
                <a:cxn ang="0">
                  <a:pos x="31" y="67"/>
                </a:cxn>
                <a:cxn ang="0">
                  <a:pos x="18" y="64"/>
                </a:cxn>
                <a:cxn ang="0">
                  <a:pos x="4" y="67"/>
                </a:cxn>
              </a:cxnLst>
              <a:rect l="0" t="0" r="r" b="b"/>
              <a:pathLst>
                <a:path w="82" h="80">
                  <a:moveTo>
                    <a:pt x="4" y="67"/>
                  </a:moveTo>
                  <a:cubicBezTo>
                    <a:pt x="2" y="67"/>
                    <a:pt x="0" y="64"/>
                    <a:pt x="0" y="62"/>
                  </a:cubicBezTo>
                  <a:cubicBezTo>
                    <a:pt x="0" y="61"/>
                    <a:pt x="8" y="55"/>
                    <a:pt x="8" y="54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" y="51"/>
                    <a:pt x="5" y="51"/>
                    <a:pt x="4" y="49"/>
                  </a:cubicBezTo>
                  <a:cubicBezTo>
                    <a:pt x="17" y="43"/>
                    <a:pt x="21" y="23"/>
                    <a:pt x="28" y="13"/>
                  </a:cubicBezTo>
                  <a:cubicBezTo>
                    <a:pt x="32" y="7"/>
                    <a:pt x="34" y="0"/>
                    <a:pt x="41" y="0"/>
                  </a:cubicBezTo>
                  <a:cubicBezTo>
                    <a:pt x="43" y="0"/>
                    <a:pt x="44" y="3"/>
                    <a:pt x="44" y="4"/>
                  </a:cubicBezTo>
                  <a:cubicBezTo>
                    <a:pt x="44" y="14"/>
                    <a:pt x="35" y="19"/>
                    <a:pt x="32" y="2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6" y="30"/>
                    <a:pt x="36" y="27"/>
                    <a:pt x="39" y="27"/>
                  </a:cubicBezTo>
                  <a:cubicBezTo>
                    <a:pt x="42" y="27"/>
                    <a:pt x="44" y="28"/>
                    <a:pt x="46" y="29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8"/>
                    <a:pt x="52" y="38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2" y="37"/>
                    <a:pt x="68" y="37"/>
                    <a:pt x="70" y="36"/>
                  </a:cubicBezTo>
                  <a:cubicBezTo>
                    <a:pt x="70" y="40"/>
                    <a:pt x="69" y="44"/>
                    <a:pt x="69" y="51"/>
                  </a:cubicBezTo>
                  <a:cubicBezTo>
                    <a:pt x="70" y="50"/>
                    <a:pt x="73" y="49"/>
                    <a:pt x="74" y="49"/>
                  </a:cubicBezTo>
                  <a:cubicBezTo>
                    <a:pt x="74" y="53"/>
                    <a:pt x="70" y="54"/>
                    <a:pt x="70" y="56"/>
                  </a:cubicBezTo>
                  <a:cubicBezTo>
                    <a:pt x="70" y="58"/>
                    <a:pt x="73" y="60"/>
                    <a:pt x="73" y="63"/>
                  </a:cubicBezTo>
                  <a:cubicBezTo>
                    <a:pt x="77" y="63"/>
                    <a:pt x="76" y="62"/>
                    <a:pt x="79" y="60"/>
                  </a:cubicBezTo>
                  <a:cubicBezTo>
                    <a:pt x="79" y="66"/>
                    <a:pt x="82" y="65"/>
                    <a:pt x="82" y="70"/>
                  </a:cubicBezTo>
                  <a:cubicBezTo>
                    <a:pt x="82" y="75"/>
                    <a:pt x="79" y="80"/>
                    <a:pt x="75" y="80"/>
                  </a:cubicBezTo>
                  <a:cubicBezTo>
                    <a:pt x="72" y="80"/>
                    <a:pt x="71" y="77"/>
                    <a:pt x="71" y="75"/>
                  </a:cubicBezTo>
                  <a:cubicBezTo>
                    <a:pt x="69" y="75"/>
                    <a:pt x="69" y="74"/>
                    <a:pt x="67" y="74"/>
                  </a:cubicBezTo>
                  <a:cubicBezTo>
                    <a:pt x="64" y="74"/>
                    <a:pt x="66" y="66"/>
                    <a:pt x="63" y="62"/>
                  </a:cubicBezTo>
                  <a:cubicBezTo>
                    <a:pt x="59" y="67"/>
                    <a:pt x="55" y="74"/>
                    <a:pt x="50" y="74"/>
                  </a:cubicBezTo>
                  <a:cubicBezTo>
                    <a:pt x="49" y="74"/>
                    <a:pt x="47" y="75"/>
                    <a:pt x="47" y="74"/>
                  </a:cubicBezTo>
                  <a:cubicBezTo>
                    <a:pt x="47" y="70"/>
                    <a:pt x="51" y="70"/>
                    <a:pt x="52" y="67"/>
                  </a:cubicBezTo>
                  <a:cubicBezTo>
                    <a:pt x="48" y="67"/>
                    <a:pt x="42" y="70"/>
                    <a:pt x="40" y="65"/>
                  </a:cubicBezTo>
                  <a:cubicBezTo>
                    <a:pt x="37" y="66"/>
                    <a:pt x="34" y="67"/>
                    <a:pt x="31" y="67"/>
                  </a:cubicBezTo>
                  <a:cubicBezTo>
                    <a:pt x="25" y="67"/>
                    <a:pt x="23" y="64"/>
                    <a:pt x="18" y="64"/>
                  </a:cubicBezTo>
                  <a:cubicBezTo>
                    <a:pt x="11" y="64"/>
                    <a:pt x="9" y="67"/>
                    <a:pt x="4" y="6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35" name="Freeform 92">
              <a:extLst>
                <a:ext uri="{FF2B5EF4-FFF2-40B4-BE49-F238E27FC236}">
                  <a16:creationId xmlns:a16="http://schemas.microsoft.com/office/drawing/2014/main" id="{2E206CE0-1E35-4F49-91B1-A575E0AA2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257" y="3745058"/>
              <a:ext cx="398516" cy="267562"/>
            </a:xfrm>
            <a:custGeom>
              <a:avLst/>
              <a:gdLst/>
              <a:ahLst/>
              <a:cxnLst>
                <a:cxn ang="0">
                  <a:pos x="250" y="98"/>
                </a:cxn>
                <a:cxn ang="0">
                  <a:pos x="246" y="141"/>
                </a:cxn>
                <a:cxn ang="0">
                  <a:pos x="251" y="160"/>
                </a:cxn>
                <a:cxn ang="0">
                  <a:pos x="281" y="192"/>
                </a:cxn>
                <a:cxn ang="0">
                  <a:pos x="312" y="191"/>
                </a:cxn>
                <a:cxn ang="0">
                  <a:pos x="327" y="187"/>
                </a:cxn>
                <a:cxn ang="0">
                  <a:pos x="363" y="152"/>
                </a:cxn>
                <a:cxn ang="0">
                  <a:pos x="382" y="154"/>
                </a:cxn>
                <a:cxn ang="0">
                  <a:pos x="374" y="180"/>
                </a:cxn>
                <a:cxn ang="0">
                  <a:pos x="369" y="192"/>
                </a:cxn>
                <a:cxn ang="0">
                  <a:pos x="365" y="213"/>
                </a:cxn>
                <a:cxn ang="0">
                  <a:pos x="357" y="224"/>
                </a:cxn>
                <a:cxn ang="0">
                  <a:pos x="405" y="226"/>
                </a:cxn>
                <a:cxn ang="0">
                  <a:pos x="426" y="242"/>
                </a:cxn>
                <a:cxn ang="0">
                  <a:pos x="423" y="289"/>
                </a:cxn>
                <a:cxn ang="0">
                  <a:pos x="451" y="316"/>
                </a:cxn>
                <a:cxn ang="0">
                  <a:pos x="504" y="322"/>
                </a:cxn>
                <a:cxn ang="0">
                  <a:pos x="488" y="329"/>
                </a:cxn>
                <a:cxn ang="0">
                  <a:pos x="480" y="316"/>
                </a:cxn>
                <a:cxn ang="0">
                  <a:pos x="468" y="332"/>
                </a:cxn>
                <a:cxn ang="0">
                  <a:pos x="446" y="326"/>
                </a:cxn>
                <a:cxn ang="0">
                  <a:pos x="431" y="323"/>
                </a:cxn>
                <a:cxn ang="0">
                  <a:pos x="406" y="302"/>
                </a:cxn>
                <a:cxn ang="0">
                  <a:pos x="402" y="306"/>
                </a:cxn>
                <a:cxn ang="0">
                  <a:pos x="391" y="281"/>
                </a:cxn>
                <a:cxn ang="0">
                  <a:pos x="372" y="260"/>
                </a:cxn>
                <a:cxn ang="0">
                  <a:pos x="345" y="255"/>
                </a:cxn>
                <a:cxn ang="0">
                  <a:pos x="294" y="226"/>
                </a:cxn>
                <a:cxn ang="0">
                  <a:pos x="282" y="222"/>
                </a:cxn>
                <a:cxn ang="0">
                  <a:pos x="256" y="227"/>
                </a:cxn>
                <a:cxn ang="0">
                  <a:pos x="221" y="214"/>
                </a:cxn>
                <a:cxn ang="0">
                  <a:pos x="195" y="203"/>
                </a:cxn>
                <a:cxn ang="0">
                  <a:pos x="175" y="195"/>
                </a:cxn>
                <a:cxn ang="0">
                  <a:pos x="148" y="172"/>
                </a:cxn>
                <a:cxn ang="0">
                  <a:pos x="148" y="150"/>
                </a:cxn>
                <a:cxn ang="0">
                  <a:pos x="102" y="101"/>
                </a:cxn>
                <a:cxn ang="0">
                  <a:pos x="82" y="68"/>
                </a:cxn>
                <a:cxn ang="0">
                  <a:pos x="62" y="53"/>
                </a:cxn>
                <a:cxn ang="0">
                  <a:pos x="49" y="22"/>
                </a:cxn>
                <a:cxn ang="0">
                  <a:pos x="28" y="19"/>
                </a:cxn>
                <a:cxn ang="0">
                  <a:pos x="49" y="53"/>
                </a:cxn>
                <a:cxn ang="0">
                  <a:pos x="73" y="95"/>
                </a:cxn>
                <a:cxn ang="0">
                  <a:pos x="96" y="130"/>
                </a:cxn>
                <a:cxn ang="0">
                  <a:pos x="86" y="127"/>
                </a:cxn>
                <a:cxn ang="0">
                  <a:pos x="65" y="109"/>
                </a:cxn>
                <a:cxn ang="0">
                  <a:pos x="52" y="84"/>
                </a:cxn>
                <a:cxn ang="0">
                  <a:pos x="40" y="69"/>
                </a:cxn>
                <a:cxn ang="0">
                  <a:pos x="11" y="24"/>
                </a:cxn>
                <a:cxn ang="0">
                  <a:pos x="0" y="0"/>
                </a:cxn>
                <a:cxn ang="0">
                  <a:pos x="76" y="16"/>
                </a:cxn>
                <a:cxn ang="0">
                  <a:pos x="113" y="10"/>
                </a:cxn>
                <a:cxn ang="0">
                  <a:pos x="152" y="29"/>
                </a:cxn>
                <a:cxn ang="0">
                  <a:pos x="188" y="38"/>
                </a:cxn>
                <a:cxn ang="0">
                  <a:pos x="249" y="90"/>
                </a:cxn>
                <a:cxn ang="0">
                  <a:pos x="247" y="86"/>
                </a:cxn>
              </a:cxnLst>
              <a:rect l="0" t="0" r="r" b="b"/>
              <a:pathLst>
                <a:path w="504" h="338">
                  <a:moveTo>
                    <a:pt x="248" y="91"/>
                  </a:moveTo>
                  <a:cubicBezTo>
                    <a:pt x="249" y="94"/>
                    <a:pt x="250" y="96"/>
                    <a:pt x="250" y="98"/>
                  </a:cubicBezTo>
                  <a:cubicBezTo>
                    <a:pt x="250" y="106"/>
                    <a:pt x="247" y="109"/>
                    <a:pt x="246" y="116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45" y="144"/>
                    <a:pt x="248" y="148"/>
                    <a:pt x="249" y="150"/>
                  </a:cubicBezTo>
                  <a:cubicBezTo>
                    <a:pt x="251" y="154"/>
                    <a:pt x="249" y="156"/>
                    <a:pt x="251" y="160"/>
                  </a:cubicBezTo>
                  <a:cubicBezTo>
                    <a:pt x="252" y="164"/>
                    <a:pt x="258" y="170"/>
                    <a:pt x="261" y="173"/>
                  </a:cubicBezTo>
                  <a:cubicBezTo>
                    <a:pt x="269" y="181"/>
                    <a:pt x="269" y="188"/>
                    <a:pt x="281" y="192"/>
                  </a:cubicBezTo>
                  <a:cubicBezTo>
                    <a:pt x="285" y="193"/>
                    <a:pt x="285" y="197"/>
                    <a:pt x="288" y="197"/>
                  </a:cubicBezTo>
                  <a:cubicBezTo>
                    <a:pt x="297" y="197"/>
                    <a:pt x="304" y="191"/>
                    <a:pt x="312" y="191"/>
                  </a:cubicBezTo>
                  <a:cubicBezTo>
                    <a:pt x="317" y="191"/>
                    <a:pt x="319" y="194"/>
                    <a:pt x="321" y="194"/>
                  </a:cubicBezTo>
                  <a:cubicBezTo>
                    <a:pt x="324" y="194"/>
                    <a:pt x="327" y="188"/>
                    <a:pt x="327" y="187"/>
                  </a:cubicBezTo>
                  <a:cubicBezTo>
                    <a:pt x="329" y="181"/>
                    <a:pt x="336" y="176"/>
                    <a:pt x="336" y="169"/>
                  </a:cubicBezTo>
                  <a:cubicBezTo>
                    <a:pt x="336" y="156"/>
                    <a:pt x="351" y="152"/>
                    <a:pt x="363" y="152"/>
                  </a:cubicBezTo>
                  <a:cubicBezTo>
                    <a:pt x="367" y="152"/>
                    <a:pt x="370" y="152"/>
                    <a:pt x="372" y="153"/>
                  </a:cubicBezTo>
                  <a:cubicBezTo>
                    <a:pt x="373" y="154"/>
                    <a:pt x="379" y="154"/>
                    <a:pt x="382" y="154"/>
                  </a:cubicBezTo>
                  <a:cubicBezTo>
                    <a:pt x="382" y="155"/>
                    <a:pt x="382" y="157"/>
                    <a:pt x="382" y="158"/>
                  </a:cubicBezTo>
                  <a:cubicBezTo>
                    <a:pt x="382" y="164"/>
                    <a:pt x="374" y="172"/>
                    <a:pt x="374" y="180"/>
                  </a:cubicBezTo>
                  <a:cubicBezTo>
                    <a:pt x="374" y="188"/>
                    <a:pt x="372" y="191"/>
                    <a:pt x="369" y="195"/>
                  </a:cubicBezTo>
                  <a:cubicBezTo>
                    <a:pt x="369" y="194"/>
                    <a:pt x="369" y="193"/>
                    <a:pt x="369" y="192"/>
                  </a:cubicBezTo>
                  <a:cubicBezTo>
                    <a:pt x="368" y="192"/>
                    <a:pt x="367" y="192"/>
                    <a:pt x="365" y="192"/>
                  </a:cubicBezTo>
                  <a:cubicBezTo>
                    <a:pt x="365" y="197"/>
                    <a:pt x="365" y="207"/>
                    <a:pt x="365" y="213"/>
                  </a:cubicBezTo>
                  <a:cubicBezTo>
                    <a:pt x="365" y="217"/>
                    <a:pt x="360" y="219"/>
                    <a:pt x="357" y="222"/>
                  </a:cubicBezTo>
                  <a:cubicBezTo>
                    <a:pt x="357" y="223"/>
                    <a:pt x="357" y="223"/>
                    <a:pt x="357" y="224"/>
                  </a:cubicBezTo>
                  <a:cubicBezTo>
                    <a:pt x="357" y="227"/>
                    <a:pt x="360" y="229"/>
                    <a:pt x="363" y="229"/>
                  </a:cubicBezTo>
                  <a:cubicBezTo>
                    <a:pt x="377" y="229"/>
                    <a:pt x="389" y="226"/>
                    <a:pt x="405" y="226"/>
                  </a:cubicBezTo>
                  <a:cubicBezTo>
                    <a:pt x="415" y="226"/>
                    <a:pt x="418" y="234"/>
                    <a:pt x="426" y="236"/>
                  </a:cubicBezTo>
                  <a:cubicBezTo>
                    <a:pt x="426" y="238"/>
                    <a:pt x="426" y="240"/>
                    <a:pt x="426" y="242"/>
                  </a:cubicBezTo>
                  <a:cubicBezTo>
                    <a:pt x="426" y="246"/>
                    <a:pt x="425" y="257"/>
                    <a:pt x="423" y="262"/>
                  </a:cubicBezTo>
                  <a:cubicBezTo>
                    <a:pt x="423" y="272"/>
                    <a:pt x="423" y="281"/>
                    <a:pt x="423" y="289"/>
                  </a:cubicBezTo>
                  <a:cubicBezTo>
                    <a:pt x="423" y="298"/>
                    <a:pt x="432" y="302"/>
                    <a:pt x="439" y="306"/>
                  </a:cubicBezTo>
                  <a:cubicBezTo>
                    <a:pt x="444" y="308"/>
                    <a:pt x="444" y="316"/>
                    <a:pt x="451" y="316"/>
                  </a:cubicBezTo>
                  <a:cubicBezTo>
                    <a:pt x="463" y="316"/>
                    <a:pt x="469" y="307"/>
                    <a:pt x="479" y="307"/>
                  </a:cubicBezTo>
                  <a:cubicBezTo>
                    <a:pt x="491" y="307"/>
                    <a:pt x="497" y="316"/>
                    <a:pt x="504" y="322"/>
                  </a:cubicBezTo>
                  <a:cubicBezTo>
                    <a:pt x="503" y="323"/>
                    <a:pt x="494" y="333"/>
                    <a:pt x="493" y="332"/>
                  </a:cubicBezTo>
                  <a:cubicBezTo>
                    <a:pt x="492" y="331"/>
                    <a:pt x="488" y="330"/>
                    <a:pt x="488" y="329"/>
                  </a:cubicBezTo>
                  <a:cubicBezTo>
                    <a:pt x="488" y="327"/>
                    <a:pt x="490" y="326"/>
                    <a:pt x="491" y="324"/>
                  </a:cubicBezTo>
                  <a:cubicBezTo>
                    <a:pt x="486" y="322"/>
                    <a:pt x="484" y="316"/>
                    <a:pt x="480" y="316"/>
                  </a:cubicBezTo>
                  <a:cubicBezTo>
                    <a:pt x="476" y="316"/>
                    <a:pt x="464" y="325"/>
                    <a:pt x="464" y="328"/>
                  </a:cubicBezTo>
                  <a:cubicBezTo>
                    <a:pt x="464" y="330"/>
                    <a:pt x="467" y="331"/>
                    <a:pt x="468" y="332"/>
                  </a:cubicBezTo>
                  <a:cubicBezTo>
                    <a:pt x="467" y="336"/>
                    <a:pt x="465" y="338"/>
                    <a:pt x="461" y="338"/>
                  </a:cubicBezTo>
                  <a:cubicBezTo>
                    <a:pt x="454" y="338"/>
                    <a:pt x="450" y="330"/>
                    <a:pt x="446" y="326"/>
                  </a:cubicBezTo>
                  <a:cubicBezTo>
                    <a:pt x="443" y="323"/>
                    <a:pt x="436" y="326"/>
                    <a:pt x="433" y="326"/>
                  </a:cubicBezTo>
                  <a:cubicBezTo>
                    <a:pt x="432" y="326"/>
                    <a:pt x="431" y="324"/>
                    <a:pt x="431" y="323"/>
                  </a:cubicBezTo>
                  <a:cubicBezTo>
                    <a:pt x="424" y="322"/>
                    <a:pt x="424" y="318"/>
                    <a:pt x="423" y="314"/>
                  </a:cubicBezTo>
                  <a:cubicBezTo>
                    <a:pt x="421" y="311"/>
                    <a:pt x="406" y="302"/>
                    <a:pt x="406" y="302"/>
                  </a:cubicBezTo>
                  <a:cubicBezTo>
                    <a:pt x="405" y="304"/>
                    <a:pt x="405" y="305"/>
                    <a:pt x="406" y="306"/>
                  </a:cubicBezTo>
                  <a:cubicBezTo>
                    <a:pt x="402" y="306"/>
                    <a:pt x="402" y="306"/>
                    <a:pt x="402" y="306"/>
                  </a:cubicBezTo>
                  <a:cubicBezTo>
                    <a:pt x="395" y="302"/>
                    <a:pt x="399" y="296"/>
                    <a:pt x="397" y="289"/>
                  </a:cubicBezTo>
                  <a:cubicBezTo>
                    <a:pt x="396" y="285"/>
                    <a:pt x="394" y="284"/>
                    <a:pt x="391" y="281"/>
                  </a:cubicBezTo>
                  <a:cubicBezTo>
                    <a:pt x="384" y="274"/>
                    <a:pt x="377" y="270"/>
                    <a:pt x="374" y="260"/>
                  </a:cubicBezTo>
                  <a:cubicBezTo>
                    <a:pt x="373" y="260"/>
                    <a:pt x="372" y="260"/>
                    <a:pt x="372" y="260"/>
                  </a:cubicBezTo>
                  <a:cubicBezTo>
                    <a:pt x="368" y="260"/>
                    <a:pt x="366" y="262"/>
                    <a:pt x="363" y="262"/>
                  </a:cubicBezTo>
                  <a:cubicBezTo>
                    <a:pt x="355" y="262"/>
                    <a:pt x="350" y="257"/>
                    <a:pt x="345" y="255"/>
                  </a:cubicBezTo>
                  <a:cubicBezTo>
                    <a:pt x="336" y="251"/>
                    <a:pt x="330" y="253"/>
                    <a:pt x="321" y="248"/>
                  </a:cubicBezTo>
                  <a:cubicBezTo>
                    <a:pt x="308" y="242"/>
                    <a:pt x="306" y="232"/>
                    <a:pt x="294" y="226"/>
                  </a:cubicBezTo>
                  <a:cubicBezTo>
                    <a:pt x="291" y="226"/>
                    <a:pt x="291" y="226"/>
                    <a:pt x="291" y="226"/>
                  </a:cubicBezTo>
                  <a:cubicBezTo>
                    <a:pt x="288" y="224"/>
                    <a:pt x="285" y="222"/>
                    <a:pt x="282" y="222"/>
                  </a:cubicBezTo>
                  <a:cubicBezTo>
                    <a:pt x="274" y="222"/>
                    <a:pt x="272" y="231"/>
                    <a:pt x="265" y="231"/>
                  </a:cubicBezTo>
                  <a:cubicBezTo>
                    <a:pt x="261" y="231"/>
                    <a:pt x="258" y="228"/>
                    <a:pt x="256" y="227"/>
                  </a:cubicBezTo>
                  <a:cubicBezTo>
                    <a:pt x="252" y="225"/>
                    <a:pt x="249" y="226"/>
                    <a:pt x="246" y="226"/>
                  </a:cubicBezTo>
                  <a:cubicBezTo>
                    <a:pt x="241" y="226"/>
                    <a:pt x="226" y="216"/>
                    <a:pt x="221" y="214"/>
                  </a:cubicBezTo>
                  <a:cubicBezTo>
                    <a:pt x="216" y="211"/>
                    <a:pt x="213" y="214"/>
                    <a:pt x="208" y="213"/>
                  </a:cubicBezTo>
                  <a:cubicBezTo>
                    <a:pt x="202" y="211"/>
                    <a:pt x="201" y="206"/>
                    <a:pt x="195" y="203"/>
                  </a:cubicBezTo>
                  <a:cubicBezTo>
                    <a:pt x="189" y="200"/>
                    <a:pt x="186" y="201"/>
                    <a:pt x="180" y="198"/>
                  </a:cubicBezTo>
                  <a:cubicBezTo>
                    <a:pt x="177" y="197"/>
                    <a:pt x="177" y="196"/>
                    <a:pt x="175" y="195"/>
                  </a:cubicBezTo>
                  <a:cubicBezTo>
                    <a:pt x="170" y="190"/>
                    <a:pt x="156" y="187"/>
                    <a:pt x="155" y="181"/>
                  </a:cubicBezTo>
                  <a:cubicBezTo>
                    <a:pt x="151" y="181"/>
                    <a:pt x="148" y="176"/>
                    <a:pt x="148" y="172"/>
                  </a:cubicBezTo>
                  <a:cubicBezTo>
                    <a:pt x="148" y="167"/>
                    <a:pt x="153" y="165"/>
                    <a:pt x="153" y="160"/>
                  </a:cubicBezTo>
                  <a:cubicBezTo>
                    <a:pt x="153" y="154"/>
                    <a:pt x="149" y="153"/>
                    <a:pt x="148" y="150"/>
                  </a:cubicBezTo>
                  <a:cubicBezTo>
                    <a:pt x="143" y="134"/>
                    <a:pt x="128" y="121"/>
                    <a:pt x="118" y="111"/>
                  </a:cubicBezTo>
                  <a:cubicBezTo>
                    <a:pt x="114" y="107"/>
                    <a:pt x="107" y="105"/>
                    <a:pt x="102" y="101"/>
                  </a:cubicBezTo>
                  <a:cubicBezTo>
                    <a:pt x="99" y="97"/>
                    <a:pt x="102" y="93"/>
                    <a:pt x="100" y="88"/>
                  </a:cubicBezTo>
                  <a:cubicBezTo>
                    <a:pt x="96" y="80"/>
                    <a:pt x="82" y="79"/>
                    <a:pt x="82" y="68"/>
                  </a:cubicBezTo>
                  <a:cubicBezTo>
                    <a:pt x="78" y="68"/>
                    <a:pt x="79" y="67"/>
                    <a:pt x="77" y="68"/>
                  </a:cubicBezTo>
                  <a:cubicBezTo>
                    <a:pt x="72" y="63"/>
                    <a:pt x="67" y="58"/>
                    <a:pt x="62" y="53"/>
                  </a:cubicBezTo>
                  <a:cubicBezTo>
                    <a:pt x="58" y="49"/>
                    <a:pt x="60" y="42"/>
                    <a:pt x="56" y="38"/>
                  </a:cubicBezTo>
                  <a:cubicBezTo>
                    <a:pt x="52" y="34"/>
                    <a:pt x="53" y="24"/>
                    <a:pt x="49" y="22"/>
                  </a:cubicBezTo>
                  <a:cubicBezTo>
                    <a:pt x="42" y="19"/>
                    <a:pt x="35" y="19"/>
                    <a:pt x="29" y="13"/>
                  </a:cubicBezTo>
                  <a:cubicBezTo>
                    <a:pt x="27" y="15"/>
                    <a:pt x="28" y="18"/>
                    <a:pt x="28" y="19"/>
                  </a:cubicBezTo>
                  <a:cubicBezTo>
                    <a:pt x="28" y="28"/>
                    <a:pt x="32" y="34"/>
                    <a:pt x="36" y="41"/>
                  </a:cubicBezTo>
                  <a:cubicBezTo>
                    <a:pt x="39" y="48"/>
                    <a:pt x="45" y="48"/>
                    <a:pt x="49" y="53"/>
                  </a:cubicBezTo>
                  <a:cubicBezTo>
                    <a:pt x="55" y="59"/>
                    <a:pt x="56" y="63"/>
                    <a:pt x="58" y="71"/>
                  </a:cubicBezTo>
                  <a:cubicBezTo>
                    <a:pt x="61" y="81"/>
                    <a:pt x="70" y="86"/>
                    <a:pt x="73" y="95"/>
                  </a:cubicBezTo>
                  <a:cubicBezTo>
                    <a:pt x="77" y="106"/>
                    <a:pt x="80" y="117"/>
                    <a:pt x="87" y="122"/>
                  </a:cubicBezTo>
                  <a:cubicBezTo>
                    <a:pt x="91" y="119"/>
                    <a:pt x="96" y="126"/>
                    <a:pt x="96" y="130"/>
                  </a:cubicBezTo>
                  <a:cubicBezTo>
                    <a:pt x="96" y="132"/>
                    <a:pt x="95" y="136"/>
                    <a:pt x="93" y="136"/>
                  </a:cubicBezTo>
                  <a:cubicBezTo>
                    <a:pt x="92" y="136"/>
                    <a:pt x="86" y="129"/>
                    <a:pt x="86" y="127"/>
                  </a:cubicBezTo>
                  <a:cubicBezTo>
                    <a:pt x="78" y="127"/>
                    <a:pt x="74" y="117"/>
                    <a:pt x="69" y="113"/>
                  </a:cubicBezTo>
                  <a:cubicBezTo>
                    <a:pt x="66" y="112"/>
                    <a:pt x="66" y="112"/>
                    <a:pt x="65" y="109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0" y="93"/>
                    <a:pt x="56" y="88"/>
                    <a:pt x="52" y="84"/>
                  </a:cubicBezTo>
                  <a:cubicBezTo>
                    <a:pt x="46" y="78"/>
                    <a:pt x="36" y="79"/>
                    <a:pt x="31" y="72"/>
                  </a:cubicBezTo>
                  <a:cubicBezTo>
                    <a:pt x="34" y="72"/>
                    <a:pt x="44" y="74"/>
                    <a:pt x="40" y="69"/>
                  </a:cubicBezTo>
                  <a:cubicBezTo>
                    <a:pt x="34" y="59"/>
                    <a:pt x="26" y="50"/>
                    <a:pt x="19" y="45"/>
                  </a:cubicBezTo>
                  <a:cubicBezTo>
                    <a:pt x="14" y="41"/>
                    <a:pt x="14" y="29"/>
                    <a:pt x="11" y="24"/>
                  </a:cubicBezTo>
                  <a:cubicBezTo>
                    <a:pt x="7" y="16"/>
                    <a:pt x="3" y="1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1" y="10"/>
                    <a:pt x="121" y="10"/>
                    <a:pt x="121" y="10"/>
                  </a:cubicBezTo>
                  <a:cubicBezTo>
                    <a:pt x="136" y="14"/>
                    <a:pt x="145" y="16"/>
                    <a:pt x="152" y="29"/>
                  </a:cubicBezTo>
                  <a:cubicBezTo>
                    <a:pt x="156" y="35"/>
                    <a:pt x="163" y="50"/>
                    <a:pt x="172" y="50"/>
                  </a:cubicBezTo>
                  <a:cubicBezTo>
                    <a:pt x="181" y="50"/>
                    <a:pt x="178" y="38"/>
                    <a:pt x="188" y="38"/>
                  </a:cubicBezTo>
                  <a:cubicBezTo>
                    <a:pt x="214" y="38"/>
                    <a:pt x="213" y="70"/>
                    <a:pt x="227" y="84"/>
                  </a:cubicBezTo>
                  <a:cubicBezTo>
                    <a:pt x="231" y="87"/>
                    <a:pt x="242" y="90"/>
                    <a:pt x="249" y="90"/>
                  </a:cubicBezTo>
                  <a:cubicBezTo>
                    <a:pt x="249" y="89"/>
                    <a:pt x="247" y="87"/>
                    <a:pt x="247" y="86"/>
                  </a:cubicBezTo>
                  <a:cubicBezTo>
                    <a:pt x="247" y="86"/>
                    <a:pt x="247" y="86"/>
                    <a:pt x="247" y="86"/>
                  </a:cubicBezTo>
                  <a:lnTo>
                    <a:pt x="248" y="9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36" name="Freeform 93">
              <a:extLst>
                <a:ext uri="{FF2B5EF4-FFF2-40B4-BE49-F238E27FC236}">
                  <a16:creationId xmlns:a16="http://schemas.microsoft.com/office/drawing/2014/main" id="{1776FD7F-95BE-1E4A-9A84-7B9AFEF3C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1783" y="3496339"/>
              <a:ext cx="12248" cy="56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7"/>
                </a:cxn>
                <a:cxn ang="0">
                  <a:pos x="12" y="7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5" h="8">
                  <a:moveTo>
                    <a:pt x="0" y="0"/>
                  </a:moveTo>
                  <a:cubicBezTo>
                    <a:pt x="7" y="0"/>
                    <a:pt x="15" y="1"/>
                    <a:pt x="15" y="7"/>
                  </a:cubicBezTo>
                  <a:cubicBezTo>
                    <a:pt x="15" y="8"/>
                    <a:pt x="13" y="7"/>
                    <a:pt x="12" y="7"/>
                  </a:cubicBezTo>
                  <a:cubicBezTo>
                    <a:pt x="8" y="7"/>
                    <a:pt x="2" y="5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37" name="Freeform 94">
              <a:extLst>
                <a:ext uri="{FF2B5EF4-FFF2-40B4-BE49-F238E27FC236}">
                  <a16:creationId xmlns:a16="http://schemas.microsoft.com/office/drawing/2014/main" id="{98924C0B-BFFB-6F4A-AC6B-32C313227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1087" y="3529314"/>
              <a:ext cx="47106" cy="3014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18" y="6"/>
                </a:cxn>
                <a:cxn ang="0">
                  <a:pos x="59" y="34"/>
                </a:cxn>
                <a:cxn ang="0">
                  <a:pos x="59" y="38"/>
                </a:cxn>
                <a:cxn ang="0">
                  <a:pos x="55" y="38"/>
                </a:cxn>
                <a:cxn ang="0">
                  <a:pos x="22" y="22"/>
                </a:cxn>
                <a:cxn ang="0">
                  <a:pos x="27" y="17"/>
                </a:cxn>
                <a:cxn ang="0">
                  <a:pos x="4" y="8"/>
                </a:cxn>
                <a:cxn ang="0">
                  <a:pos x="8" y="4"/>
                </a:cxn>
                <a:cxn ang="0">
                  <a:pos x="2" y="2"/>
                </a:cxn>
                <a:cxn ang="0">
                  <a:pos x="0" y="2"/>
                </a:cxn>
              </a:cxnLst>
              <a:rect l="0" t="0" r="r" b="b"/>
              <a:pathLst>
                <a:path w="59" h="38">
                  <a:moveTo>
                    <a:pt x="0" y="2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11" y="0"/>
                    <a:pt x="15" y="5"/>
                    <a:pt x="18" y="6"/>
                  </a:cubicBezTo>
                  <a:cubicBezTo>
                    <a:pt x="37" y="12"/>
                    <a:pt x="48" y="23"/>
                    <a:pt x="59" y="34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8" y="38"/>
                    <a:pt x="56" y="38"/>
                    <a:pt x="55" y="38"/>
                  </a:cubicBezTo>
                  <a:cubicBezTo>
                    <a:pt x="45" y="38"/>
                    <a:pt x="29" y="26"/>
                    <a:pt x="22" y="22"/>
                  </a:cubicBezTo>
                  <a:cubicBezTo>
                    <a:pt x="23" y="19"/>
                    <a:pt x="25" y="19"/>
                    <a:pt x="27" y="17"/>
                  </a:cubicBezTo>
                  <a:cubicBezTo>
                    <a:pt x="18" y="17"/>
                    <a:pt x="6" y="13"/>
                    <a:pt x="4" y="8"/>
                  </a:cubicBezTo>
                  <a:cubicBezTo>
                    <a:pt x="6" y="7"/>
                    <a:pt x="8" y="5"/>
                    <a:pt x="8" y="4"/>
                  </a:cubicBezTo>
                  <a:cubicBezTo>
                    <a:pt x="6" y="3"/>
                    <a:pt x="2" y="2"/>
                    <a:pt x="2" y="2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38" name="Freeform 95">
              <a:extLst>
                <a:ext uri="{FF2B5EF4-FFF2-40B4-BE49-F238E27FC236}">
                  <a16:creationId xmlns:a16="http://schemas.microsoft.com/office/drawing/2014/main" id="{55FB31AB-AA2F-564F-A453-56E80E117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923" y="3485034"/>
              <a:ext cx="16958" cy="23553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0" y="3"/>
                </a:cxn>
                <a:cxn ang="0">
                  <a:pos x="7" y="8"/>
                </a:cxn>
                <a:cxn ang="0">
                  <a:pos x="13" y="3"/>
                </a:cxn>
                <a:cxn ang="0">
                  <a:pos x="13" y="12"/>
                </a:cxn>
                <a:cxn ang="0">
                  <a:pos x="15" y="18"/>
                </a:cxn>
                <a:cxn ang="0">
                  <a:pos x="13" y="22"/>
                </a:cxn>
                <a:cxn ang="0">
                  <a:pos x="17" y="30"/>
                </a:cxn>
                <a:cxn ang="0">
                  <a:pos x="10" y="22"/>
                </a:cxn>
                <a:cxn ang="0">
                  <a:pos x="12" y="17"/>
                </a:cxn>
                <a:cxn ang="0">
                  <a:pos x="5" y="12"/>
                </a:cxn>
              </a:cxnLst>
              <a:rect l="0" t="0" r="r" b="b"/>
              <a:pathLst>
                <a:path w="21" h="30">
                  <a:moveTo>
                    <a:pt x="5" y="12"/>
                  </a:moveTo>
                  <a:cubicBezTo>
                    <a:pt x="3" y="12"/>
                    <a:pt x="2" y="6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6" y="3"/>
                    <a:pt x="10" y="3"/>
                  </a:cubicBezTo>
                  <a:cubicBezTo>
                    <a:pt x="10" y="4"/>
                    <a:pt x="5" y="8"/>
                    <a:pt x="7" y="8"/>
                  </a:cubicBezTo>
                  <a:cubicBezTo>
                    <a:pt x="10" y="8"/>
                    <a:pt x="12" y="5"/>
                    <a:pt x="13" y="3"/>
                  </a:cubicBezTo>
                  <a:cubicBezTo>
                    <a:pt x="14" y="5"/>
                    <a:pt x="13" y="8"/>
                    <a:pt x="13" y="12"/>
                  </a:cubicBezTo>
                  <a:cubicBezTo>
                    <a:pt x="13" y="15"/>
                    <a:pt x="15" y="15"/>
                    <a:pt x="15" y="18"/>
                  </a:cubicBezTo>
                  <a:cubicBezTo>
                    <a:pt x="15" y="19"/>
                    <a:pt x="13" y="20"/>
                    <a:pt x="13" y="22"/>
                  </a:cubicBezTo>
                  <a:cubicBezTo>
                    <a:pt x="13" y="24"/>
                    <a:pt x="21" y="30"/>
                    <a:pt x="17" y="30"/>
                  </a:cubicBezTo>
                  <a:cubicBezTo>
                    <a:pt x="13" y="30"/>
                    <a:pt x="10" y="26"/>
                    <a:pt x="10" y="22"/>
                  </a:cubicBezTo>
                  <a:cubicBezTo>
                    <a:pt x="10" y="19"/>
                    <a:pt x="12" y="18"/>
                    <a:pt x="12" y="17"/>
                  </a:cubicBezTo>
                  <a:cubicBezTo>
                    <a:pt x="9" y="16"/>
                    <a:pt x="8" y="12"/>
                    <a:pt x="5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39" name="Freeform 96">
              <a:extLst>
                <a:ext uri="{FF2B5EF4-FFF2-40B4-BE49-F238E27FC236}">
                  <a16:creationId xmlns:a16="http://schemas.microsoft.com/office/drawing/2014/main" id="{387F22B1-EE11-9F49-B9F3-A4DB4307B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005" y="3432275"/>
              <a:ext cx="20727" cy="14132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7" y="0"/>
                </a:cxn>
                <a:cxn ang="0">
                  <a:pos x="27" y="6"/>
                </a:cxn>
                <a:cxn ang="0">
                  <a:pos x="10" y="18"/>
                </a:cxn>
                <a:cxn ang="0">
                  <a:pos x="0" y="12"/>
                </a:cxn>
                <a:cxn ang="0">
                  <a:pos x="0" y="7"/>
                </a:cxn>
                <a:cxn ang="0">
                  <a:pos x="21" y="0"/>
                </a:cxn>
              </a:cxnLst>
              <a:rect l="0" t="0" r="r" b="b"/>
              <a:pathLst>
                <a:path w="27" h="18">
                  <a:moveTo>
                    <a:pt x="21" y="0"/>
                  </a:moveTo>
                  <a:cubicBezTo>
                    <a:pt x="25" y="0"/>
                    <a:pt x="25" y="0"/>
                    <a:pt x="27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9" y="10"/>
                    <a:pt x="16" y="13"/>
                    <a:pt x="10" y="18"/>
                  </a:cubicBezTo>
                  <a:cubicBezTo>
                    <a:pt x="6" y="15"/>
                    <a:pt x="3" y="15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8" y="5"/>
                    <a:pt x="14" y="0"/>
                    <a:pt x="2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40" name="Freeform 97">
              <a:extLst>
                <a:ext uri="{FF2B5EF4-FFF2-40B4-BE49-F238E27FC236}">
                  <a16:creationId xmlns:a16="http://schemas.microsoft.com/office/drawing/2014/main" id="{3B0D1613-E838-1D4B-A22D-E63ADE20A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017" y="3536851"/>
              <a:ext cx="25437" cy="13190"/>
            </a:xfrm>
            <a:custGeom>
              <a:avLst/>
              <a:gdLst/>
              <a:ahLst/>
              <a:cxnLst>
                <a:cxn ang="0">
                  <a:pos x="26" y="17"/>
                </a:cxn>
                <a:cxn ang="0">
                  <a:pos x="32" y="14"/>
                </a:cxn>
                <a:cxn ang="0">
                  <a:pos x="0" y="3"/>
                </a:cxn>
                <a:cxn ang="0">
                  <a:pos x="26" y="17"/>
                </a:cxn>
              </a:cxnLst>
              <a:rect l="0" t="0" r="r" b="b"/>
              <a:pathLst>
                <a:path w="32" h="17">
                  <a:moveTo>
                    <a:pt x="26" y="17"/>
                  </a:moveTo>
                  <a:cubicBezTo>
                    <a:pt x="29" y="17"/>
                    <a:pt x="30" y="16"/>
                    <a:pt x="32" y="14"/>
                  </a:cubicBezTo>
                  <a:cubicBezTo>
                    <a:pt x="22" y="9"/>
                    <a:pt x="14" y="0"/>
                    <a:pt x="0" y="3"/>
                  </a:cubicBezTo>
                  <a:cubicBezTo>
                    <a:pt x="6" y="7"/>
                    <a:pt x="18" y="17"/>
                    <a:pt x="26" y="1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41" name="Freeform 98">
              <a:extLst>
                <a:ext uri="{FF2B5EF4-FFF2-40B4-BE49-F238E27FC236}">
                  <a16:creationId xmlns:a16="http://schemas.microsoft.com/office/drawing/2014/main" id="{21D94073-8E54-114B-A006-D9B31C33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8901" y="3576420"/>
              <a:ext cx="18842" cy="1224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1" y="7"/>
                </a:cxn>
                <a:cxn ang="0">
                  <a:pos x="24" y="7"/>
                </a:cxn>
                <a:cxn ang="0">
                  <a:pos x="24" y="10"/>
                </a:cxn>
                <a:cxn ang="0">
                  <a:pos x="19" y="15"/>
                </a:cxn>
                <a:cxn ang="0">
                  <a:pos x="0" y="3"/>
                </a:cxn>
                <a:cxn ang="0">
                  <a:pos x="1" y="0"/>
                </a:cxn>
              </a:cxnLst>
              <a:rect l="0" t="0" r="r" b="b"/>
              <a:pathLst>
                <a:path w="24" h="15">
                  <a:moveTo>
                    <a:pt x="1" y="0"/>
                  </a:moveTo>
                  <a:cubicBezTo>
                    <a:pt x="4" y="4"/>
                    <a:pt x="7" y="6"/>
                    <a:pt x="11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8"/>
                    <a:pt x="24" y="9"/>
                    <a:pt x="24" y="10"/>
                  </a:cubicBezTo>
                  <a:cubicBezTo>
                    <a:pt x="24" y="12"/>
                    <a:pt x="20" y="15"/>
                    <a:pt x="19" y="15"/>
                  </a:cubicBezTo>
                  <a:cubicBezTo>
                    <a:pt x="16" y="15"/>
                    <a:pt x="0" y="6"/>
                    <a:pt x="0" y="3"/>
                  </a:cubicBezTo>
                  <a:cubicBezTo>
                    <a:pt x="0" y="2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42" name="Freeform 99">
              <a:extLst>
                <a:ext uri="{FF2B5EF4-FFF2-40B4-BE49-F238E27FC236}">
                  <a16:creationId xmlns:a16="http://schemas.microsoft.com/office/drawing/2014/main" id="{2D9D2A38-7291-1746-A4E9-2B9FB0B67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7164" y="3576420"/>
              <a:ext cx="13190" cy="16016"/>
            </a:xfrm>
            <a:custGeom>
              <a:avLst/>
              <a:gdLst/>
              <a:ahLst/>
              <a:cxnLst>
                <a:cxn ang="0">
                  <a:pos x="17" y="12"/>
                </a:cxn>
                <a:cxn ang="0">
                  <a:pos x="17" y="15"/>
                </a:cxn>
                <a:cxn ang="0">
                  <a:pos x="7" y="20"/>
                </a:cxn>
                <a:cxn ang="0">
                  <a:pos x="0" y="15"/>
                </a:cxn>
                <a:cxn ang="0">
                  <a:pos x="10" y="0"/>
                </a:cxn>
                <a:cxn ang="0">
                  <a:pos x="14" y="5"/>
                </a:cxn>
                <a:cxn ang="0">
                  <a:pos x="17" y="12"/>
                </a:cxn>
              </a:cxnLst>
              <a:rect l="0" t="0" r="r" b="b"/>
              <a:pathLst>
                <a:path w="17" h="20">
                  <a:moveTo>
                    <a:pt x="17" y="12"/>
                  </a:moveTo>
                  <a:cubicBezTo>
                    <a:pt x="17" y="12"/>
                    <a:pt x="17" y="14"/>
                    <a:pt x="17" y="15"/>
                  </a:cubicBezTo>
                  <a:cubicBezTo>
                    <a:pt x="17" y="18"/>
                    <a:pt x="12" y="20"/>
                    <a:pt x="7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3"/>
                    <a:pt x="6" y="2"/>
                    <a:pt x="10" y="0"/>
                  </a:cubicBezTo>
                  <a:cubicBezTo>
                    <a:pt x="11" y="2"/>
                    <a:pt x="14" y="3"/>
                    <a:pt x="14" y="5"/>
                  </a:cubicBezTo>
                  <a:cubicBezTo>
                    <a:pt x="14" y="9"/>
                    <a:pt x="7" y="12"/>
                    <a:pt x="17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43" name="Freeform 100">
              <a:extLst>
                <a:ext uri="{FF2B5EF4-FFF2-40B4-BE49-F238E27FC236}">
                  <a16:creationId xmlns:a16="http://schemas.microsoft.com/office/drawing/2014/main" id="{ADE65F83-771E-0841-82C7-16614D1B0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7645" y="3394591"/>
              <a:ext cx="16016" cy="7537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13" y="1"/>
                </a:cxn>
                <a:cxn ang="0">
                  <a:pos x="20" y="9"/>
                </a:cxn>
                <a:cxn ang="0">
                  <a:pos x="5" y="9"/>
                </a:cxn>
                <a:cxn ang="0">
                  <a:pos x="0" y="4"/>
                </a:cxn>
                <a:cxn ang="0">
                  <a:pos x="6" y="4"/>
                </a:cxn>
              </a:cxnLst>
              <a:rect l="0" t="0" r="r" b="b"/>
              <a:pathLst>
                <a:path w="20" h="9">
                  <a:moveTo>
                    <a:pt x="6" y="4"/>
                  </a:moveTo>
                  <a:cubicBezTo>
                    <a:pt x="8" y="0"/>
                    <a:pt x="10" y="1"/>
                    <a:pt x="13" y="1"/>
                  </a:cubicBezTo>
                  <a:cubicBezTo>
                    <a:pt x="18" y="1"/>
                    <a:pt x="19" y="4"/>
                    <a:pt x="20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7"/>
                    <a:pt x="1" y="6"/>
                    <a:pt x="0" y="4"/>
                  </a:cubicBezTo>
                  <a:lnTo>
                    <a:pt x="6" y="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grpSp>
          <p:nvGrpSpPr>
            <p:cNvPr id="244" name="Group 345">
              <a:extLst>
                <a:ext uri="{FF2B5EF4-FFF2-40B4-BE49-F238E27FC236}">
                  <a16:creationId xmlns:a16="http://schemas.microsoft.com/office/drawing/2014/main" id="{0AF182E1-2603-4E4A-98D4-C7DE72714BC6}"/>
                </a:ext>
              </a:extLst>
            </p:cNvPr>
            <p:cNvGrpSpPr/>
            <p:nvPr/>
          </p:nvGrpSpPr>
          <p:grpSpPr>
            <a:xfrm>
              <a:off x="5885908" y="3017744"/>
              <a:ext cx="407937" cy="685862"/>
              <a:chOff x="4219575" y="1089025"/>
              <a:chExt cx="687388" cy="1155701"/>
            </a:xfrm>
            <a:grpFill/>
          </p:grpSpPr>
          <p:sp>
            <p:nvSpPr>
              <p:cNvPr id="331" name="Freeform 36">
                <a:extLst>
                  <a:ext uri="{FF2B5EF4-FFF2-40B4-BE49-F238E27FC236}">
                    <a16:creationId xmlns:a16="http://schemas.microsoft.com/office/drawing/2014/main" id="{FBD9F805-57DC-3A46-9132-965468FEC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8825" y="1816100"/>
                <a:ext cx="26988" cy="39688"/>
              </a:xfrm>
              <a:custGeom>
                <a:avLst/>
                <a:gdLst/>
                <a:ahLst/>
                <a:cxnLst>
                  <a:cxn ang="0">
                    <a:pos x="3" y="27"/>
                  </a:cxn>
                  <a:cxn ang="0">
                    <a:pos x="9" y="21"/>
                  </a:cxn>
                  <a:cxn ang="0">
                    <a:pos x="0" y="14"/>
                  </a:cxn>
                  <a:cxn ang="0">
                    <a:pos x="9" y="0"/>
                  </a:cxn>
                  <a:cxn ang="0">
                    <a:pos x="20" y="12"/>
                  </a:cxn>
                  <a:cxn ang="0">
                    <a:pos x="6" y="30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3" y="27"/>
                  </a:cxn>
                </a:cxnLst>
                <a:rect l="0" t="0" r="r" b="b"/>
                <a:pathLst>
                  <a:path w="20" h="30">
                    <a:moveTo>
                      <a:pt x="3" y="27"/>
                    </a:moveTo>
                    <a:cubicBezTo>
                      <a:pt x="6" y="26"/>
                      <a:pt x="9" y="23"/>
                      <a:pt x="9" y="21"/>
                    </a:cubicBezTo>
                    <a:cubicBezTo>
                      <a:pt x="5" y="20"/>
                      <a:pt x="0" y="16"/>
                      <a:pt x="0" y="14"/>
                    </a:cubicBezTo>
                    <a:cubicBezTo>
                      <a:pt x="0" y="12"/>
                      <a:pt x="5" y="0"/>
                      <a:pt x="9" y="0"/>
                    </a:cubicBezTo>
                    <a:cubicBezTo>
                      <a:pt x="17" y="0"/>
                      <a:pt x="18" y="4"/>
                      <a:pt x="20" y="12"/>
                    </a:cubicBezTo>
                    <a:cubicBezTo>
                      <a:pt x="12" y="14"/>
                      <a:pt x="16" y="30"/>
                      <a:pt x="6" y="30"/>
                    </a:cubicBezTo>
                    <a:cubicBezTo>
                      <a:pt x="3" y="30"/>
                      <a:pt x="1" y="27"/>
                      <a:pt x="0" y="27"/>
                    </a:cubicBezTo>
                    <a:cubicBezTo>
                      <a:pt x="1" y="26"/>
                      <a:pt x="2" y="25"/>
                      <a:pt x="2" y="25"/>
                    </a:cubicBezTo>
                    <a:lnTo>
                      <a:pt x="3" y="2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grpSp>
            <p:nvGrpSpPr>
              <p:cNvPr id="332" name="Group 343">
                <a:extLst>
                  <a:ext uri="{FF2B5EF4-FFF2-40B4-BE49-F238E27FC236}">
                    <a16:creationId xmlns:a16="http://schemas.microsoft.com/office/drawing/2014/main" id="{74E38D23-E75C-BF4A-A305-5BC4ED7581C5}"/>
                  </a:ext>
                </a:extLst>
              </p:cNvPr>
              <p:cNvGrpSpPr/>
              <p:nvPr/>
            </p:nvGrpSpPr>
            <p:grpSpPr>
              <a:xfrm>
                <a:off x="4219575" y="1089025"/>
                <a:ext cx="687388" cy="1155701"/>
                <a:chOff x="4219575" y="1089025"/>
                <a:chExt cx="687388" cy="1155701"/>
              </a:xfrm>
              <a:grpFill/>
            </p:grpSpPr>
            <p:sp>
              <p:nvSpPr>
                <p:cNvPr id="333" name="Freeform 24">
                  <a:extLst>
                    <a:ext uri="{FF2B5EF4-FFF2-40B4-BE49-F238E27FC236}">
                      <a16:creationId xmlns:a16="http://schemas.microsoft.com/office/drawing/2014/main" id="{D151667F-1042-894D-94D1-CCE87F9466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0688" y="1782763"/>
                  <a:ext cx="646113" cy="461963"/>
                </a:xfrm>
                <a:custGeom>
                  <a:avLst/>
                  <a:gdLst/>
                  <a:ahLst/>
                  <a:cxnLst>
                    <a:cxn ang="0">
                      <a:pos x="473" y="233"/>
                    </a:cxn>
                    <a:cxn ang="0">
                      <a:pos x="470" y="273"/>
                    </a:cxn>
                    <a:cxn ang="0">
                      <a:pos x="427" y="274"/>
                    </a:cxn>
                    <a:cxn ang="0">
                      <a:pos x="401" y="283"/>
                    </a:cxn>
                    <a:cxn ang="0">
                      <a:pos x="403" y="303"/>
                    </a:cxn>
                    <a:cxn ang="0">
                      <a:pos x="413" y="322"/>
                    </a:cxn>
                    <a:cxn ang="0">
                      <a:pos x="401" y="319"/>
                    </a:cxn>
                    <a:cxn ang="0">
                      <a:pos x="397" y="336"/>
                    </a:cxn>
                    <a:cxn ang="0">
                      <a:pos x="382" y="315"/>
                    </a:cxn>
                    <a:cxn ang="0">
                      <a:pos x="358" y="278"/>
                    </a:cxn>
                    <a:cxn ang="0">
                      <a:pos x="329" y="238"/>
                    </a:cxn>
                    <a:cxn ang="0">
                      <a:pos x="289" y="213"/>
                    </a:cxn>
                    <a:cxn ang="0">
                      <a:pos x="270" y="212"/>
                    </a:cxn>
                    <a:cxn ang="0">
                      <a:pos x="289" y="244"/>
                    </a:cxn>
                    <a:cxn ang="0">
                      <a:pos x="315" y="264"/>
                    </a:cxn>
                    <a:cxn ang="0">
                      <a:pos x="330" y="283"/>
                    </a:cxn>
                    <a:cxn ang="0">
                      <a:pos x="323" y="305"/>
                    </a:cxn>
                    <a:cxn ang="0">
                      <a:pos x="316" y="303"/>
                    </a:cxn>
                    <a:cxn ang="0">
                      <a:pos x="291" y="273"/>
                    </a:cxn>
                    <a:cxn ang="0">
                      <a:pos x="229" y="223"/>
                    </a:cxn>
                    <a:cxn ang="0">
                      <a:pos x="168" y="237"/>
                    </a:cxn>
                    <a:cxn ang="0">
                      <a:pos x="135" y="272"/>
                    </a:cxn>
                    <a:cxn ang="0">
                      <a:pos x="101" y="326"/>
                    </a:cxn>
                    <a:cxn ang="0">
                      <a:pos x="72" y="338"/>
                    </a:cxn>
                    <a:cxn ang="0">
                      <a:pos x="10" y="334"/>
                    </a:cxn>
                    <a:cxn ang="0">
                      <a:pos x="0" y="306"/>
                    </a:cxn>
                    <a:cxn ang="0">
                      <a:pos x="4" y="246"/>
                    </a:cxn>
                    <a:cxn ang="0">
                      <a:pos x="48" y="235"/>
                    </a:cxn>
                    <a:cxn ang="0">
                      <a:pos x="89" y="240"/>
                    </a:cxn>
                    <a:cxn ang="0">
                      <a:pos x="105" y="206"/>
                    </a:cxn>
                    <a:cxn ang="0">
                      <a:pos x="103" y="193"/>
                    </a:cxn>
                    <a:cxn ang="0">
                      <a:pos x="60" y="163"/>
                    </a:cxn>
                    <a:cxn ang="0">
                      <a:pos x="88" y="157"/>
                    </a:cxn>
                    <a:cxn ang="0">
                      <a:pos x="96" y="143"/>
                    </a:cxn>
                    <a:cxn ang="0">
                      <a:pos x="114" y="145"/>
                    </a:cxn>
                    <a:cxn ang="0">
                      <a:pos x="147" y="118"/>
                    </a:cxn>
                    <a:cxn ang="0">
                      <a:pos x="176" y="89"/>
                    </a:cxn>
                    <a:cxn ang="0">
                      <a:pos x="208" y="73"/>
                    </a:cxn>
                    <a:cxn ang="0">
                      <a:pos x="225" y="54"/>
                    </a:cxn>
                    <a:cxn ang="0">
                      <a:pos x="245" y="5"/>
                    </a:cxn>
                    <a:cxn ang="0">
                      <a:pos x="251" y="25"/>
                    </a:cxn>
                    <a:cxn ang="0">
                      <a:pos x="240" y="54"/>
                    </a:cxn>
                    <a:cxn ang="0">
                      <a:pos x="254" y="66"/>
                    </a:cxn>
                    <a:cxn ang="0">
                      <a:pos x="289" y="68"/>
                    </a:cxn>
                    <a:cxn ang="0">
                      <a:pos x="333" y="50"/>
                    </a:cxn>
                    <a:cxn ang="0">
                      <a:pos x="378" y="55"/>
                    </a:cxn>
                    <a:cxn ang="0">
                      <a:pos x="408" y="95"/>
                    </a:cxn>
                    <a:cxn ang="0">
                      <a:pos x="399" y="153"/>
                    </a:cxn>
                    <a:cxn ang="0">
                      <a:pos x="470" y="180"/>
                    </a:cxn>
                    <a:cxn ang="0">
                      <a:pos x="474" y="204"/>
                    </a:cxn>
                    <a:cxn ang="0">
                      <a:pos x="476" y="216"/>
                    </a:cxn>
                  </a:cxnLst>
                  <a:rect l="0" t="0" r="r" b="b"/>
                  <a:pathLst>
                    <a:path w="485" h="347">
                      <a:moveTo>
                        <a:pt x="476" y="216"/>
                      </a:moveTo>
                      <a:cubicBezTo>
                        <a:pt x="474" y="223"/>
                        <a:pt x="475" y="219"/>
                        <a:pt x="473" y="222"/>
                      </a:cubicBezTo>
                      <a:cubicBezTo>
                        <a:pt x="473" y="233"/>
                        <a:pt x="473" y="233"/>
                        <a:pt x="473" y="233"/>
                      </a:cubicBezTo>
                      <a:cubicBezTo>
                        <a:pt x="469" y="238"/>
                        <a:pt x="461" y="246"/>
                        <a:pt x="461" y="253"/>
                      </a:cubicBezTo>
                      <a:cubicBezTo>
                        <a:pt x="461" y="261"/>
                        <a:pt x="473" y="268"/>
                        <a:pt x="476" y="272"/>
                      </a:cubicBezTo>
                      <a:cubicBezTo>
                        <a:pt x="474" y="273"/>
                        <a:pt x="472" y="273"/>
                        <a:pt x="470" y="273"/>
                      </a:cubicBezTo>
                      <a:cubicBezTo>
                        <a:pt x="466" y="275"/>
                        <a:pt x="463" y="273"/>
                        <a:pt x="459" y="275"/>
                      </a:cubicBezTo>
                      <a:cubicBezTo>
                        <a:pt x="453" y="277"/>
                        <a:pt x="452" y="283"/>
                        <a:pt x="446" y="283"/>
                      </a:cubicBezTo>
                      <a:cubicBezTo>
                        <a:pt x="439" y="283"/>
                        <a:pt x="435" y="274"/>
                        <a:pt x="427" y="274"/>
                      </a:cubicBezTo>
                      <a:cubicBezTo>
                        <a:pt x="420" y="274"/>
                        <a:pt x="419" y="278"/>
                        <a:pt x="413" y="280"/>
                      </a:cubicBezTo>
                      <a:cubicBezTo>
                        <a:pt x="414" y="284"/>
                        <a:pt x="414" y="286"/>
                        <a:pt x="413" y="290"/>
                      </a:cubicBezTo>
                      <a:cubicBezTo>
                        <a:pt x="406" y="290"/>
                        <a:pt x="405" y="283"/>
                        <a:pt x="401" y="283"/>
                      </a:cubicBezTo>
                      <a:cubicBezTo>
                        <a:pt x="399" y="283"/>
                        <a:pt x="397" y="286"/>
                        <a:pt x="397" y="288"/>
                      </a:cubicBezTo>
                      <a:cubicBezTo>
                        <a:pt x="405" y="298"/>
                        <a:pt x="405" y="298"/>
                        <a:pt x="405" y="298"/>
                      </a:cubicBezTo>
                      <a:cubicBezTo>
                        <a:pt x="405" y="300"/>
                        <a:pt x="403" y="302"/>
                        <a:pt x="403" y="303"/>
                      </a:cubicBezTo>
                      <a:cubicBezTo>
                        <a:pt x="403" y="304"/>
                        <a:pt x="415" y="315"/>
                        <a:pt x="419" y="315"/>
                      </a:cubicBezTo>
                      <a:cubicBezTo>
                        <a:pt x="419" y="317"/>
                        <a:pt x="420" y="318"/>
                        <a:pt x="420" y="319"/>
                      </a:cubicBezTo>
                      <a:cubicBezTo>
                        <a:pt x="418" y="321"/>
                        <a:pt x="414" y="319"/>
                        <a:pt x="413" y="322"/>
                      </a:cubicBezTo>
                      <a:cubicBezTo>
                        <a:pt x="412" y="322"/>
                        <a:pt x="412" y="322"/>
                        <a:pt x="412" y="322"/>
                      </a:cubicBezTo>
                      <a:cubicBezTo>
                        <a:pt x="407" y="321"/>
                        <a:pt x="403" y="317"/>
                        <a:pt x="401" y="315"/>
                      </a:cubicBezTo>
                      <a:cubicBezTo>
                        <a:pt x="401" y="319"/>
                        <a:pt x="401" y="319"/>
                        <a:pt x="401" y="319"/>
                      </a:cubicBezTo>
                      <a:cubicBezTo>
                        <a:pt x="402" y="321"/>
                        <a:pt x="403" y="323"/>
                        <a:pt x="403" y="326"/>
                      </a:cubicBezTo>
                      <a:cubicBezTo>
                        <a:pt x="403" y="329"/>
                        <a:pt x="399" y="334"/>
                        <a:pt x="403" y="336"/>
                      </a:cubicBezTo>
                      <a:cubicBezTo>
                        <a:pt x="401" y="336"/>
                        <a:pt x="397" y="336"/>
                        <a:pt x="397" y="336"/>
                      </a:cubicBezTo>
                      <a:cubicBezTo>
                        <a:pt x="390" y="336"/>
                        <a:pt x="384" y="329"/>
                        <a:pt x="384" y="322"/>
                      </a:cubicBezTo>
                      <a:cubicBezTo>
                        <a:pt x="384" y="319"/>
                        <a:pt x="388" y="317"/>
                        <a:pt x="390" y="315"/>
                      </a:cubicBezTo>
                      <a:cubicBezTo>
                        <a:pt x="387" y="315"/>
                        <a:pt x="385" y="315"/>
                        <a:pt x="382" y="315"/>
                      </a:cubicBezTo>
                      <a:cubicBezTo>
                        <a:pt x="380" y="315"/>
                        <a:pt x="379" y="311"/>
                        <a:pt x="379" y="310"/>
                      </a:cubicBezTo>
                      <a:cubicBezTo>
                        <a:pt x="378" y="304"/>
                        <a:pt x="374" y="300"/>
                        <a:pt x="370" y="296"/>
                      </a:cubicBezTo>
                      <a:cubicBezTo>
                        <a:pt x="365" y="291"/>
                        <a:pt x="358" y="287"/>
                        <a:pt x="358" y="278"/>
                      </a:cubicBezTo>
                      <a:cubicBezTo>
                        <a:pt x="358" y="272"/>
                        <a:pt x="358" y="270"/>
                        <a:pt x="358" y="266"/>
                      </a:cubicBezTo>
                      <a:cubicBezTo>
                        <a:pt x="358" y="260"/>
                        <a:pt x="348" y="251"/>
                        <a:pt x="342" y="248"/>
                      </a:cubicBezTo>
                      <a:cubicBezTo>
                        <a:pt x="336" y="245"/>
                        <a:pt x="329" y="244"/>
                        <a:pt x="329" y="238"/>
                      </a:cubicBezTo>
                      <a:cubicBezTo>
                        <a:pt x="326" y="238"/>
                        <a:pt x="325" y="238"/>
                        <a:pt x="323" y="238"/>
                      </a:cubicBezTo>
                      <a:cubicBezTo>
                        <a:pt x="313" y="238"/>
                        <a:pt x="302" y="223"/>
                        <a:pt x="302" y="213"/>
                      </a:cubicBezTo>
                      <a:cubicBezTo>
                        <a:pt x="297" y="213"/>
                        <a:pt x="293" y="213"/>
                        <a:pt x="289" y="213"/>
                      </a:cubicBezTo>
                      <a:cubicBezTo>
                        <a:pt x="283" y="213"/>
                        <a:pt x="285" y="204"/>
                        <a:pt x="283" y="201"/>
                      </a:cubicBezTo>
                      <a:cubicBezTo>
                        <a:pt x="278" y="204"/>
                        <a:pt x="268" y="204"/>
                        <a:pt x="268" y="209"/>
                      </a:cubicBezTo>
                      <a:cubicBezTo>
                        <a:pt x="268" y="210"/>
                        <a:pt x="270" y="212"/>
                        <a:pt x="270" y="212"/>
                      </a:cubicBezTo>
                      <a:cubicBezTo>
                        <a:pt x="270" y="214"/>
                        <a:pt x="269" y="217"/>
                        <a:pt x="269" y="220"/>
                      </a:cubicBezTo>
                      <a:cubicBezTo>
                        <a:pt x="269" y="226"/>
                        <a:pt x="273" y="229"/>
                        <a:pt x="278" y="231"/>
                      </a:cubicBezTo>
                      <a:cubicBezTo>
                        <a:pt x="285" y="233"/>
                        <a:pt x="288" y="240"/>
                        <a:pt x="289" y="244"/>
                      </a:cubicBezTo>
                      <a:cubicBezTo>
                        <a:pt x="291" y="250"/>
                        <a:pt x="294" y="257"/>
                        <a:pt x="298" y="259"/>
                      </a:cubicBezTo>
                      <a:cubicBezTo>
                        <a:pt x="304" y="262"/>
                        <a:pt x="309" y="260"/>
                        <a:pt x="315" y="260"/>
                      </a:cubicBezTo>
                      <a:cubicBezTo>
                        <a:pt x="315" y="261"/>
                        <a:pt x="315" y="263"/>
                        <a:pt x="315" y="264"/>
                      </a:cubicBezTo>
                      <a:cubicBezTo>
                        <a:pt x="313" y="269"/>
                        <a:pt x="323" y="271"/>
                        <a:pt x="326" y="272"/>
                      </a:cubicBezTo>
                      <a:cubicBezTo>
                        <a:pt x="335" y="277"/>
                        <a:pt x="345" y="280"/>
                        <a:pt x="344" y="290"/>
                      </a:cubicBezTo>
                      <a:cubicBezTo>
                        <a:pt x="340" y="289"/>
                        <a:pt x="337" y="283"/>
                        <a:pt x="330" y="283"/>
                      </a:cubicBezTo>
                      <a:cubicBezTo>
                        <a:pt x="325" y="283"/>
                        <a:pt x="320" y="286"/>
                        <a:pt x="320" y="290"/>
                      </a:cubicBezTo>
                      <a:cubicBezTo>
                        <a:pt x="320" y="296"/>
                        <a:pt x="328" y="297"/>
                        <a:pt x="328" y="303"/>
                      </a:cubicBezTo>
                      <a:cubicBezTo>
                        <a:pt x="328" y="305"/>
                        <a:pt x="323" y="305"/>
                        <a:pt x="323" y="305"/>
                      </a:cubicBezTo>
                      <a:cubicBezTo>
                        <a:pt x="319" y="309"/>
                        <a:pt x="319" y="318"/>
                        <a:pt x="313" y="318"/>
                      </a:cubicBezTo>
                      <a:cubicBezTo>
                        <a:pt x="310" y="318"/>
                        <a:pt x="308" y="317"/>
                        <a:pt x="308" y="315"/>
                      </a:cubicBezTo>
                      <a:cubicBezTo>
                        <a:pt x="314" y="315"/>
                        <a:pt x="316" y="309"/>
                        <a:pt x="316" y="303"/>
                      </a:cubicBezTo>
                      <a:cubicBezTo>
                        <a:pt x="316" y="297"/>
                        <a:pt x="312" y="295"/>
                        <a:pt x="311" y="291"/>
                      </a:cubicBezTo>
                      <a:cubicBezTo>
                        <a:pt x="310" y="291"/>
                        <a:pt x="300" y="281"/>
                        <a:pt x="299" y="278"/>
                      </a:cubicBezTo>
                      <a:cubicBezTo>
                        <a:pt x="297" y="278"/>
                        <a:pt x="291" y="276"/>
                        <a:pt x="291" y="273"/>
                      </a:cubicBezTo>
                      <a:cubicBezTo>
                        <a:pt x="277" y="270"/>
                        <a:pt x="274" y="266"/>
                        <a:pt x="266" y="259"/>
                      </a:cubicBezTo>
                      <a:cubicBezTo>
                        <a:pt x="263" y="256"/>
                        <a:pt x="257" y="254"/>
                        <a:pt x="256" y="251"/>
                      </a:cubicBezTo>
                      <a:cubicBezTo>
                        <a:pt x="248" y="241"/>
                        <a:pt x="245" y="223"/>
                        <a:pt x="229" y="223"/>
                      </a:cubicBezTo>
                      <a:cubicBezTo>
                        <a:pt x="221" y="223"/>
                        <a:pt x="220" y="228"/>
                        <a:pt x="216" y="230"/>
                      </a:cubicBezTo>
                      <a:cubicBezTo>
                        <a:pt x="208" y="234"/>
                        <a:pt x="202" y="242"/>
                        <a:pt x="192" y="242"/>
                      </a:cubicBezTo>
                      <a:cubicBezTo>
                        <a:pt x="183" y="242"/>
                        <a:pt x="177" y="237"/>
                        <a:pt x="168" y="237"/>
                      </a:cubicBezTo>
                      <a:cubicBezTo>
                        <a:pt x="161" y="237"/>
                        <a:pt x="154" y="242"/>
                        <a:pt x="154" y="248"/>
                      </a:cubicBezTo>
                      <a:cubicBezTo>
                        <a:pt x="157" y="258"/>
                        <a:pt x="157" y="258"/>
                        <a:pt x="157" y="258"/>
                      </a:cubicBezTo>
                      <a:cubicBezTo>
                        <a:pt x="154" y="267"/>
                        <a:pt x="144" y="270"/>
                        <a:pt x="135" y="272"/>
                      </a:cubicBezTo>
                      <a:cubicBezTo>
                        <a:pt x="127" y="274"/>
                        <a:pt x="114" y="292"/>
                        <a:pt x="114" y="302"/>
                      </a:cubicBezTo>
                      <a:cubicBezTo>
                        <a:pt x="114" y="305"/>
                        <a:pt x="117" y="306"/>
                        <a:pt x="119" y="307"/>
                      </a:cubicBezTo>
                      <a:cubicBezTo>
                        <a:pt x="113" y="316"/>
                        <a:pt x="110" y="321"/>
                        <a:pt x="101" y="326"/>
                      </a:cubicBezTo>
                      <a:cubicBezTo>
                        <a:pt x="96" y="328"/>
                        <a:pt x="95" y="340"/>
                        <a:pt x="86" y="337"/>
                      </a:cubicBezTo>
                      <a:cubicBezTo>
                        <a:pt x="86" y="337"/>
                        <a:pt x="86" y="337"/>
                        <a:pt x="86" y="337"/>
                      </a:cubicBezTo>
                      <a:cubicBezTo>
                        <a:pt x="82" y="336"/>
                        <a:pt x="75" y="338"/>
                        <a:pt x="72" y="338"/>
                      </a:cubicBezTo>
                      <a:cubicBezTo>
                        <a:pt x="62" y="338"/>
                        <a:pt x="56" y="347"/>
                        <a:pt x="46" y="347"/>
                      </a:cubicBezTo>
                      <a:cubicBezTo>
                        <a:pt x="40" y="347"/>
                        <a:pt x="39" y="331"/>
                        <a:pt x="29" y="331"/>
                      </a:cubicBezTo>
                      <a:cubicBezTo>
                        <a:pt x="22" y="331"/>
                        <a:pt x="17" y="334"/>
                        <a:pt x="10" y="334"/>
                      </a:cubicBezTo>
                      <a:cubicBezTo>
                        <a:pt x="8" y="334"/>
                        <a:pt x="7" y="332"/>
                        <a:pt x="7" y="330"/>
                      </a:cubicBezTo>
                      <a:cubicBezTo>
                        <a:pt x="7" y="321"/>
                        <a:pt x="7" y="318"/>
                        <a:pt x="7" y="313"/>
                      </a:cubicBezTo>
                      <a:cubicBezTo>
                        <a:pt x="3" y="313"/>
                        <a:pt x="0" y="310"/>
                        <a:pt x="0" y="306"/>
                      </a:cubicBezTo>
                      <a:cubicBezTo>
                        <a:pt x="0" y="301"/>
                        <a:pt x="4" y="299"/>
                        <a:pt x="4" y="296"/>
                      </a:cubicBezTo>
                      <a:cubicBezTo>
                        <a:pt x="4" y="285"/>
                        <a:pt x="8" y="274"/>
                        <a:pt x="8" y="262"/>
                      </a:cubicBezTo>
                      <a:cubicBezTo>
                        <a:pt x="8" y="256"/>
                        <a:pt x="4" y="250"/>
                        <a:pt x="4" y="246"/>
                      </a:cubicBezTo>
                      <a:cubicBezTo>
                        <a:pt x="4" y="243"/>
                        <a:pt x="19" y="234"/>
                        <a:pt x="21" y="234"/>
                      </a:cubicBezTo>
                      <a:cubicBezTo>
                        <a:pt x="23" y="234"/>
                        <a:pt x="25" y="236"/>
                        <a:pt x="28" y="235"/>
                      </a:cubicBezTo>
                      <a:cubicBezTo>
                        <a:pt x="48" y="235"/>
                        <a:pt x="48" y="235"/>
                        <a:pt x="48" y="235"/>
                      </a:cubicBezTo>
                      <a:cubicBezTo>
                        <a:pt x="49" y="237"/>
                        <a:pt x="53" y="238"/>
                        <a:pt x="55" y="238"/>
                      </a:cubicBezTo>
                      <a:cubicBezTo>
                        <a:pt x="76" y="238"/>
                        <a:pt x="76" y="238"/>
                        <a:pt x="76" y="238"/>
                      </a:cubicBezTo>
                      <a:cubicBezTo>
                        <a:pt x="82" y="237"/>
                        <a:pt x="84" y="240"/>
                        <a:pt x="89" y="240"/>
                      </a:cubicBezTo>
                      <a:cubicBezTo>
                        <a:pt x="92" y="240"/>
                        <a:pt x="98" y="238"/>
                        <a:pt x="100" y="238"/>
                      </a:cubicBezTo>
                      <a:cubicBezTo>
                        <a:pt x="100" y="229"/>
                        <a:pt x="105" y="226"/>
                        <a:pt x="105" y="218"/>
                      </a:cubicBezTo>
                      <a:cubicBezTo>
                        <a:pt x="105" y="216"/>
                        <a:pt x="105" y="208"/>
                        <a:pt x="105" y="206"/>
                      </a:cubicBezTo>
                      <a:cubicBezTo>
                        <a:pt x="104" y="206"/>
                        <a:pt x="104" y="206"/>
                        <a:pt x="104" y="206"/>
                      </a:cubicBezTo>
                      <a:cubicBezTo>
                        <a:pt x="105" y="205"/>
                        <a:pt x="106" y="201"/>
                        <a:pt x="106" y="200"/>
                      </a:cubicBezTo>
                      <a:cubicBezTo>
                        <a:pt x="106" y="196"/>
                        <a:pt x="103" y="197"/>
                        <a:pt x="103" y="193"/>
                      </a:cubicBezTo>
                      <a:cubicBezTo>
                        <a:pt x="94" y="193"/>
                        <a:pt x="92" y="185"/>
                        <a:pt x="92" y="178"/>
                      </a:cubicBezTo>
                      <a:cubicBezTo>
                        <a:pt x="89" y="178"/>
                        <a:pt x="89" y="175"/>
                        <a:pt x="87" y="175"/>
                      </a:cubicBezTo>
                      <a:cubicBezTo>
                        <a:pt x="79" y="173"/>
                        <a:pt x="60" y="169"/>
                        <a:pt x="60" y="163"/>
                      </a:cubicBezTo>
                      <a:cubicBezTo>
                        <a:pt x="60" y="163"/>
                        <a:pt x="60" y="161"/>
                        <a:pt x="60" y="161"/>
                      </a:cubicBezTo>
                      <a:cubicBezTo>
                        <a:pt x="60" y="157"/>
                        <a:pt x="72" y="154"/>
                        <a:pt x="76" y="153"/>
                      </a:cubicBezTo>
                      <a:cubicBezTo>
                        <a:pt x="78" y="156"/>
                        <a:pt x="85" y="157"/>
                        <a:pt x="88" y="157"/>
                      </a:cubicBezTo>
                      <a:cubicBezTo>
                        <a:pt x="92" y="157"/>
                        <a:pt x="97" y="156"/>
                        <a:pt x="98" y="155"/>
                      </a:cubicBezTo>
                      <a:cubicBezTo>
                        <a:pt x="98" y="152"/>
                        <a:pt x="98" y="152"/>
                        <a:pt x="98" y="152"/>
                      </a:cubicBezTo>
                      <a:cubicBezTo>
                        <a:pt x="95" y="151"/>
                        <a:pt x="97" y="145"/>
                        <a:pt x="96" y="143"/>
                      </a:cubicBezTo>
                      <a:cubicBezTo>
                        <a:pt x="96" y="140"/>
                        <a:pt x="96" y="140"/>
                        <a:pt x="96" y="140"/>
                      </a:cubicBezTo>
                      <a:cubicBezTo>
                        <a:pt x="101" y="140"/>
                        <a:pt x="101" y="140"/>
                        <a:pt x="101" y="140"/>
                      </a:cubicBezTo>
                      <a:cubicBezTo>
                        <a:pt x="104" y="143"/>
                        <a:pt x="109" y="145"/>
                        <a:pt x="114" y="145"/>
                      </a:cubicBezTo>
                      <a:cubicBezTo>
                        <a:pt x="117" y="145"/>
                        <a:pt x="120" y="142"/>
                        <a:pt x="121" y="139"/>
                      </a:cubicBezTo>
                      <a:cubicBezTo>
                        <a:pt x="135" y="139"/>
                        <a:pt x="138" y="129"/>
                        <a:pt x="141" y="119"/>
                      </a:cubicBezTo>
                      <a:cubicBezTo>
                        <a:pt x="143" y="119"/>
                        <a:pt x="145" y="118"/>
                        <a:pt x="147" y="118"/>
                      </a:cubicBezTo>
                      <a:cubicBezTo>
                        <a:pt x="150" y="117"/>
                        <a:pt x="167" y="110"/>
                        <a:pt x="169" y="108"/>
                      </a:cubicBezTo>
                      <a:cubicBezTo>
                        <a:pt x="173" y="104"/>
                        <a:pt x="171" y="99"/>
                        <a:pt x="171" y="94"/>
                      </a:cubicBezTo>
                      <a:cubicBezTo>
                        <a:pt x="171" y="92"/>
                        <a:pt x="175" y="89"/>
                        <a:pt x="176" y="89"/>
                      </a:cubicBezTo>
                      <a:cubicBezTo>
                        <a:pt x="182" y="83"/>
                        <a:pt x="188" y="76"/>
                        <a:pt x="198" y="76"/>
                      </a:cubicBezTo>
                      <a:cubicBezTo>
                        <a:pt x="204" y="76"/>
                        <a:pt x="201" y="77"/>
                        <a:pt x="204" y="76"/>
                      </a:cubicBezTo>
                      <a:cubicBezTo>
                        <a:pt x="206" y="77"/>
                        <a:pt x="207" y="74"/>
                        <a:pt x="208" y="73"/>
                      </a:cubicBezTo>
                      <a:cubicBezTo>
                        <a:pt x="211" y="70"/>
                        <a:pt x="215" y="72"/>
                        <a:pt x="219" y="72"/>
                      </a:cubicBezTo>
                      <a:cubicBezTo>
                        <a:pt x="221" y="72"/>
                        <a:pt x="229" y="68"/>
                        <a:pt x="229" y="65"/>
                      </a:cubicBezTo>
                      <a:cubicBezTo>
                        <a:pt x="229" y="63"/>
                        <a:pt x="225" y="54"/>
                        <a:pt x="225" y="54"/>
                      </a:cubicBezTo>
                      <a:cubicBezTo>
                        <a:pt x="224" y="42"/>
                        <a:pt x="217" y="38"/>
                        <a:pt x="217" y="28"/>
                      </a:cubicBezTo>
                      <a:cubicBezTo>
                        <a:pt x="217" y="9"/>
                        <a:pt x="234" y="8"/>
                        <a:pt x="245" y="0"/>
                      </a:cubicBezTo>
                      <a:cubicBezTo>
                        <a:pt x="245" y="5"/>
                        <a:pt x="245" y="5"/>
                        <a:pt x="245" y="5"/>
                      </a:cubicBezTo>
                      <a:cubicBezTo>
                        <a:pt x="243" y="10"/>
                        <a:pt x="242" y="12"/>
                        <a:pt x="242" y="17"/>
                      </a:cubicBezTo>
                      <a:cubicBezTo>
                        <a:pt x="242" y="21"/>
                        <a:pt x="247" y="22"/>
                        <a:pt x="251" y="22"/>
                      </a:cubicBezTo>
                      <a:cubicBezTo>
                        <a:pt x="251" y="23"/>
                        <a:pt x="251" y="24"/>
                        <a:pt x="251" y="25"/>
                      </a:cubicBezTo>
                      <a:cubicBezTo>
                        <a:pt x="251" y="27"/>
                        <a:pt x="247" y="28"/>
                        <a:pt x="245" y="29"/>
                      </a:cubicBezTo>
                      <a:cubicBezTo>
                        <a:pt x="241" y="34"/>
                        <a:pt x="236" y="38"/>
                        <a:pt x="236" y="46"/>
                      </a:cubicBezTo>
                      <a:cubicBezTo>
                        <a:pt x="236" y="50"/>
                        <a:pt x="238" y="53"/>
                        <a:pt x="240" y="54"/>
                      </a:cubicBezTo>
                      <a:cubicBezTo>
                        <a:pt x="240" y="56"/>
                        <a:pt x="241" y="57"/>
                        <a:pt x="240" y="59"/>
                      </a:cubicBezTo>
                      <a:cubicBezTo>
                        <a:pt x="245" y="59"/>
                        <a:pt x="247" y="60"/>
                        <a:pt x="251" y="60"/>
                      </a:cubicBezTo>
                      <a:cubicBezTo>
                        <a:pt x="252" y="63"/>
                        <a:pt x="253" y="66"/>
                        <a:pt x="254" y="66"/>
                      </a:cubicBezTo>
                      <a:cubicBezTo>
                        <a:pt x="266" y="66"/>
                        <a:pt x="274" y="56"/>
                        <a:pt x="285" y="57"/>
                      </a:cubicBezTo>
                      <a:cubicBezTo>
                        <a:pt x="284" y="59"/>
                        <a:pt x="282" y="60"/>
                        <a:pt x="282" y="62"/>
                      </a:cubicBezTo>
                      <a:cubicBezTo>
                        <a:pt x="282" y="63"/>
                        <a:pt x="289" y="68"/>
                        <a:pt x="289" y="68"/>
                      </a:cubicBezTo>
                      <a:cubicBezTo>
                        <a:pt x="294" y="68"/>
                        <a:pt x="295" y="65"/>
                        <a:pt x="297" y="64"/>
                      </a:cubicBezTo>
                      <a:cubicBezTo>
                        <a:pt x="304" y="60"/>
                        <a:pt x="310" y="62"/>
                        <a:pt x="317" y="59"/>
                      </a:cubicBezTo>
                      <a:cubicBezTo>
                        <a:pt x="321" y="57"/>
                        <a:pt x="328" y="50"/>
                        <a:pt x="333" y="50"/>
                      </a:cubicBezTo>
                      <a:cubicBezTo>
                        <a:pt x="339" y="50"/>
                        <a:pt x="345" y="51"/>
                        <a:pt x="348" y="52"/>
                      </a:cubicBezTo>
                      <a:cubicBezTo>
                        <a:pt x="347" y="54"/>
                        <a:pt x="346" y="56"/>
                        <a:pt x="346" y="57"/>
                      </a:cubicBezTo>
                      <a:cubicBezTo>
                        <a:pt x="358" y="57"/>
                        <a:pt x="370" y="55"/>
                        <a:pt x="378" y="55"/>
                      </a:cubicBezTo>
                      <a:cubicBezTo>
                        <a:pt x="386" y="55"/>
                        <a:pt x="392" y="54"/>
                        <a:pt x="401" y="54"/>
                      </a:cubicBezTo>
                      <a:cubicBezTo>
                        <a:pt x="410" y="54"/>
                        <a:pt x="414" y="70"/>
                        <a:pt x="414" y="80"/>
                      </a:cubicBezTo>
                      <a:cubicBezTo>
                        <a:pt x="414" y="86"/>
                        <a:pt x="408" y="89"/>
                        <a:pt x="408" y="95"/>
                      </a:cubicBezTo>
                      <a:cubicBezTo>
                        <a:pt x="408" y="104"/>
                        <a:pt x="416" y="110"/>
                        <a:pt x="416" y="118"/>
                      </a:cubicBezTo>
                      <a:cubicBezTo>
                        <a:pt x="416" y="123"/>
                        <a:pt x="408" y="125"/>
                        <a:pt x="406" y="128"/>
                      </a:cubicBezTo>
                      <a:cubicBezTo>
                        <a:pt x="401" y="136"/>
                        <a:pt x="399" y="143"/>
                        <a:pt x="399" y="153"/>
                      </a:cubicBezTo>
                      <a:cubicBezTo>
                        <a:pt x="399" y="166"/>
                        <a:pt x="408" y="163"/>
                        <a:pt x="418" y="163"/>
                      </a:cubicBezTo>
                      <a:cubicBezTo>
                        <a:pt x="432" y="163"/>
                        <a:pt x="439" y="157"/>
                        <a:pt x="450" y="157"/>
                      </a:cubicBezTo>
                      <a:cubicBezTo>
                        <a:pt x="461" y="157"/>
                        <a:pt x="459" y="180"/>
                        <a:pt x="470" y="180"/>
                      </a:cubicBezTo>
                      <a:cubicBezTo>
                        <a:pt x="470" y="198"/>
                        <a:pt x="470" y="198"/>
                        <a:pt x="470" y="198"/>
                      </a:cubicBezTo>
                      <a:cubicBezTo>
                        <a:pt x="470" y="200"/>
                        <a:pt x="471" y="201"/>
                        <a:pt x="472" y="201"/>
                      </a:cubicBezTo>
                      <a:cubicBezTo>
                        <a:pt x="474" y="204"/>
                        <a:pt x="474" y="204"/>
                        <a:pt x="474" y="204"/>
                      </a:cubicBezTo>
                      <a:cubicBezTo>
                        <a:pt x="476" y="204"/>
                        <a:pt x="482" y="202"/>
                        <a:pt x="485" y="201"/>
                      </a:cubicBezTo>
                      <a:cubicBezTo>
                        <a:pt x="485" y="204"/>
                        <a:pt x="485" y="206"/>
                        <a:pt x="485" y="208"/>
                      </a:cubicBezTo>
                      <a:cubicBezTo>
                        <a:pt x="481" y="209"/>
                        <a:pt x="476" y="211"/>
                        <a:pt x="476" y="21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334" name="Freeform 25">
                  <a:extLst>
                    <a:ext uri="{FF2B5EF4-FFF2-40B4-BE49-F238E27FC236}">
                      <a16:creationId xmlns:a16="http://schemas.microsoft.com/office/drawing/2014/main" id="{DE1DAAEA-7A82-EE45-8218-A18BCCCE05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0400" y="1416050"/>
                  <a:ext cx="436563" cy="423863"/>
                </a:xfrm>
                <a:custGeom>
                  <a:avLst/>
                  <a:gdLst/>
                  <a:ahLst/>
                  <a:cxnLst>
                    <a:cxn ang="0">
                      <a:pos x="66" y="236"/>
                    </a:cxn>
                    <a:cxn ang="0">
                      <a:pos x="4" y="254"/>
                    </a:cxn>
                    <a:cxn ang="0">
                      <a:pos x="12" y="241"/>
                    </a:cxn>
                    <a:cxn ang="0">
                      <a:pos x="8" y="231"/>
                    </a:cxn>
                    <a:cxn ang="0">
                      <a:pos x="10" y="190"/>
                    </a:cxn>
                    <a:cxn ang="0">
                      <a:pos x="55" y="163"/>
                    </a:cxn>
                    <a:cxn ang="0">
                      <a:pos x="85" y="129"/>
                    </a:cxn>
                    <a:cxn ang="0">
                      <a:pos x="97" y="102"/>
                    </a:cxn>
                    <a:cxn ang="0">
                      <a:pos x="142" y="55"/>
                    </a:cxn>
                    <a:cxn ang="0">
                      <a:pos x="124" y="57"/>
                    </a:cxn>
                    <a:cxn ang="0">
                      <a:pos x="124" y="49"/>
                    </a:cxn>
                    <a:cxn ang="0">
                      <a:pos x="132" y="44"/>
                    </a:cxn>
                    <a:cxn ang="0">
                      <a:pos x="148" y="57"/>
                    </a:cxn>
                    <a:cxn ang="0">
                      <a:pos x="149" y="45"/>
                    </a:cxn>
                    <a:cxn ang="0">
                      <a:pos x="168" y="37"/>
                    </a:cxn>
                    <a:cxn ang="0">
                      <a:pos x="183" y="28"/>
                    </a:cxn>
                    <a:cxn ang="0">
                      <a:pos x="199" y="21"/>
                    </a:cxn>
                    <a:cxn ang="0">
                      <a:pos x="221" y="17"/>
                    </a:cxn>
                    <a:cxn ang="0">
                      <a:pos x="223" y="5"/>
                    </a:cxn>
                    <a:cxn ang="0">
                      <a:pos x="256" y="6"/>
                    </a:cxn>
                    <a:cxn ang="0">
                      <a:pos x="266" y="7"/>
                    </a:cxn>
                    <a:cxn ang="0">
                      <a:pos x="285" y="2"/>
                    </a:cxn>
                    <a:cxn ang="0">
                      <a:pos x="296" y="6"/>
                    </a:cxn>
                    <a:cxn ang="0">
                      <a:pos x="293" y="24"/>
                    </a:cxn>
                    <a:cxn ang="0">
                      <a:pos x="315" y="32"/>
                    </a:cxn>
                    <a:cxn ang="0">
                      <a:pos x="309" y="72"/>
                    </a:cxn>
                    <a:cxn ang="0">
                      <a:pos x="310" y="113"/>
                    </a:cxn>
                    <a:cxn ang="0">
                      <a:pos x="318" y="148"/>
                    </a:cxn>
                    <a:cxn ang="0">
                      <a:pos x="327" y="172"/>
                    </a:cxn>
                    <a:cxn ang="0">
                      <a:pos x="255" y="224"/>
                    </a:cxn>
                    <a:cxn ang="0">
                      <a:pos x="218" y="225"/>
                    </a:cxn>
                    <a:cxn ang="0">
                      <a:pos x="206" y="200"/>
                    </a:cxn>
                    <a:cxn ang="0">
                      <a:pos x="197" y="174"/>
                    </a:cxn>
                    <a:cxn ang="0">
                      <a:pos x="254" y="130"/>
                    </a:cxn>
                    <a:cxn ang="0">
                      <a:pos x="202" y="135"/>
                    </a:cxn>
                    <a:cxn ang="0">
                      <a:pos x="172" y="169"/>
                    </a:cxn>
                    <a:cxn ang="0">
                      <a:pos x="146" y="201"/>
                    </a:cxn>
                    <a:cxn ang="0">
                      <a:pos x="150" y="218"/>
                    </a:cxn>
                    <a:cxn ang="0">
                      <a:pos x="152" y="253"/>
                    </a:cxn>
                    <a:cxn ang="0">
                      <a:pos x="146" y="283"/>
                    </a:cxn>
                    <a:cxn ang="0">
                      <a:pos x="121" y="304"/>
                    </a:cxn>
                    <a:cxn ang="0">
                      <a:pos x="90" y="297"/>
                    </a:cxn>
                    <a:cxn ang="0">
                      <a:pos x="82" y="269"/>
                    </a:cxn>
                    <a:cxn ang="0">
                      <a:pos x="76" y="245"/>
                    </a:cxn>
                  </a:cxnLst>
                  <a:rect l="0" t="0" r="r" b="b"/>
                  <a:pathLst>
                    <a:path w="327" h="318">
                      <a:moveTo>
                        <a:pt x="76" y="247"/>
                      </a:moveTo>
                      <a:cubicBezTo>
                        <a:pt x="70" y="245"/>
                        <a:pt x="69" y="241"/>
                        <a:pt x="66" y="236"/>
                      </a:cubicBezTo>
                      <a:cubicBezTo>
                        <a:pt x="57" y="249"/>
                        <a:pt x="43" y="266"/>
                        <a:pt x="24" y="266"/>
                      </a:cubicBezTo>
                      <a:cubicBezTo>
                        <a:pt x="22" y="266"/>
                        <a:pt x="4" y="256"/>
                        <a:pt x="4" y="254"/>
                      </a:cubicBezTo>
                      <a:cubicBezTo>
                        <a:pt x="4" y="250"/>
                        <a:pt x="10" y="248"/>
                        <a:pt x="12" y="247"/>
                      </a:cubicBezTo>
                      <a:cubicBezTo>
                        <a:pt x="12" y="241"/>
                        <a:pt x="12" y="241"/>
                        <a:pt x="12" y="241"/>
                      </a:cubicBezTo>
                      <a:cubicBezTo>
                        <a:pt x="6" y="241"/>
                        <a:pt x="6" y="241"/>
                        <a:pt x="0" y="243"/>
                      </a:cubicBezTo>
                      <a:cubicBezTo>
                        <a:pt x="0" y="240"/>
                        <a:pt x="5" y="234"/>
                        <a:pt x="8" y="231"/>
                      </a:cubicBezTo>
                      <a:cubicBezTo>
                        <a:pt x="1" y="223"/>
                        <a:pt x="0" y="212"/>
                        <a:pt x="0" y="200"/>
                      </a:cubicBezTo>
                      <a:cubicBezTo>
                        <a:pt x="0" y="193"/>
                        <a:pt x="7" y="194"/>
                        <a:pt x="10" y="190"/>
                      </a:cubicBezTo>
                      <a:cubicBezTo>
                        <a:pt x="15" y="182"/>
                        <a:pt x="20" y="177"/>
                        <a:pt x="30" y="174"/>
                      </a:cubicBezTo>
                      <a:cubicBezTo>
                        <a:pt x="38" y="172"/>
                        <a:pt x="39" y="162"/>
                        <a:pt x="55" y="163"/>
                      </a:cubicBezTo>
                      <a:cubicBezTo>
                        <a:pt x="50" y="162"/>
                        <a:pt x="49" y="161"/>
                        <a:pt x="45" y="160"/>
                      </a:cubicBezTo>
                      <a:cubicBezTo>
                        <a:pt x="64" y="155"/>
                        <a:pt x="71" y="140"/>
                        <a:pt x="85" y="129"/>
                      </a:cubicBezTo>
                      <a:cubicBezTo>
                        <a:pt x="90" y="126"/>
                        <a:pt x="89" y="112"/>
                        <a:pt x="93" y="112"/>
                      </a:cubicBezTo>
                      <a:cubicBezTo>
                        <a:pt x="93" y="112"/>
                        <a:pt x="97" y="102"/>
                        <a:pt x="97" y="102"/>
                      </a:cubicBezTo>
                      <a:cubicBezTo>
                        <a:pt x="102" y="93"/>
                        <a:pt x="109" y="87"/>
                        <a:pt x="118" y="83"/>
                      </a:cubicBezTo>
                      <a:cubicBezTo>
                        <a:pt x="127" y="80"/>
                        <a:pt x="139" y="65"/>
                        <a:pt x="142" y="55"/>
                      </a:cubicBezTo>
                      <a:cubicBezTo>
                        <a:pt x="131" y="58"/>
                        <a:pt x="126" y="63"/>
                        <a:pt x="116" y="63"/>
                      </a:cubicBezTo>
                      <a:cubicBezTo>
                        <a:pt x="118" y="60"/>
                        <a:pt x="123" y="58"/>
                        <a:pt x="124" y="57"/>
                      </a:cubicBezTo>
                      <a:cubicBezTo>
                        <a:pt x="122" y="57"/>
                        <a:pt x="118" y="56"/>
                        <a:pt x="118" y="56"/>
                      </a:cubicBezTo>
                      <a:cubicBezTo>
                        <a:pt x="119" y="51"/>
                        <a:pt x="121" y="49"/>
                        <a:pt x="124" y="49"/>
                      </a:cubicBezTo>
                      <a:cubicBezTo>
                        <a:pt x="126" y="49"/>
                        <a:pt x="127" y="50"/>
                        <a:pt x="128" y="50"/>
                      </a:cubicBezTo>
                      <a:cubicBezTo>
                        <a:pt x="129" y="47"/>
                        <a:pt x="131" y="46"/>
                        <a:pt x="132" y="44"/>
                      </a:cubicBezTo>
                      <a:cubicBezTo>
                        <a:pt x="134" y="47"/>
                        <a:pt x="135" y="49"/>
                        <a:pt x="133" y="52"/>
                      </a:cubicBezTo>
                      <a:cubicBezTo>
                        <a:pt x="140" y="52"/>
                        <a:pt x="142" y="57"/>
                        <a:pt x="148" y="57"/>
                      </a:cubicBezTo>
                      <a:cubicBezTo>
                        <a:pt x="150" y="57"/>
                        <a:pt x="155" y="46"/>
                        <a:pt x="156" y="46"/>
                      </a:cubicBezTo>
                      <a:cubicBezTo>
                        <a:pt x="153" y="45"/>
                        <a:pt x="153" y="44"/>
                        <a:pt x="149" y="45"/>
                      </a:cubicBezTo>
                      <a:cubicBezTo>
                        <a:pt x="151" y="41"/>
                        <a:pt x="154" y="38"/>
                        <a:pt x="159" y="38"/>
                      </a:cubicBezTo>
                      <a:cubicBezTo>
                        <a:pt x="162" y="38"/>
                        <a:pt x="165" y="39"/>
                        <a:pt x="168" y="37"/>
                      </a:cubicBezTo>
                      <a:cubicBezTo>
                        <a:pt x="165" y="35"/>
                        <a:pt x="166" y="35"/>
                        <a:pt x="164" y="33"/>
                      </a:cubicBezTo>
                      <a:cubicBezTo>
                        <a:pt x="169" y="29"/>
                        <a:pt x="176" y="29"/>
                        <a:pt x="183" y="28"/>
                      </a:cubicBezTo>
                      <a:cubicBezTo>
                        <a:pt x="183" y="33"/>
                        <a:pt x="183" y="33"/>
                        <a:pt x="183" y="33"/>
                      </a:cubicBezTo>
                      <a:cubicBezTo>
                        <a:pt x="189" y="32"/>
                        <a:pt x="190" y="22"/>
                        <a:pt x="199" y="21"/>
                      </a:cubicBezTo>
                      <a:cubicBezTo>
                        <a:pt x="199" y="29"/>
                        <a:pt x="199" y="29"/>
                        <a:pt x="199" y="29"/>
                      </a:cubicBezTo>
                      <a:cubicBezTo>
                        <a:pt x="205" y="18"/>
                        <a:pt x="213" y="21"/>
                        <a:pt x="221" y="17"/>
                      </a:cubicBezTo>
                      <a:cubicBezTo>
                        <a:pt x="217" y="15"/>
                        <a:pt x="214" y="14"/>
                        <a:pt x="214" y="11"/>
                      </a:cubicBezTo>
                      <a:cubicBezTo>
                        <a:pt x="214" y="9"/>
                        <a:pt x="222" y="7"/>
                        <a:pt x="223" y="5"/>
                      </a:cubicBezTo>
                      <a:cubicBezTo>
                        <a:pt x="226" y="8"/>
                        <a:pt x="228" y="11"/>
                        <a:pt x="232" y="11"/>
                      </a:cubicBezTo>
                      <a:cubicBezTo>
                        <a:pt x="239" y="11"/>
                        <a:pt x="256" y="0"/>
                        <a:pt x="256" y="6"/>
                      </a:cubicBezTo>
                      <a:cubicBezTo>
                        <a:pt x="256" y="12"/>
                        <a:pt x="248" y="14"/>
                        <a:pt x="247" y="20"/>
                      </a:cubicBezTo>
                      <a:cubicBezTo>
                        <a:pt x="255" y="21"/>
                        <a:pt x="258" y="11"/>
                        <a:pt x="266" y="7"/>
                      </a:cubicBezTo>
                      <a:cubicBezTo>
                        <a:pt x="267" y="10"/>
                        <a:pt x="267" y="12"/>
                        <a:pt x="268" y="15"/>
                      </a:cubicBezTo>
                      <a:cubicBezTo>
                        <a:pt x="274" y="9"/>
                        <a:pt x="277" y="7"/>
                        <a:pt x="285" y="2"/>
                      </a:cubicBezTo>
                      <a:cubicBezTo>
                        <a:pt x="285" y="8"/>
                        <a:pt x="284" y="12"/>
                        <a:pt x="289" y="13"/>
                      </a:cubicBezTo>
                      <a:cubicBezTo>
                        <a:pt x="290" y="9"/>
                        <a:pt x="292" y="6"/>
                        <a:pt x="296" y="6"/>
                      </a:cubicBezTo>
                      <a:cubicBezTo>
                        <a:pt x="298" y="6"/>
                        <a:pt x="307" y="11"/>
                        <a:pt x="311" y="13"/>
                      </a:cubicBezTo>
                      <a:cubicBezTo>
                        <a:pt x="307" y="24"/>
                        <a:pt x="303" y="20"/>
                        <a:pt x="293" y="24"/>
                      </a:cubicBezTo>
                      <a:cubicBezTo>
                        <a:pt x="298" y="27"/>
                        <a:pt x="301" y="28"/>
                        <a:pt x="301" y="30"/>
                      </a:cubicBezTo>
                      <a:cubicBezTo>
                        <a:pt x="305" y="31"/>
                        <a:pt x="314" y="32"/>
                        <a:pt x="315" y="32"/>
                      </a:cubicBezTo>
                      <a:cubicBezTo>
                        <a:pt x="309" y="36"/>
                        <a:pt x="293" y="44"/>
                        <a:pt x="293" y="55"/>
                      </a:cubicBezTo>
                      <a:cubicBezTo>
                        <a:pt x="293" y="63"/>
                        <a:pt x="309" y="62"/>
                        <a:pt x="309" y="72"/>
                      </a:cubicBezTo>
                      <a:cubicBezTo>
                        <a:pt x="309" y="80"/>
                        <a:pt x="301" y="83"/>
                        <a:pt x="301" y="91"/>
                      </a:cubicBezTo>
                      <a:cubicBezTo>
                        <a:pt x="301" y="99"/>
                        <a:pt x="310" y="104"/>
                        <a:pt x="310" y="113"/>
                      </a:cubicBezTo>
                      <a:cubicBezTo>
                        <a:pt x="310" y="118"/>
                        <a:pt x="305" y="121"/>
                        <a:pt x="305" y="126"/>
                      </a:cubicBezTo>
                      <a:cubicBezTo>
                        <a:pt x="305" y="136"/>
                        <a:pt x="318" y="138"/>
                        <a:pt x="318" y="148"/>
                      </a:cubicBezTo>
                      <a:cubicBezTo>
                        <a:pt x="318" y="151"/>
                        <a:pt x="314" y="153"/>
                        <a:pt x="313" y="154"/>
                      </a:cubicBezTo>
                      <a:cubicBezTo>
                        <a:pt x="317" y="161"/>
                        <a:pt x="327" y="163"/>
                        <a:pt x="327" y="172"/>
                      </a:cubicBezTo>
                      <a:cubicBezTo>
                        <a:pt x="327" y="187"/>
                        <a:pt x="297" y="203"/>
                        <a:pt x="288" y="215"/>
                      </a:cubicBezTo>
                      <a:cubicBezTo>
                        <a:pt x="283" y="224"/>
                        <a:pt x="263" y="226"/>
                        <a:pt x="255" y="224"/>
                      </a:cubicBezTo>
                      <a:cubicBezTo>
                        <a:pt x="246" y="227"/>
                        <a:pt x="236" y="231"/>
                        <a:pt x="228" y="231"/>
                      </a:cubicBezTo>
                      <a:cubicBezTo>
                        <a:pt x="222" y="231"/>
                        <a:pt x="218" y="230"/>
                        <a:pt x="218" y="225"/>
                      </a:cubicBezTo>
                      <a:cubicBezTo>
                        <a:pt x="209" y="225"/>
                        <a:pt x="199" y="219"/>
                        <a:pt x="199" y="210"/>
                      </a:cubicBezTo>
                      <a:cubicBezTo>
                        <a:pt x="199" y="205"/>
                        <a:pt x="204" y="202"/>
                        <a:pt x="206" y="200"/>
                      </a:cubicBezTo>
                      <a:cubicBezTo>
                        <a:pt x="201" y="198"/>
                        <a:pt x="197" y="188"/>
                        <a:pt x="197" y="183"/>
                      </a:cubicBezTo>
                      <a:cubicBezTo>
                        <a:pt x="197" y="180"/>
                        <a:pt x="198" y="178"/>
                        <a:pt x="197" y="174"/>
                      </a:cubicBezTo>
                      <a:cubicBezTo>
                        <a:pt x="216" y="174"/>
                        <a:pt x="225" y="150"/>
                        <a:pt x="237" y="144"/>
                      </a:cubicBezTo>
                      <a:cubicBezTo>
                        <a:pt x="243" y="140"/>
                        <a:pt x="254" y="138"/>
                        <a:pt x="254" y="130"/>
                      </a:cubicBezTo>
                      <a:cubicBezTo>
                        <a:pt x="254" y="119"/>
                        <a:pt x="239" y="117"/>
                        <a:pt x="228" y="117"/>
                      </a:cubicBezTo>
                      <a:cubicBezTo>
                        <a:pt x="213" y="117"/>
                        <a:pt x="202" y="122"/>
                        <a:pt x="202" y="135"/>
                      </a:cubicBezTo>
                      <a:cubicBezTo>
                        <a:pt x="202" y="140"/>
                        <a:pt x="203" y="142"/>
                        <a:pt x="202" y="145"/>
                      </a:cubicBezTo>
                      <a:cubicBezTo>
                        <a:pt x="202" y="155"/>
                        <a:pt x="181" y="164"/>
                        <a:pt x="172" y="169"/>
                      </a:cubicBezTo>
                      <a:cubicBezTo>
                        <a:pt x="165" y="174"/>
                        <a:pt x="157" y="175"/>
                        <a:pt x="152" y="183"/>
                      </a:cubicBezTo>
                      <a:cubicBezTo>
                        <a:pt x="149" y="189"/>
                        <a:pt x="153" y="198"/>
                        <a:pt x="146" y="201"/>
                      </a:cubicBezTo>
                      <a:cubicBezTo>
                        <a:pt x="146" y="210"/>
                        <a:pt x="146" y="210"/>
                        <a:pt x="146" y="210"/>
                      </a:cubicBezTo>
                      <a:cubicBezTo>
                        <a:pt x="149" y="212"/>
                        <a:pt x="150" y="215"/>
                        <a:pt x="150" y="218"/>
                      </a:cubicBezTo>
                      <a:cubicBezTo>
                        <a:pt x="158" y="219"/>
                        <a:pt x="170" y="227"/>
                        <a:pt x="170" y="235"/>
                      </a:cubicBezTo>
                      <a:cubicBezTo>
                        <a:pt x="170" y="242"/>
                        <a:pt x="157" y="253"/>
                        <a:pt x="152" y="253"/>
                      </a:cubicBezTo>
                      <a:cubicBezTo>
                        <a:pt x="143" y="253"/>
                        <a:pt x="140" y="266"/>
                        <a:pt x="140" y="275"/>
                      </a:cubicBezTo>
                      <a:cubicBezTo>
                        <a:pt x="140" y="280"/>
                        <a:pt x="144" y="282"/>
                        <a:pt x="146" y="283"/>
                      </a:cubicBezTo>
                      <a:cubicBezTo>
                        <a:pt x="145" y="294"/>
                        <a:pt x="135" y="295"/>
                        <a:pt x="133" y="304"/>
                      </a:cubicBezTo>
                      <a:cubicBezTo>
                        <a:pt x="127" y="304"/>
                        <a:pt x="125" y="304"/>
                        <a:pt x="121" y="304"/>
                      </a:cubicBezTo>
                      <a:cubicBezTo>
                        <a:pt x="114" y="304"/>
                        <a:pt x="111" y="318"/>
                        <a:pt x="100" y="318"/>
                      </a:cubicBezTo>
                      <a:cubicBezTo>
                        <a:pt x="97" y="318"/>
                        <a:pt x="90" y="299"/>
                        <a:pt x="90" y="297"/>
                      </a:cubicBezTo>
                      <a:cubicBezTo>
                        <a:pt x="90" y="296"/>
                        <a:pt x="91" y="294"/>
                        <a:pt x="91" y="293"/>
                      </a:cubicBezTo>
                      <a:cubicBezTo>
                        <a:pt x="84" y="285"/>
                        <a:pt x="85" y="279"/>
                        <a:pt x="82" y="269"/>
                      </a:cubicBezTo>
                      <a:cubicBezTo>
                        <a:pt x="79" y="263"/>
                        <a:pt x="73" y="261"/>
                        <a:pt x="73" y="253"/>
                      </a:cubicBezTo>
                      <a:cubicBezTo>
                        <a:pt x="73" y="250"/>
                        <a:pt x="75" y="246"/>
                        <a:pt x="76" y="245"/>
                      </a:cubicBezTo>
                      <a:lnTo>
                        <a:pt x="76" y="24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335" name="Freeform 26">
                  <a:extLst>
                    <a:ext uri="{FF2B5EF4-FFF2-40B4-BE49-F238E27FC236}">
                      <a16:creationId xmlns:a16="http://schemas.microsoft.com/office/drawing/2014/main" id="{E2C05889-96E3-F240-9C5A-DAEE0CAC67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9300" y="1109663"/>
                  <a:ext cx="234950" cy="128588"/>
                </a:xfrm>
                <a:custGeom>
                  <a:avLst/>
                  <a:gdLst/>
                  <a:ahLst/>
                  <a:cxnLst>
                    <a:cxn ang="0">
                      <a:pos x="148" y="79"/>
                    </a:cxn>
                    <a:cxn ang="0">
                      <a:pos x="148" y="71"/>
                    </a:cxn>
                    <a:cxn ang="0">
                      <a:pos x="128" y="71"/>
                    </a:cxn>
                    <a:cxn ang="0">
                      <a:pos x="135" y="58"/>
                    </a:cxn>
                    <a:cxn ang="0">
                      <a:pos x="126" y="46"/>
                    </a:cxn>
                    <a:cxn ang="0">
                      <a:pos x="132" y="45"/>
                    </a:cxn>
                    <a:cxn ang="0">
                      <a:pos x="121" y="38"/>
                    </a:cxn>
                    <a:cxn ang="0">
                      <a:pos x="97" y="69"/>
                    </a:cxn>
                    <a:cxn ang="0">
                      <a:pos x="90" y="73"/>
                    </a:cxn>
                    <a:cxn ang="0">
                      <a:pos x="78" y="97"/>
                    </a:cxn>
                    <a:cxn ang="0">
                      <a:pos x="43" y="69"/>
                    </a:cxn>
                    <a:cxn ang="0">
                      <a:pos x="60" y="70"/>
                    </a:cxn>
                    <a:cxn ang="0">
                      <a:pos x="74" y="66"/>
                    </a:cxn>
                    <a:cxn ang="0">
                      <a:pos x="54" y="64"/>
                    </a:cxn>
                    <a:cxn ang="0">
                      <a:pos x="38" y="58"/>
                    </a:cxn>
                    <a:cxn ang="0">
                      <a:pos x="50" y="54"/>
                    </a:cxn>
                    <a:cxn ang="0">
                      <a:pos x="72" y="43"/>
                    </a:cxn>
                    <a:cxn ang="0">
                      <a:pos x="61" y="43"/>
                    </a:cxn>
                    <a:cxn ang="0">
                      <a:pos x="54" y="39"/>
                    </a:cxn>
                    <a:cxn ang="0">
                      <a:pos x="51" y="39"/>
                    </a:cxn>
                    <a:cxn ang="0">
                      <a:pos x="38" y="51"/>
                    </a:cxn>
                    <a:cxn ang="0">
                      <a:pos x="23" y="44"/>
                    </a:cxn>
                    <a:cxn ang="0">
                      <a:pos x="27" y="43"/>
                    </a:cxn>
                    <a:cxn ang="0">
                      <a:pos x="15" y="28"/>
                    </a:cxn>
                    <a:cxn ang="0">
                      <a:pos x="11" y="26"/>
                    </a:cxn>
                    <a:cxn ang="0">
                      <a:pos x="0" y="16"/>
                    </a:cxn>
                    <a:cxn ang="0">
                      <a:pos x="16" y="5"/>
                    </a:cxn>
                    <a:cxn ang="0">
                      <a:pos x="38" y="7"/>
                    </a:cxn>
                    <a:cxn ang="0">
                      <a:pos x="32" y="13"/>
                    </a:cxn>
                    <a:cxn ang="0">
                      <a:pos x="44" y="20"/>
                    </a:cxn>
                    <a:cxn ang="0">
                      <a:pos x="41" y="14"/>
                    </a:cxn>
                    <a:cxn ang="0">
                      <a:pos x="49" y="7"/>
                    </a:cxn>
                    <a:cxn ang="0">
                      <a:pos x="68" y="26"/>
                    </a:cxn>
                    <a:cxn ang="0">
                      <a:pos x="63" y="7"/>
                    </a:cxn>
                    <a:cxn ang="0">
                      <a:pos x="72" y="0"/>
                    </a:cxn>
                    <a:cxn ang="0">
                      <a:pos x="90" y="9"/>
                    </a:cxn>
                    <a:cxn ang="0">
                      <a:pos x="88" y="18"/>
                    </a:cxn>
                    <a:cxn ang="0">
                      <a:pos x="96" y="12"/>
                    </a:cxn>
                    <a:cxn ang="0">
                      <a:pos x="102" y="23"/>
                    </a:cxn>
                    <a:cxn ang="0">
                      <a:pos x="106" y="23"/>
                    </a:cxn>
                    <a:cxn ang="0">
                      <a:pos x="141" y="41"/>
                    </a:cxn>
                    <a:cxn ang="0">
                      <a:pos x="137" y="42"/>
                    </a:cxn>
                    <a:cxn ang="0">
                      <a:pos x="145" y="42"/>
                    </a:cxn>
                    <a:cxn ang="0">
                      <a:pos x="145" y="49"/>
                    </a:cxn>
                    <a:cxn ang="0">
                      <a:pos x="159" y="49"/>
                    </a:cxn>
                    <a:cxn ang="0">
                      <a:pos x="176" y="64"/>
                    </a:cxn>
                    <a:cxn ang="0">
                      <a:pos x="148" y="79"/>
                    </a:cxn>
                  </a:cxnLst>
                  <a:rect l="0" t="0" r="r" b="b"/>
                  <a:pathLst>
                    <a:path w="176" h="97">
                      <a:moveTo>
                        <a:pt x="148" y="79"/>
                      </a:moveTo>
                      <a:cubicBezTo>
                        <a:pt x="147" y="76"/>
                        <a:pt x="147" y="74"/>
                        <a:pt x="148" y="71"/>
                      </a:cubicBezTo>
                      <a:cubicBezTo>
                        <a:pt x="143" y="71"/>
                        <a:pt x="134" y="71"/>
                        <a:pt x="128" y="71"/>
                      </a:cubicBezTo>
                      <a:cubicBezTo>
                        <a:pt x="129" y="63"/>
                        <a:pt x="134" y="65"/>
                        <a:pt x="135" y="58"/>
                      </a:cubicBezTo>
                      <a:cubicBezTo>
                        <a:pt x="132" y="57"/>
                        <a:pt x="128" y="49"/>
                        <a:pt x="126" y="46"/>
                      </a:cubicBezTo>
                      <a:cubicBezTo>
                        <a:pt x="128" y="45"/>
                        <a:pt x="130" y="45"/>
                        <a:pt x="132" y="45"/>
                      </a:cubicBezTo>
                      <a:cubicBezTo>
                        <a:pt x="125" y="44"/>
                        <a:pt x="121" y="38"/>
                        <a:pt x="121" y="38"/>
                      </a:cubicBezTo>
                      <a:cubicBezTo>
                        <a:pt x="106" y="38"/>
                        <a:pt x="102" y="58"/>
                        <a:pt x="97" y="69"/>
                      </a:cubicBezTo>
                      <a:cubicBezTo>
                        <a:pt x="96" y="72"/>
                        <a:pt x="93" y="71"/>
                        <a:pt x="90" y="73"/>
                      </a:cubicBezTo>
                      <a:cubicBezTo>
                        <a:pt x="83" y="79"/>
                        <a:pt x="84" y="91"/>
                        <a:pt x="78" y="97"/>
                      </a:cubicBezTo>
                      <a:cubicBezTo>
                        <a:pt x="67" y="90"/>
                        <a:pt x="43" y="84"/>
                        <a:pt x="43" y="69"/>
                      </a:cubicBezTo>
                      <a:cubicBezTo>
                        <a:pt x="49" y="68"/>
                        <a:pt x="60" y="70"/>
                        <a:pt x="60" y="70"/>
                      </a:cubicBezTo>
                      <a:cubicBezTo>
                        <a:pt x="64" y="66"/>
                        <a:pt x="69" y="67"/>
                        <a:pt x="74" y="66"/>
                      </a:cubicBezTo>
                      <a:cubicBezTo>
                        <a:pt x="72" y="64"/>
                        <a:pt x="57" y="64"/>
                        <a:pt x="54" y="64"/>
                      </a:cubicBezTo>
                      <a:cubicBezTo>
                        <a:pt x="49" y="64"/>
                        <a:pt x="38" y="69"/>
                        <a:pt x="38" y="58"/>
                      </a:cubicBezTo>
                      <a:cubicBezTo>
                        <a:pt x="38" y="54"/>
                        <a:pt x="48" y="54"/>
                        <a:pt x="50" y="54"/>
                      </a:cubicBezTo>
                      <a:cubicBezTo>
                        <a:pt x="56" y="52"/>
                        <a:pt x="68" y="47"/>
                        <a:pt x="72" y="43"/>
                      </a:cubicBezTo>
                      <a:cubicBezTo>
                        <a:pt x="66" y="43"/>
                        <a:pt x="63" y="43"/>
                        <a:pt x="61" y="43"/>
                      </a:cubicBezTo>
                      <a:cubicBezTo>
                        <a:pt x="60" y="43"/>
                        <a:pt x="56" y="40"/>
                        <a:pt x="54" y="39"/>
                      </a:cubicBezTo>
                      <a:cubicBezTo>
                        <a:pt x="53" y="39"/>
                        <a:pt x="52" y="39"/>
                        <a:pt x="51" y="39"/>
                      </a:cubicBezTo>
                      <a:cubicBezTo>
                        <a:pt x="47" y="41"/>
                        <a:pt x="47" y="51"/>
                        <a:pt x="38" y="51"/>
                      </a:cubicBezTo>
                      <a:cubicBezTo>
                        <a:pt x="31" y="51"/>
                        <a:pt x="26" y="48"/>
                        <a:pt x="23" y="44"/>
                      </a:cubicBezTo>
                      <a:cubicBezTo>
                        <a:pt x="25" y="43"/>
                        <a:pt x="26" y="43"/>
                        <a:pt x="27" y="43"/>
                      </a:cubicBezTo>
                      <a:cubicBezTo>
                        <a:pt x="19" y="39"/>
                        <a:pt x="13" y="35"/>
                        <a:pt x="15" y="28"/>
                      </a:cubicBezTo>
                      <a:cubicBezTo>
                        <a:pt x="13" y="28"/>
                        <a:pt x="12" y="26"/>
                        <a:pt x="11" y="26"/>
                      </a:cubicBezTo>
                      <a:cubicBezTo>
                        <a:pt x="8" y="26"/>
                        <a:pt x="3" y="19"/>
                        <a:pt x="0" y="16"/>
                      </a:cubicBezTo>
                      <a:cubicBezTo>
                        <a:pt x="2" y="14"/>
                        <a:pt x="11" y="5"/>
                        <a:pt x="16" y="5"/>
                      </a:cubicBezTo>
                      <a:cubicBezTo>
                        <a:pt x="23" y="5"/>
                        <a:pt x="27" y="5"/>
                        <a:pt x="38" y="7"/>
                      </a:cubicBezTo>
                      <a:cubicBezTo>
                        <a:pt x="35" y="10"/>
                        <a:pt x="34" y="11"/>
                        <a:pt x="32" y="13"/>
                      </a:cubicBezTo>
                      <a:cubicBezTo>
                        <a:pt x="37" y="17"/>
                        <a:pt x="41" y="17"/>
                        <a:pt x="44" y="20"/>
                      </a:cubicBezTo>
                      <a:cubicBezTo>
                        <a:pt x="42" y="19"/>
                        <a:pt x="41" y="17"/>
                        <a:pt x="41" y="14"/>
                      </a:cubicBezTo>
                      <a:cubicBezTo>
                        <a:pt x="41" y="10"/>
                        <a:pt x="45" y="7"/>
                        <a:pt x="49" y="7"/>
                      </a:cubicBezTo>
                      <a:cubicBezTo>
                        <a:pt x="60" y="7"/>
                        <a:pt x="57" y="22"/>
                        <a:pt x="68" y="26"/>
                      </a:cubicBezTo>
                      <a:cubicBezTo>
                        <a:pt x="66" y="19"/>
                        <a:pt x="63" y="15"/>
                        <a:pt x="63" y="7"/>
                      </a:cubicBezTo>
                      <a:cubicBezTo>
                        <a:pt x="63" y="0"/>
                        <a:pt x="66" y="0"/>
                        <a:pt x="72" y="0"/>
                      </a:cubicBezTo>
                      <a:cubicBezTo>
                        <a:pt x="78" y="0"/>
                        <a:pt x="90" y="4"/>
                        <a:pt x="90" y="9"/>
                      </a:cubicBezTo>
                      <a:cubicBezTo>
                        <a:pt x="90" y="12"/>
                        <a:pt x="88" y="15"/>
                        <a:pt x="88" y="18"/>
                      </a:cubicBezTo>
                      <a:cubicBezTo>
                        <a:pt x="92" y="16"/>
                        <a:pt x="93" y="12"/>
                        <a:pt x="96" y="12"/>
                      </a:cubicBezTo>
                      <a:cubicBezTo>
                        <a:pt x="103" y="12"/>
                        <a:pt x="102" y="19"/>
                        <a:pt x="102" y="23"/>
                      </a:cubicBezTo>
                      <a:cubicBezTo>
                        <a:pt x="103" y="23"/>
                        <a:pt x="105" y="23"/>
                        <a:pt x="106" y="23"/>
                      </a:cubicBezTo>
                      <a:cubicBezTo>
                        <a:pt x="113" y="23"/>
                        <a:pt x="137" y="36"/>
                        <a:pt x="141" y="41"/>
                      </a:cubicBezTo>
                      <a:cubicBezTo>
                        <a:pt x="140" y="42"/>
                        <a:pt x="138" y="42"/>
                        <a:pt x="137" y="42"/>
                      </a:cubicBezTo>
                      <a:cubicBezTo>
                        <a:pt x="140" y="43"/>
                        <a:pt x="142" y="42"/>
                        <a:pt x="145" y="42"/>
                      </a:cubicBezTo>
                      <a:cubicBezTo>
                        <a:pt x="146" y="44"/>
                        <a:pt x="146" y="47"/>
                        <a:pt x="145" y="49"/>
                      </a:cubicBezTo>
                      <a:cubicBezTo>
                        <a:pt x="151" y="49"/>
                        <a:pt x="154" y="49"/>
                        <a:pt x="159" y="49"/>
                      </a:cubicBezTo>
                      <a:cubicBezTo>
                        <a:pt x="159" y="62"/>
                        <a:pt x="172" y="59"/>
                        <a:pt x="176" y="64"/>
                      </a:cubicBezTo>
                      <a:cubicBezTo>
                        <a:pt x="164" y="68"/>
                        <a:pt x="159" y="76"/>
                        <a:pt x="148" y="7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336" name="Freeform 27">
                  <a:extLst>
                    <a:ext uri="{FF2B5EF4-FFF2-40B4-BE49-F238E27FC236}">
                      <a16:creationId xmlns:a16="http://schemas.microsoft.com/office/drawing/2014/main" id="{20DC46C0-E43F-D94B-A18F-8D422346E4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3125" y="1089025"/>
                  <a:ext cx="150813" cy="55563"/>
                </a:xfrm>
                <a:custGeom>
                  <a:avLst/>
                  <a:gdLst/>
                  <a:ahLst/>
                  <a:cxnLst>
                    <a:cxn ang="0">
                      <a:pos x="114" y="19"/>
                    </a:cxn>
                    <a:cxn ang="0">
                      <a:pos x="69" y="41"/>
                    </a:cxn>
                    <a:cxn ang="0">
                      <a:pos x="54" y="34"/>
                    </a:cxn>
                    <a:cxn ang="0">
                      <a:pos x="28" y="34"/>
                    </a:cxn>
                    <a:cxn ang="0">
                      <a:pos x="23" y="26"/>
                    </a:cxn>
                    <a:cxn ang="0">
                      <a:pos x="32" y="26"/>
                    </a:cxn>
                    <a:cxn ang="0">
                      <a:pos x="43" y="24"/>
                    </a:cxn>
                    <a:cxn ang="0">
                      <a:pos x="22" y="23"/>
                    </a:cxn>
                    <a:cxn ang="0">
                      <a:pos x="6" y="18"/>
                    </a:cxn>
                    <a:cxn ang="0">
                      <a:pos x="0" y="7"/>
                    </a:cxn>
                    <a:cxn ang="0">
                      <a:pos x="6" y="7"/>
                    </a:cxn>
                    <a:cxn ang="0">
                      <a:pos x="15" y="8"/>
                    </a:cxn>
                    <a:cxn ang="0">
                      <a:pos x="15" y="6"/>
                    </a:cxn>
                    <a:cxn ang="0">
                      <a:pos x="23" y="6"/>
                    </a:cxn>
                    <a:cxn ang="0">
                      <a:pos x="21" y="2"/>
                    </a:cxn>
                    <a:cxn ang="0">
                      <a:pos x="33" y="2"/>
                    </a:cxn>
                    <a:cxn ang="0">
                      <a:pos x="51" y="11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67" y="12"/>
                    </a:cxn>
                    <a:cxn ang="0">
                      <a:pos x="80" y="7"/>
                    </a:cxn>
                    <a:cxn ang="0">
                      <a:pos x="95" y="7"/>
                    </a:cxn>
                    <a:cxn ang="0">
                      <a:pos x="114" y="19"/>
                    </a:cxn>
                  </a:cxnLst>
                  <a:rect l="0" t="0" r="r" b="b"/>
                  <a:pathLst>
                    <a:path w="114" h="41">
                      <a:moveTo>
                        <a:pt x="114" y="19"/>
                      </a:moveTo>
                      <a:cubicBezTo>
                        <a:pt x="104" y="26"/>
                        <a:pt x="82" y="41"/>
                        <a:pt x="69" y="41"/>
                      </a:cubicBezTo>
                      <a:cubicBezTo>
                        <a:pt x="61" y="41"/>
                        <a:pt x="57" y="39"/>
                        <a:pt x="54" y="34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5" y="32"/>
                        <a:pt x="23" y="30"/>
                        <a:pt x="23" y="26"/>
                      </a:cubicBezTo>
                      <a:cubicBezTo>
                        <a:pt x="26" y="26"/>
                        <a:pt x="31" y="26"/>
                        <a:pt x="32" y="26"/>
                      </a:cubicBezTo>
                      <a:cubicBezTo>
                        <a:pt x="36" y="25"/>
                        <a:pt x="40" y="25"/>
                        <a:pt x="43" y="24"/>
                      </a:cubicBezTo>
                      <a:cubicBezTo>
                        <a:pt x="41" y="24"/>
                        <a:pt x="23" y="23"/>
                        <a:pt x="22" y="23"/>
                      </a:cubicBezTo>
                      <a:cubicBezTo>
                        <a:pt x="14" y="23"/>
                        <a:pt x="6" y="28"/>
                        <a:pt x="6" y="18"/>
                      </a:cubicBezTo>
                      <a:cubicBezTo>
                        <a:pt x="3" y="15"/>
                        <a:pt x="0" y="12"/>
                        <a:pt x="0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9" y="9"/>
                        <a:pt x="13" y="10"/>
                        <a:pt x="15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6" y="4"/>
                        <a:pt x="48" y="11"/>
                        <a:pt x="51" y="11"/>
                      </a:cubicBezTo>
                      <a:cubicBezTo>
                        <a:pt x="56" y="11"/>
                        <a:pt x="59" y="2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6"/>
                        <a:pt x="66" y="8"/>
                        <a:pt x="67" y="12"/>
                      </a:cubicBezTo>
                      <a:cubicBezTo>
                        <a:pt x="71" y="12"/>
                        <a:pt x="73" y="7"/>
                        <a:pt x="80" y="7"/>
                      </a:cubicBezTo>
                      <a:cubicBezTo>
                        <a:pt x="91" y="7"/>
                        <a:pt x="88" y="7"/>
                        <a:pt x="95" y="7"/>
                      </a:cubicBezTo>
                      <a:cubicBezTo>
                        <a:pt x="103" y="7"/>
                        <a:pt x="112" y="14"/>
                        <a:pt x="114" y="1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337" name="Freeform 28">
                  <a:extLst>
                    <a:ext uri="{FF2B5EF4-FFF2-40B4-BE49-F238E27FC236}">
                      <a16:creationId xmlns:a16="http://schemas.microsoft.com/office/drawing/2014/main" id="{CEBAB13A-4D0F-464D-8F59-1D273C4B42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9575" y="1841500"/>
                  <a:ext cx="73025" cy="87313"/>
                </a:xfrm>
                <a:custGeom>
                  <a:avLst/>
                  <a:gdLst/>
                  <a:ahLst/>
                  <a:cxnLst>
                    <a:cxn ang="0">
                      <a:pos x="9" y="19"/>
                    </a:cxn>
                    <a:cxn ang="0">
                      <a:pos x="22" y="14"/>
                    </a:cxn>
                    <a:cxn ang="0">
                      <a:pos x="19" y="8"/>
                    </a:cxn>
                    <a:cxn ang="0">
                      <a:pos x="32" y="0"/>
                    </a:cxn>
                    <a:cxn ang="0">
                      <a:pos x="40" y="0"/>
                    </a:cxn>
                    <a:cxn ang="0">
                      <a:pos x="55" y="18"/>
                    </a:cxn>
                    <a:cxn ang="0">
                      <a:pos x="47" y="24"/>
                    </a:cxn>
                    <a:cxn ang="0">
                      <a:pos x="47" y="39"/>
                    </a:cxn>
                    <a:cxn ang="0">
                      <a:pos x="47" y="52"/>
                    </a:cxn>
                    <a:cxn ang="0">
                      <a:pos x="35" y="54"/>
                    </a:cxn>
                    <a:cxn ang="0">
                      <a:pos x="19" y="64"/>
                    </a:cxn>
                    <a:cxn ang="0">
                      <a:pos x="11" y="65"/>
                    </a:cxn>
                    <a:cxn ang="0">
                      <a:pos x="0" y="55"/>
                    </a:cxn>
                    <a:cxn ang="0">
                      <a:pos x="13" y="33"/>
                    </a:cxn>
                    <a:cxn ang="0">
                      <a:pos x="4" y="23"/>
                    </a:cxn>
                    <a:cxn ang="0">
                      <a:pos x="9" y="19"/>
                    </a:cxn>
                  </a:cxnLst>
                  <a:rect l="0" t="0" r="r" b="b"/>
                  <a:pathLst>
                    <a:path w="55" h="65">
                      <a:moveTo>
                        <a:pt x="9" y="19"/>
                      </a:moveTo>
                      <a:cubicBezTo>
                        <a:pt x="12" y="19"/>
                        <a:pt x="19" y="16"/>
                        <a:pt x="22" y="14"/>
                      </a:cubicBezTo>
                      <a:cubicBezTo>
                        <a:pt x="20" y="11"/>
                        <a:pt x="19" y="10"/>
                        <a:pt x="19" y="8"/>
                      </a:cubicBezTo>
                      <a:cubicBezTo>
                        <a:pt x="19" y="5"/>
                        <a:pt x="28" y="0"/>
                        <a:pt x="32" y="0"/>
                      </a:cubicBezTo>
                      <a:cubicBezTo>
                        <a:pt x="35" y="0"/>
                        <a:pt x="37" y="0"/>
                        <a:pt x="40" y="0"/>
                      </a:cubicBezTo>
                      <a:cubicBezTo>
                        <a:pt x="50" y="0"/>
                        <a:pt x="55" y="10"/>
                        <a:pt x="55" y="18"/>
                      </a:cubicBezTo>
                      <a:cubicBezTo>
                        <a:pt x="55" y="21"/>
                        <a:pt x="47" y="21"/>
                        <a:pt x="47" y="24"/>
                      </a:cubicBezTo>
                      <a:cubicBezTo>
                        <a:pt x="47" y="27"/>
                        <a:pt x="47" y="39"/>
                        <a:pt x="47" y="39"/>
                      </a:cubicBezTo>
                      <a:cubicBezTo>
                        <a:pt x="47" y="43"/>
                        <a:pt x="50" y="48"/>
                        <a:pt x="47" y="52"/>
                      </a:cubicBezTo>
                      <a:cubicBezTo>
                        <a:pt x="44" y="54"/>
                        <a:pt x="40" y="54"/>
                        <a:pt x="35" y="54"/>
                      </a:cubicBezTo>
                      <a:cubicBezTo>
                        <a:pt x="28" y="54"/>
                        <a:pt x="23" y="61"/>
                        <a:pt x="19" y="64"/>
                      </a:cubicBezTo>
                      <a:cubicBezTo>
                        <a:pt x="17" y="65"/>
                        <a:pt x="13" y="65"/>
                        <a:pt x="11" y="65"/>
                      </a:cubicBezTo>
                      <a:cubicBezTo>
                        <a:pt x="6" y="65"/>
                        <a:pt x="0" y="60"/>
                        <a:pt x="0" y="55"/>
                      </a:cubicBezTo>
                      <a:cubicBezTo>
                        <a:pt x="0" y="44"/>
                        <a:pt x="11" y="43"/>
                        <a:pt x="13" y="33"/>
                      </a:cubicBezTo>
                      <a:cubicBezTo>
                        <a:pt x="8" y="30"/>
                        <a:pt x="4" y="28"/>
                        <a:pt x="4" y="23"/>
                      </a:cubicBezTo>
                      <a:cubicBezTo>
                        <a:pt x="4" y="18"/>
                        <a:pt x="8" y="19"/>
                        <a:pt x="9" y="1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338" name="Freeform 29">
                  <a:extLst>
                    <a:ext uri="{FF2B5EF4-FFF2-40B4-BE49-F238E27FC236}">
                      <a16:creationId xmlns:a16="http://schemas.microsoft.com/office/drawing/2014/main" id="{8A8403FC-7EE1-CB48-8BA7-842D73DEA7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6725" y="1758950"/>
                  <a:ext cx="139700" cy="203200"/>
                </a:xfrm>
                <a:custGeom>
                  <a:avLst/>
                  <a:gdLst/>
                  <a:ahLst/>
                  <a:cxnLst>
                    <a:cxn ang="0">
                      <a:pos x="96" y="102"/>
                    </a:cxn>
                    <a:cxn ang="0">
                      <a:pos x="91" y="128"/>
                    </a:cxn>
                    <a:cxn ang="0">
                      <a:pos x="100" y="133"/>
                    </a:cxn>
                    <a:cxn ang="0">
                      <a:pos x="70" y="139"/>
                    </a:cxn>
                    <a:cxn ang="0">
                      <a:pos x="39" y="141"/>
                    </a:cxn>
                    <a:cxn ang="0">
                      <a:pos x="26" y="148"/>
                    </a:cxn>
                    <a:cxn ang="0">
                      <a:pos x="16" y="152"/>
                    </a:cxn>
                    <a:cxn ang="0">
                      <a:pos x="32" y="133"/>
                    </a:cxn>
                    <a:cxn ang="0">
                      <a:pos x="46" y="124"/>
                    </a:cxn>
                    <a:cxn ang="0">
                      <a:pos x="26" y="123"/>
                    </a:cxn>
                    <a:cxn ang="0">
                      <a:pos x="19" y="123"/>
                    </a:cxn>
                    <a:cxn ang="0">
                      <a:pos x="28" y="96"/>
                    </a:cxn>
                    <a:cxn ang="0">
                      <a:pos x="48" y="81"/>
                    </a:cxn>
                    <a:cxn ang="0">
                      <a:pos x="40" y="70"/>
                    </a:cxn>
                    <a:cxn ang="0">
                      <a:pos x="26" y="72"/>
                    </a:cxn>
                    <a:cxn ang="0">
                      <a:pos x="23" y="59"/>
                    </a:cxn>
                    <a:cxn ang="0">
                      <a:pos x="16" y="49"/>
                    </a:cxn>
                    <a:cxn ang="0">
                      <a:pos x="12" y="55"/>
                    </a:cxn>
                    <a:cxn ang="0">
                      <a:pos x="14" y="45"/>
                    </a:cxn>
                    <a:cxn ang="0">
                      <a:pos x="8" y="38"/>
                    </a:cxn>
                    <a:cxn ang="0">
                      <a:pos x="11" y="29"/>
                    </a:cxn>
                    <a:cxn ang="0">
                      <a:pos x="8" y="20"/>
                    </a:cxn>
                    <a:cxn ang="0">
                      <a:pos x="12" y="21"/>
                    </a:cxn>
                    <a:cxn ang="0">
                      <a:pos x="16" y="14"/>
                    </a:cxn>
                    <a:cxn ang="0">
                      <a:pos x="25" y="0"/>
                    </a:cxn>
                    <a:cxn ang="0">
                      <a:pos x="42" y="4"/>
                    </a:cxn>
                    <a:cxn ang="0">
                      <a:pos x="33" y="19"/>
                    </a:cxn>
                    <a:cxn ang="0">
                      <a:pos x="47" y="46"/>
                    </a:cxn>
                    <a:cxn ang="0">
                      <a:pos x="53" y="50"/>
                    </a:cxn>
                    <a:cxn ang="0">
                      <a:pos x="84" y="89"/>
                    </a:cxn>
                    <a:cxn ang="0">
                      <a:pos x="87" y="102"/>
                    </a:cxn>
                    <a:cxn ang="0">
                      <a:pos x="92" y="102"/>
                    </a:cxn>
                  </a:cxnLst>
                  <a:rect l="0" t="0" r="r" b="b"/>
                  <a:pathLst>
                    <a:path w="105" h="152">
                      <a:moveTo>
                        <a:pt x="90" y="103"/>
                      </a:moveTo>
                      <a:cubicBezTo>
                        <a:pt x="93" y="101"/>
                        <a:pt x="92" y="102"/>
                        <a:pt x="96" y="102"/>
                      </a:cubicBezTo>
                      <a:cubicBezTo>
                        <a:pt x="101" y="102"/>
                        <a:pt x="105" y="106"/>
                        <a:pt x="105" y="110"/>
                      </a:cubicBezTo>
                      <a:cubicBezTo>
                        <a:pt x="105" y="118"/>
                        <a:pt x="94" y="122"/>
                        <a:pt x="91" y="128"/>
                      </a:cubicBezTo>
                      <a:cubicBezTo>
                        <a:pt x="95" y="129"/>
                        <a:pt x="97" y="130"/>
                        <a:pt x="100" y="130"/>
                      </a:cubicBezTo>
                      <a:cubicBezTo>
                        <a:pt x="100" y="133"/>
                        <a:pt x="100" y="133"/>
                        <a:pt x="100" y="133"/>
                      </a:cubicBezTo>
                      <a:cubicBezTo>
                        <a:pt x="96" y="137"/>
                        <a:pt x="93" y="139"/>
                        <a:pt x="87" y="139"/>
                      </a:cubicBezTo>
                      <a:cubicBezTo>
                        <a:pt x="82" y="139"/>
                        <a:pt x="72" y="139"/>
                        <a:pt x="70" y="139"/>
                      </a:cubicBezTo>
                      <a:cubicBezTo>
                        <a:pt x="65" y="139"/>
                        <a:pt x="53" y="143"/>
                        <a:pt x="47" y="143"/>
                      </a:cubicBezTo>
                      <a:cubicBezTo>
                        <a:pt x="44" y="143"/>
                        <a:pt x="42" y="141"/>
                        <a:pt x="39" y="141"/>
                      </a:cubicBezTo>
                      <a:cubicBezTo>
                        <a:pt x="34" y="141"/>
                        <a:pt x="32" y="144"/>
                        <a:pt x="32" y="148"/>
                      </a:cubicBezTo>
                      <a:cubicBezTo>
                        <a:pt x="26" y="148"/>
                        <a:pt x="26" y="148"/>
                        <a:pt x="26" y="148"/>
                      </a:cubicBezTo>
                      <a:cubicBezTo>
                        <a:pt x="23" y="148"/>
                        <a:pt x="21" y="150"/>
                        <a:pt x="19" y="152"/>
                      </a:cubicBezTo>
                      <a:cubicBezTo>
                        <a:pt x="16" y="152"/>
                        <a:pt x="16" y="152"/>
                        <a:pt x="16" y="152"/>
                      </a:cubicBezTo>
                      <a:cubicBezTo>
                        <a:pt x="16" y="149"/>
                        <a:pt x="16" y="149"/>
                        <a:pt x="16" y="149"/>
                      </a:cubicBezTo>
                      <a:cubicBezTo>
                        <a:pt x="17" y="147"/>
                        <a:pt x="30" y="133"/>
                        <a:pt x="32" y="133"/>
                      </a:cubicBezTo>
                      <a:cubicBezTo>
                        <a:pt x="38" y="131"/>
                        <a:pt x="47" y="133"/>
                        <a:pt x="47" y="127"/>
                      </a:cubicBezTo>
                      <a:cubicBezTo>
                        <a:pt x="47" y="126"/>
                        <a:pt x="46" y="125"/>
                        <a:pt x="46" y="124"/>
                      </a:cubicBezTo>
                      <a:cubicBezTo>
                        <a:pt x="44" y="126"/>
                        <a:pt x="41" y="128"/>
                        <a:pt x="38" y="128"/>
                      </a:cubicBezTo>
                      <a:cubicBezTo>
                        <a:pt x="32" y="128"/>
                        <a:pt x="30" y="123"/>
                        <a:pt x="26" y="123"/>
                      </a:cubicBezTo>
                      <a:cubicBezTo>
                        <a:pt x="23" y="123"/>
                        <a:pt x="23" y="125"/>
                        <a:pt x="21" y="125"/>
                      </a:cubicBezTo>
                      <a:cubicBezTo>
                        <a:pt x="20" y="125"/>
                        <a:pt x="19" y="124"/>
                        <a:pt x="19" y="123"/>
                      </a:cubicBezTo>
                      <a:cubicBezTo>
                        <a:pt x="19" y="116"/>
                        <a:pt x="31" y="116"/>
                        <a:pt x="31" y="109"/>
                      </a:cubicBezTo>
                      <a:cubicBezTo>
                        <a:pt x="31" y="103"/>
                        <a:pt x="28" y="101"/>
                        <a:pt x="28" y="96"/>
                      </a:cubicBezTo>
                      <a:cubicBezTo>
                        <a:pt x="36" y="96"/>
                        <a:pt x="45" y="92"/>
                        <a:pt x="48" y="88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43" y="82"/>
                        <a:pt x="37" y="81"/>
                        <a:pt x="37" y="77"/>
                      </a:cubicBezTo>
                      <a:cubicBezTo>
                        <a:pt x="37" y="73"/>
                        <a:pt x="39" y="72"/>
                        <a:pt x="40" y="70"/>
                      </a:cubicBezTo>
                      <a:cubicBezTo>
                        <a:pt x="39" y="70"/>
                        <a:pt x="38" y="70"/>
                        <a:pt x="36" y="70"/>
                      </a:cubicBezTo>
                      <a:cubicBezTo>
                        <a:pt x="32" y="70"/>
                        <a:pt x="30" y="72"/>
                        <a:pt x="26" y="72"/>
                      </a:cubicBezTo>
                      <a:cubicBezTo>
                        <a:pt x="22" y="72"/>
                        <a:pt x="19" y="72"/>
                        <a:pt x="19" y="69"/>
                      </a:cubicBezTo>
                      <a:cubicBezTo>
                        <a:pt x="19" y="65"/>
                        <a:pt x="23" y="63"/>
                        <a:pt x="23" y="59"/>
                      </a:cubicBezTo>
                      <a:cubicBezTo>
                        <a:pt x="23" y="55"/>
                        <a:pt x="22" y="55"/>
                        <a:pt x="23" y="51"/>
                      </a:cubicBezTo>
                      <a:cubicBezTo>
                        <a:pt x="20" y="51"/>
                        <a:pt x="17" y="50"/>
                        <a:pt x="16" y="49"/>
                      </a:cubicBezTo>
                      <a:cubicBezTo>
                        <a:pt x="14" y="52"/>
                        <a:pt x="15" y="54"/>
                        <a:pt x="16" y="55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2" y="52"/>
                        <a:pt x="12" y="51"/>
                        <a:pt x="12" y="48"/>
                      </a:cubicBezTo>
                      <a:cubicBezTo>
                        <a:pt x="12" y="47"/>
                        <a:pt x="13" y="46"/>
                        <a:pt x="14" y="45"/>
                      </a:cubicBezTo>
                      <a:cubicBezTo>
                        <a:pt x="14" y="41"/>
                        <a:pt x="14" y="41"/>
                        <a:pt x="14" y="41"/>
                      </a:cubicBezTo>
                      <a:cubicBezTo>
                        <a:pt x="12" y="41"/>
                        <a:pt x="8" y="40"/>
                        <a:pt x="8" y="38"/>
                      </a:cubicBezTo>
                      <a:cubicBezTo>
                        <a:pt x="8" y="36"/>
                        <a:pt x="11" y="32"/>
                        <a:pt x="11" y="32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4" y="27"/>
                        <a:pt x="0" y="26"/>
                        <a:pt x="0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23"/>
                        <a:pt x="10" y="24"/>
                        <a:pt x="11" y="24"/>
                      </a:cubicBezTo>
                      <a:cubicBezTo>
                        <a:pt x="12" y="24"/>
                        <a:pt x="12" y="22"/>
                        <a:pt x="12" y="21"/>
                      </a:cubicBezTo>
                      <a:cubicBezTo>
                        <a:pt x="12" y="21"/>
                        <a:pt x="10" y="20"/>
                        <a:pt x="10" y="19"/>
                      </a:cubicBezTo>
                      <a:cubicBezTo>
                        <a:pt x="10" y="15"/>
                        <a:pt x="13" y="14"/>
                        <a:pt x="16" y="14"/>
                      </a:cubicBezTo>
                      <a:cubicBezTo>
                        <a:pt x="16" y="10"/>
                        <a:pt x="18" y="8"/>
                        <a:pt x="18" y="6"/>
                      </a:cubicBezTo>
                      <a:cubicBezTo>
                        <a:pt x="18" y="4"/>
                        <a:pt x="23" y="0"/>
                        <a:pt x="25" y="0"/>
                      </a:cubicBezTo>
                      <a:cubicBezTo>
                        <a:pt x="30" y="0"/>
                        <a:pt x="35" y="0"/>
                        <a:pt x="38" y="0"/>
                      </a:cubicBezTo>
                      <a:cubicBezTo>
                        <a:pt x="40" y="0"/>
                        <a:pt x="42" y="3"/>
                        <a:pt x="42" y="4"/>
                      </a:cubicBezTo>
                      <a:cubicBezTo>
                        <a:pt x="42" y="10"/>
                        <a:pt x="33" y="10"/>
                        <a:pt x="31" y="16"/>
                      </a:cubicBezTo>
                      <a:cubicBezTo>
                        <a:pt x="31" y="17"/>
                        <a:pt x="32" y="18"/>
                        <a:pt x="33" y="19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0" y="32"/>
                        <a:pt x="47" y="37"/>
                        <a:pt x="47" y="46"/>
                      </a:cubicBezTo>
                      <a:cubicBezTo>
                        <a:pt x="45" y="47"/>
                        <a:pt x="44" y="48"/>
                        <a:pt x="43" y="50"/>
                      </a:cubicBezTo>
                      <a:cubicBezTo>
                        <a:pt x="48" y="51"/>
                        <a:pt x="50" y="49"/>
                        <a:pt x="53" y="50"/>
                      </a:cubicBezTo>
                      <a:cubicBezTo>
                        <a:pt x="62" y="53"/>
                        <a:pt x="60" y="63"/>
                        <a:pt x="66" y="69"/>
                      </a:cubicBezTo>
                      <a:cubicBezTo>
                        <a:pt x="73" y="76"/>
                        <a:pt x="84" y="79"/>
                        <a:pt x="84" y="89"/>
                      </a:cubicBezTo>
                      <a:cubicBezTo>
                        <a:pt x="84" y="93"/>
                        <a:pt x="89" y="95"/>
                        <a:pt x="89" y="99"/>
                      </a:cubicBezTo>
                      <a:cubicBezTo>
                        <a:pt x="89" y="100"/>
                        <a:pt x="88" y="101"/>
                        <a:pt x="87" y="102"/>
                      </a:cubicBezTo>
                      <a:cubicBezTo>
                        <a:pt x="87" y="105"/>
                        <a:pt x="87" y="105"/>
                        <a:pt x="87" y="105"/>
                      </a:cubicBezTo>
                      <a:cubicBezTo>
                        <a:pt x="90" y="104"/>
                        <a:pt x="90" y="103"/>
                        <a:pt x="92" y="102"/>
                      </a:cubicBezTo>
                      <a:lnTo>
                        <a:pt x="90" y="103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339" name="Freeform 31">
                  <a:extLst>
                    <a:ext uri="{FF2B5EF4-FFF2-40B4-BE49-F238E27FC236}">
                      <a16:creationId xmlns:a16="http://schemas.microsoft.com/office/drawing/2014/main" id="{295630F3-5987-DB42-A969-9E2121E461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8" y="2203450"/>
                  <a:ext cx="46038" cy="3016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7" y="10"/>
                    </a:cxn>
                    <a:cxn ang="0">
                      <a:pos x="27" y="21"/>
                    </a:cxn>
                    <a:cxn ang="0">
                      <a:pos x="30" y="23"/>
                    </a:cxn>
                    <a:cxn ang="0">
                      <a:pos x="33" y="20"/>
                    </a:cxn>
                    <a:cxn ang="0">
                      <a:pos x="31" y="13"/>
                    </a:cxn>
                    <a:cxn ang="0">
                      <a:pos x="33" y="8"/>
                    </a:cxn>
                    <a:cxn ang="0">
                      <a:pos x="35" y="3"/>
                    </a:cxn>
                    <a:cxn ang="0">
                      <a:pos x="20" y="6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5" h="23">
                      <a:moveTo>
                        <a:pt x="0" y="5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" y="10"/>
                        <a:pt x="5" y="10"/>
                        <a:pt x="7" y="10"/>
                      </a:cubicBezTo>
                      <a:cubicBezTo>
                        <a:pt x="14" y="12"/>
                        <a:pt x="19" y="20"/>
                        <a:pt x="27" y="21"/>
                      </a:cubicBezTo>
                      <a:cubicBezTo>
                        <a:pt x="27" y="23"/>
                        <a:pt x="29" y="23"/>
                        <a:pt x="30" y="23"/>
                      </a:cubicBezTo>
                      <a:cubicBezTo>
                        <a:pt x="32" y="23"/>
                        <a:pt x="33" y="21"/>
                        <a:pt x="33" y="20"/>
                      </a:cubicBezTo>
                      <a:cubicBezTo>
                        <a:pt x="33" y="17"/>
                        <a:pt x="31" y="16"/>
                        <a:pt x="31" y="13"/>
                      </a:cubicBezTo>
                      <a:cubicBezTo>
                        <a:pt x="31" y="11"/>
                        <a:pt x="33" y="8"/>
                        <a:pt x="33" y="8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8" y="2"/>
                        <a:pt x="25" y="6"/>
                        <a:pt x="20" y="6"/>
                      </a:cubicBezTo>
                      <a:cubicBezTo>
                        <a:pt x="14" y="6"/>
                        <a:pt x="10" y="0"/>
                        <a:pt x="0" y="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340" name="Freeform 32">
                  <a:extLst>
                    <a:ext uri="{FF2B5EF4-FFF2-40B4-BE49-F238E27FC236}">
                      <a16:creationId xmlns:a16="http://schemas.microsoft.com/office/drawing/2014/main" id="{776EEB1D-D868-9240-AD0D-30CE169B14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7550" y="2111375"/>
                  <a:ext cx="15875" cy="30163"/>
                </a:xfrm>
                <a:custGeom>
                  <a:avLst/>
                  <a:gdLst/>
                  <a:ahLst/>
                  <a:cxnLst>
                    <a:cxn ang="0">
                      <a:pos x="3" y="5"/>
                    </a:cxn>
                    <a:cxn ang="0">
                      <a:pos x="10" y="0"/>
                    </a:cxn>
                    <a:cxn ang="0">
                      <a:pos x="12" y="5"/>
                    </a:cxn>
                    <a:cxn ang="0">
                      <a:pos x="8" y="23"/>
                    </a:cxn>
                    <a:cxn ang="0">
                      <a:pos x="0" y="6"/>
                    </a:cxn>
                    <a:cxn ang="0">
                      <a:pos x="3" y="5"/>
                    </a:cxn>
                  </a:cxnLst>
                  <a:rect l="0" t="0" r="r" b="b"/>
                  <a:pathLst>
                    <a:path w="12" h="23">
                      <a:moveTo>
                        <a:pt x="3" y="5"/>
                      </a:moveTo>
                      <a:cubicBezTo>
                        <a:pt x="6" y="5"/>
                        <a:pt x="8" y="1"/>
                        <a:pt x="10" y="0"/>
                      </a:cubicBezTo>
                      <a:cubicBezTo>
                        <a:pt x="10" y="3"/>
                        <a:pt x="11" y="5"/>
                        <a:pt x="12" y="5"/>
                      </a:cubicBezTo>
                      <a:cubicBezTo>
                        <a:pt x="11" y="11"/>
                        <a:pt x="10" y="20"/>
                        <a:pt x="8" y="23"/>
                      </a:cubicBezTo>
                      <a:cubicBezTo>
                        <a:pt x="4" y="22"/>
                        <a:pt x="2" y="9"/>
                        <a:pt x="0" y="6"/>
                      </a:cubicBezTo>
                      <a:cubicBezTo>
                        <a:pt x="1" y="6"/>
                        <a:pt x="2" y="5"/>
                        <a:pt x="3" y="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341" name="Freeform 33">
                  <a:extLst>
                    <a:ext uri="{FF2B5EF4-FFF2-40B4-BE49-F238E27FC236}">
                      <a16:creationId xmlns:a16="http://schemas.microsoft.com/office/drawing/2014/main" id="{ACC9846F-FF7E-4843-8627-01975E47CD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4375" y="2144713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6"/>
                    </a:cxn>
                    <a:cxn ang="0">
                      <a:pos x="9" y="0"/>
                    </a:cxn>
                    <a:cxn ang="0">
                      <a:pos x="15" y="3"/>
                    </a:cxn>
                    <a:cxn ang="0">
                      <a:pos x="18" y="21"/>
                    </a:cxn>
                    <a:cxn ang="0">
                      <a:pos x="6" y="33"/>
                    </a:cxn>
                    <a:cxn ang="0">
                      <a:pos x="2" y="24"/>
                    </a:cxn>
                    <a:cxn ang="0">
                      <a:pos x="5" y="15"/>
                    </a:cxn>
                  </a:cxnLst>
                  <a:rect l="0" t="0" r="r" b="b"/>
                  <a:pathLst>
                    <a:path w="19" h="33">
                      <a:moveTo>
                        <a:pt x="5" y="15"/>
                      </a:moveTo>
                      <a:cubicBezTo>
                        <a:pt x="5" y="12"/>
                        <a:pt x="1" y="9"/>
                        <a:pt x="0" y="6"/>
                      </a:cubicBezTo>
                      <a:cubicBezTo>
                        <a:pt x="5" y="4"/>
                        <a:pt x="5" y="0"/>
                        <a:pt x="9" y="0"/>
                      </a:cubicBezTo>
                      <a:cubicBezTo>
                        <a:pt x="13" y="0"/>
                        <a:pt x="14" y="3"/>
                        <a:pt x="15" y="3"/>
                      </a:cubicBezTo>
                      <a:cubicBezTo>
                        <a:pt x="19" y="10"/>
                        <a:pt x="18" y="14"/>
                        <a:pt x="18" y="21"/>
                      </a:cubicBezTo>
                      <a:cubicBezTo>
                        <a:pt x="18" y="27"/>
                        <a:pt x="10" y="33"/>
                        <a:pt x="6" y="33"/>
                      </a:cubicBezTo>
                      <a:cubicBezTo>
                        <a:pt x="2" y="33"/>
                        <a:pt x="2" y="27"/>
                        <a:pt x="2" y="24"/>
                      </a:cubicBezTo>
                      <a:cubicBezTo>
                        <a:pt x="2" y="20"/>
                        <a:pt x="5" y="18"/>
                        <a:pt x="5" y="1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342" name="Freeform 34">
                  <a:extLst>
                    <a:ext uri="{FF2B5EF4-FFF2-40B4-BE49-F238E27FC236}">
                      <a16:creationId xmlns:a16="http://schemas.microsoft.com/office/drawing/2014/main" id="{DFE309B3-927C-FC4A-945B-59AD4544D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9125" y="2171700"/>
                  <a:ext cx="12700" cy="9525"/>
                </a:xfrm>
                <a:custGeom>
                  <a:avLst/>
                  <a:gdLst/>
                  <a:ahLst/>
                  <a:cxnLst>
                    <a:cxn ang="0">
                      <a:pos x="9" y="5"/>
                    </a:cxn>
                    <a:cxn ang="0">
                      <a:pos x="6" y="7"/>
                    </a:cxn>
                    <a:cxn ang="0">
                      <a:pos x="0" y="3"/>
                    </a:cxn>
                    <a:cxn ang="0">
                      <a:pos x="7" y="0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9" h="7">
                      <a:moveTo>
                        <a:pt x="9" y="5"/>
                      </a:moveTo>
                      <a:cubicBezTo>
                        <a:pt x="9" y="6"/>
                        <a:pt x="7" y="7"/>
                        <a:pt x="6" y="7"/>
                      </a:cubicBezTo>
                      <a:cubicBezTo>
                        <a:pt x="4" y="7"/>
                        <a:pt x="1" y="3"/>
                        <a:pt x="0" y="3"/>
                      </a:cubicBezTo>
                      <a:cubicBezTo>
                        <a:pt x="3" y="2"/>
                        <a:pt x="5" y="0"/>
                        <a:pt x="7" y="0"/>
                      </a:cubicBezTo>
                      <a:cubicBezTo>
                        <a:pt x="7" y="1"/>
                        <a:pt x="9" y="3"/>
                        <a:pt x="9" y="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343" name="Freeform 35">
                  <a:extLst>
                    <a:ext uri="{FF2B5EF4-FFF2-40B4-BE49-F238E27FC236}">
                      <a16:creationId xmlns:a16="http://schemas.microsoft.com/office/drawing/2014/main" id="{B82AF333-7FB2-D34E-A2EF-7873532688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1363" y="1833563"/>
                  <a:ext cx="15875" cy="1905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9" y="0"/>
                    </a:cxn>
                    <a:cxn ang="0">
                      <a:pos x="12" y="9"/>
                    </a:cxn>
                    <a:cxn ang="0">
                      <a:pos x="11" y="14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2" h="14">
                      <a:moveTo>
                        <a:pt x="11" y="10"/>
                      </a:moveTo>
                      <a:cubicBezTo>
                        <a:pt x="5" y="10"/>
                        <a:pt x="0" y="9"/>
                        <a:pt x="0" y="5"/>
                      </a:cubicBez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6"/>
                        <a:pt x="12" y="5"/>
                        <a:pt x="12" y="9"/>
                      </a:cubicBezTo>
                      <a:cubicBezTo>
                        <a:pt x="12" y="13"/>
                        <a:pt x="11" y="12"/>
                        <a:pt x="11" y="14"/>
                      </a:cubicBezTo>
                      <a:cubicBezTo>
                        <a:pt x="11" y="13"/>
                        <a:pt x="11" y="12"/>
                        <a:pt x="11" y="1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344" name="Freeform 37">
                  <a:extLst>
                    <a:ext uri="{FF2B5EF4-FFF2-40B4-BE49-F238E27FC236}">
                      <a16:creationId xmlns:a16="http://schemas.microsoft.com/office/drawing/2014/main" id="{DB16FC5D-13F8-CF48-BD85-1BFEAD0AC4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4713" y="1773238"/>
                  <a:ext cx="15875" cy="23813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1" y="17"/>
                    </a:cxn>
                    <a:cxn ang="0">
                      <a:pos x="1" y="11"/>
                    </a:cxn>
                    <a:cxn ang="0">
                      <a:pos x="11" y="0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1" h="17">
                      <a:moveTo>
                        <a:pt x="8" y="6"/>
                      </a:moveTo>
                      <a:cubicBezTo>
                        <a:pt x="8" y="11"/>
                        <a:pt x="4" y="13"/>
                        <a:pt x="1" y="17"/>
                      </a:cubicBezTo>
                      <a:cubicBezTo>
                        <a:pt x="0" y="15"/>
                        <a:pt x="1" y="14"/>
                        <a:pt x="1" y="11"/>
                      </a:cubicBezTo>
                      <a:cubicBezTo>
                        <a:pt x="1" y="9"/>
                        <a:pt x="3" y="1"/>
                        <a:pt x="11" y="0"/>
                      </a:cubicBezTo>
                      <a:cubicBezTo>
                        <a:pt x="10" y="2"/>
                        <a:pt x="8" y="4"/>
                        <a:pt x="8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345" name="Freeform 38">
                  <a:extLst>
                    <a:ext uri="{FF2B5EF4-FFF2-40B4-BE49-F238E27FC236}">
                      <a16:creationId xmlns:a16="http://schemas.microsoft.com/office/drawing/2014/main" id="{9955D894-2671-D446-9B5D-3080AD4B6B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6625" y="1744663"/>
                  <a:ext cx="20638" cy="26988"/>
                </a:xfrm>
                <a:custGeom>
                  <a:avLst/>
                  <a:gdLst/>
                  <a:ahLst/>
                  <a:cxnLst>
                    <a:cxn ang="0">
                      <a:pos x="12" y="10"/>
                    </a:cxn>
                    <a:cxn ang="0">
                      <a:pos x="12" y="16"/>
                    </a:cxn>
                    <a:cxn ang="0">
                      <a:pos x="5" y="20"/>
                    </a:cxn>
                    <a:cxn ang="0">
                      <a:pos x="0" y="13"/>
                    </a:cxn>
                    <a:cxn ang="0">
                      <a:pos x="10" y="10"/>
                    </a:cxn>
                    <a:cxn ang="0">
                      <a:pos x="7" y="5"/>
                    </a:cxn>
                    <a:cxn ang="0">
                      <a:pos x="11" y="0"/>
                    </a:cxn>
                    <a:cxn ang="0">
                      <a:pos x="16" y="5"/>
                    </a:cxn>
                    <a:cxn ang="0">
                      <a:pos x="12" y="10"/>
                    </a:cxn>
                  </a:cxnLst>
                  <a:rect l="0" t="0" r="r" b="b"/>
                  <a:pathLst>
                    <a:path w="16" h="20">
                      <a:moveTo>
                        <a:pt x="12" y="10"/>
                      </a:moveTo>
                      <a:cubicBezTo>
                        <a:pt x="12" y="12"/>
                        <a:pt x="12" y="14"/>
                        <a:pt x="12" y="16"/>
                      </a:cubicBezTo>
                      <a:cubicBezTo>
                        <a:pt x="12" y="17"/>
                        <a:pt x="6" y="20"/>
                        <a:pt x="5" y="20"/>
                      </a:cubicBezTo>
                      <a:cubicBezTo>
                        <a:pt x="1" y="20"/>
                        <a:pt x="0" y="16"/>
                        <a:pt x="0" y="13"/>
                      </a:cubicBezTo>
                      <a:cubicBezTo>
                        <a:pt x="4" y="13"/>
                        <a:pt x="6" y="10"/>
                        <a:pt x="10" y="10"/>
                      </a:cubicBezTo>
                      <a:cubicBezTo>
                        <a:pt x="9" y="8"/>
                        <a:pt x="7" y="7"/>
                        <a:pt x="7" y="5"/>
                      </a:cubicBezTo>
                      <a:cubicBezTo>
                        <a:pt x="7" y="2"/>
                        <a:pt x="11" y="0"/>
                        <a:pt x="11" y="0"/>
                      </a:cubicBezTo>
                      <a:cubicBezTo>
                        <a:pt x="13" y="3"/>
                        <a:pt x="14" y="4"/>
                        <a:pt x="16" y="5"/>
                      </a:cubicBezTo>
                      <a:cubicBezTo>
                        <a:pt x="15" y="7"/>
                        <a:pt x="13" y="10"/>
                        <a:pt x="12" y="1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</p:grpSp>
        </p:grpSp>
        <p:grpSp>
          <p:nvGrpSpPr>
            <p:cNvPr id="245" name="Group 363">
              <a:extLst>
                <a:ext uri="{FF2B5EF4-FFF2-40B4-BE49-F238E27FC236}">
                  <a16:creationId xmlns:a16="http://schemas.microsoft.com/office/drawing/2014/main" id="{1FC5AC0C-06C0-704C-A7B9-76B46EB6B445}"/>
                </a:ext>
              </a:extLst>
            </p:cNvPr>
            <p:cNvGrpSpPr/>
            <p:nvPr/>
          </p:nvGrpSpPr>
          <p:grpSpPr>
            <a:xfrm>
              <a:off x="7105951" y="4080452"/>
              <a:ext cx="573750" cy="501207"/>
              <a:chOff x="6275388" y="2879725"/>
              <a:chExt cx="966788" cy="844551"/>
            </a:xfrm>
            <a:grpFill/>
          </p:grpSpPr>
          <p:sp>
            <p:nvSpPr>
              <p:cNvPr id="313" name="Freeform 9">
                <a:extLst>
                  <a:ext uri="{FF2B5EF4-FFF2-40B4-BE49-F238E27FC236}">
                    <a16:creationId xmlns:a16="http://schemas.microsoft.com/office/drawing/2014/main" id="{B8468408-03C2-DA43-89FA-FE53E63448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7488" y="2879725"/>
                <a:ext cx="339725" cy="1762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160" y="39"/>
                  </a:cxn>
                  <a:cxn ang="0">
                    <a:pos x="173" y="45"/>
                  </a:cxn>
                  <a:cxn ang="0">
                    <a:pos x="179" y="49"/>
                  </a:cxn>
                  <a:cxn ang="0">
                    <a:pos x="203" y="71"/>
                  </a:cxn>
                  <a:cxn ang="0">
                    <a:pos x="217" y="78"/>
                  </a:cxn>
                  <a:cxn ang="0">
                    <a:pos x="208" y="85"/>
                  </a:cxn>
                  <a:cxn ang="0">
                    <a:pos x="217" y="96"/>
                  </a:cxn>
                  <a:cxn ang="0">
                    <a:pos x="224" y="108"/>
                  </a:cxn>
                  <a:cxn ang="0">
                    <a:pos x="233" y="113"/>
                  </a:cxn>
                  <a:cxn ang="0">
                    <a:pos x="237" y="118"/>
                  </a:cxn>
                  <a:cxn ang="0">
                    <a:pos x="242" y="119"/>
                  </a:cxn>
                  <a:cxn ang="0">
                    <a:pos x="247" y="124"/>
                  </a:cxn>
                  <a:cxn ang="0">
                    <a:pos x="255" y="126"/>
                  </a:cxn>
                  <a:cxn ang="0">
                    <a:pos x="250" y="133"/>
                  </a:cxn>
                  <a:cxn ang="0">
                    <a:pos x="247" y="133"/>
                  </a:cxn>
                  <a:cxn ang="0">
                    <a:pos x="239" y="127"/>
                  </a:cxn>
                  <a:cxn ang="0">
                    <a:pos x="227" y="127"/>
                  </a:cxn>
                  <a:cxn ang="0">
                    <a:pos x="210" y="116"/>
                  </a:cxn>
                  <a:cxn ang="0">
                    <a:pos x="206" y="113"/>
                  </a:cxn>
                  <a:cxn ang="0">
                    <a:pos x="175" y="92"/>
                  </a:cxn>
                  <a:cxn ang="0">
                    <a:pos x="158" y="103"/>
                  </a:cxn>
                  <a:cxn ang="0">
                    <a:pos x="156" y="113"/>
                  </a:cxn>
                  <a:cxn ang="0">
                    <a:pos x="139" y="113"/>
                  </a:cxn>
                  <a:cxn ang="0">
                    <a:pos x="113" y="100"/>
                  </a:cxn>
                  <a:cxn ang="0">
                    <a:pos x="107" y="102"/>
                  </a:cxn>
                  <a:cxn ang="0">
                    <a:pos x="98" y="102"/>
                  </a:cxn>
                  <a:cxn ang="0">
                    <a:pos x="90" y="99"/>
                  </a:cxn>
                  <a:cxn ang="0">
                    <a:pos x="101" y="90"/>
                  </a:cxn>
                  <a:cxn ang="0">
                    <a:pos x="96" y="71"/>
                  </a:cxn>
                  <a:cxn ang="0">
                    <a:pos x="77" y="59"/>
                  </a:cxn>
                  <a:cxn ang="0">
                    <a:pos x="53" y="54"/>
                  </a:cxn>
                  <a:cxn ang="0">
                    <a:pos x="37" y="45"/>
                  </a:cxn>
                  <a:cxn ang="0">
                    <a:pos x="37" y="41"/>
                  </a:cxn>
                  <a:cxn ang="0">
                    <a:pos x="30" y="49"/>
                  </a:cxn>
                  <a:cxn ang="0">
                    <a:pos x="26" y="48"/>
                  </a:cxn>
                  <a:cxn ang="0">
                    <a:pos x="24" y="38"/>
                  </a:cxn>
                  <a:cxn ang="0">
                    <a:pos x="16" y="33"/>
                  </a:cxn>
                  <a:cxn ang="0">
                    <a:pos x="38" y="25"/>
                  </a:cxn>
                  <a:cxn ang="0">
                    <a:pos x="35" y="25"/>
                  </a:cxn>
                  <a:cxn ang="0">
                    <a:pos x="23" y="27"/>
                  </a:cxn>
                  <a:cxn ang="0">
                    <a:pos x="16" y="26"/>
                  </a:cxn>
                  <a:cxn ang="0">
                    <a:pos x="14" y="22"/>
                  </a:cxn>
                  <a:cxn ang="0">
                    <a:pos x="0" y="12"/>
                  </a:cxn>
                  <a:cxn ang="0">
                    <a:pos x="6" y="8"/>
                  </a:cxn>
                  <a:cxn ang="0">
                    <a:pos x="23" y="0"/>
                  </a:cxn>
                  <a:cxn ang="0">
                    <a:pos x="44" y="9"/>
                  </a:cxn>
                  <a:cxn ang="0">
                    <a:pos x="44" y="25"/>
                  </a:cxn>
                  <a:cxn ang="0">
                    <a:pos x="50" y="29"/>
                  </a:cxn>
                  <a:cxn ang="0">
                    <a:pos x="59" y="38"/>
                  </a:cxn>
                  <a:cxn ang="0">
                    <a:pos x="67" y="30"/>
                  </a:cxn>
                  <a:cxn ang="0">
                    <a:pos x="78" y="25"/>
                  </a:cxn>
                  <a:cxn ang="0">
                    <a:pos x="92" y="14"/>
                  </a:cxn>
                  <a:cxn ang="0">
                    <a:pos x="98" y="17"/>
                  </a:cxn>
                  <a:cxn ang="0">
                    <a:pos x="109" y="25"/>
                  </a:cxn>
                  <a:cxn ang="0">
                    <a:pos x="121" y="25"/>
                  </a:cxn>
                  <a:cxn ang="0">
                    <a:pos x="130" y="29"/>
                  </a:cxn>
                  <a:cxn ang="0">
                    <a:pos x="130" y="30"/>
                  </a:cxn>
                  <a:cxn ang="0">
                    <a:pos x="128" y="28"/>
                  </a:cxn>
                </a:cxnLst>
                <a:rect l="0" t="0" r="r" b="b"/>
                <a:pathLst>
                  <a:path w="255" h="133">
                    <a:moveTo>
                      <a:pt x="128" y="28"/>
                    </a:moveTo>
                    <a:cubicBezTo>
                      <a:pt x="133" y="33"/>
                      <a:pt x="149" y="39"/>
                      <a:pt x="160" y="39"/>
                    </a:cubicBezTo>
                    <a:cubicBezTo>
                      <a:pt x="165" y="39"/>
                      <a:pt x="168" y="45"/>
                      <a:pt x="173" y="45"/>
                    </a:cubicBezTo>
                    <a:cubicBezTo>
                      <a:pt x="173" y="48"/>
                      <a:pt x="176" y="49"/>
                      <a:pt x="179" y="49"/>
                    </a:cubicBezTo>
                    <a:cubicBezTo>
                      <a:pt x="193" y="54"/>
                      <a:pt x="192" y="66"/>
                      <a:pt x="203" y="71"/>
                    </a:cubicBezTo>
                    <a:cubicBezTo>
                      <a:pt x="207" y="73"/>
                      <a:pt x="217" y="68"/>
                      <a:pt x="217" y="78"/>
                    </a:cubicBezTo>
                    <a:cubicBezTo>
                      <a:pt x="217" y="83"/>
                      <a:pt x="208" y="81"/>
                      <a:pt x="208" y="85"/>
                    </a:cubicBezTo>
                    <a:cubicBezTo>
                      <a:pt x="208" y="87"/>
                      <a:pt x="216" y="95"/>
                      <a:pt x="217" y="96"/>
                    </a:cubicBezTo>
                    <a:cubicBezTo>
                      <a:pt x="221" y="100"/>
                      <a:pt x="220" y="103"/>
                      <a:pt x="224" y="108"/>
                    </a:cubicBezTo>
                    <a:cubicBezTo>
                      <a:pt x="225" y="111"/>
                      <a:pt x="230" y="113"/>
                      <a:pt x="233" y="113"/>
                    </a:cubicBezTo>
                    <a:cubicBezTo>
                      <a:pt x="235" y="113"/>
                      <a:pt x="236" y="116"/>
                      <a:pt x="237" y="118"/>
                    </a:cubicBezTo>
                    <a:cubicBezTo>
                      <a:pt x="238" y="120"/>
                      <a:pt x="240" y="118"/>
                      <a:pt x="242" y="119"/>
                    </a:cubicBezTo>
                    <a:cubicBezTo>
                      <a:pt x="245" y="119"/>
                      <a:pt x="246" y="122"/>
                      <a:pt x="247" y="124"/>
                    </a:cubicBezTo>
                    <a:cubicBezTo>
                      <a:pt x="247" y="126"/>
                      <a:pt x="254" y="125"/>
                      <a:pt x="255" y="126"/>
                    </a:cubicBezTo>
                    <a:cubicBezTo>
                      <a:pt x="253" y="127"/>
                      <a:pt x="250" y="130"/>
                      <a:pt x="250" y="133"/>
                    </a:cubicBezTo>
                    <a:cubicBezTo>
                      <a:pt x="249" y="133"/>
                      <a:pt x="248" y="133"/>
                      <a:pt x="247" y="133"/>
                    </a:cubicBezTo>
                    <a:cubicBezTo>
                      <a:pt x="246" y="133"/>
                      <a:pt x="240" y="128"/>
                      <a:pt x="239" y="127"/>
                    </a:cubicBezTo>
                    <a:cubicBezTo>
                      <a:pt x="227" y="127"/>
                      <a:pt x="227" y="127"/>
                      <a:pt x="227" y="127"/>
                    </a:cubicBezTo>
                    <a:cubicBezTo>
                      <a:pt x="221" y="126"/>
                      <a:pt x="210" y="121"/>
                      <a:pt x="210" y="116"/>
                    </a:cubicBezTo>
                    <a:cubicBezTo>
                      <a:pt x="210" y="115"/>
                      <a:pt x="207" y="114"/>
                      <a:pt x="206" y="113"/>
                    </a:cubicBezTo>
                    <a:cubicBezTo>
                      <a:pt x="197" y="104"/>
                      <a:pt x="189" y="92"/>
                      <a:pt x="175" y="92"/>
                    </a:cubicBezTo>
                    <a:cubicBezTo>
                      <a:pt x="164" y="92"/>
                      <a:pt x="165" y="100"/>
                      <a:pt x="158" y="103"/>
                    </a:cubicBezTo>
                    <a:cubicBezTo>
                      <a:pt x="160" y="108"/>
                      <a:pt x="156" y="110"/>
                      <a:pt x="156" y="113"/>
                    </a:cubicBezTo>
                    <a:cubicBezTo>
                      <a:pt x="146" y="113"/>
                      <a:pt x="144" y="113"/>
                      <a:pt x="139" y="113"/>
                    </a:cubicBezTo>
                    <a:cubicBezTo>
                      <a:pt x="128" y="113"/>
                      <a:pt x="125" y="100"/>
                      <a:pt x="113" y="100"/>
                    </a:cubicBezTo>
                    <a:cubicBezTo>
                      <a:pt x="112" y="100"/>
                      <a:pt x="107" y="100"/>
                      <a:pt x="107" y="102"/>
                    </a:cubicBezTo>
                    <a:cubicBezTo>
                      <a:pt x="98" y="102"/>
                      <a:pt x="98" y="102"/>
                      <a:pt x="98" y="102"/>
                    </a:cubicBezTo>
                    <a:cubicBezTo>
                      <a:pt x="94" y="102"/>
                      <a:pt x="90" y="102"/>
                      <a:pt x="90" y="99"/>
                    </a:cubicBezTo>
                    <a:cubicBezTo>
                      <a:pt x="90" y="93"/>
                      <a:pt x="99" y="91"/>
                      <a:pt x="101" y="90"/>
                    </a:cubicBezTo>
                    <a:cubicBezTo>
                      <a:pt x="95" y="84"/>
                      <a:pt x="98" y="78"/>
                      <a:pt x="96" y="71"/>
                    </a:cubicBezTo>
                    <a:cubicBezTo>
                      <a:pt x="94" y="66"/>
                      <a:pt x="82" y="61"/>
                      <a:pt x="77" y="59"/>
                    </a:cubicBezTo>
                    <a:cubicBezTo>
                      <a:pt x="72" y="56"/>
                      <a:pt x="60" y="54"/>
                      <a:pt x="53" y="54"/>
                    </a:cubicBezTo>
                    <a:cubicBezTo>
                      <a:pt x="47" y="54"/>
                      <a:pt x="44" y="43"/>
                      <a:pt x="37" y="45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6" y="44"/>
                      <a:pt x="34" y="49"/>
                      <a:pt x="30" y="49"/>
                    </a:cubicBezTo>
                    <a:cubicBezTo>
                      <a:pt x="29" y="49"/>
                      <a:pt x="26" y="49"/>
                      <a:pt x="26" y="48"/>
                    </a:cubicBezTo>
                    <a:cubicBezTo>
                      <a:pt x="24" y="43"/>
                      <a:pt x="26" y="41"/>
                      <a:pt x="24" y="38"/>
                    </a:cubicBezTo>
                    <a:cubicBezTo>
                      <a:pt x="22" y="34"/>
                      <a:pt x="17" y="36"/>
                      <a:pt x="16" y="33"/>
                    </a:cubicBezTo>
                    <a:cubicBezTo>
                      <a:pt x="22" y="29"/>
                      <a:pt x="35" y="30"/>
                      <a:pt x="38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0" y="26"/>
                      <a:pt x="27" y="27"/>
                      <a:pt x="23" y="27"/>
                    </a:cubicBezTo>
                    <a:cubicBezTo>
                      <a:pt x="20" y="27"/>
                      <a:pt x="19" y="26"/>
                      <a:pt x="16" y="26"/>
                    </a:cubicBezTo>
                    <a:cubicBezTo>
                      <a:pt x="15" y="25"/>
                      <a:pt x="14" y="23"/>
                      <a:pt x="14" y="22"/>
                    </a:cubicBezTo>
                    <a:cubicBezTo>
                      <a:pt x="11" y="15"/>
                      <a:pt x="0" y="18"/>
                      <a:pt x="0" y="12"/>
                    </a:cubicBezTo>
                    <a:cubicBezTo>
                      <a:pt x="0" y="9"/>
                      <a:pt x="4" y="8"/>
                      <a:pt x="6" y="8"/>
                    </a:cubicBezTo>
                    <a:cubicBezTo>
                      <a:pt x="12" y="8"/>
                      <a:pt x="15" y="0"/>
                      <a:pt x="23" y="0"/>
                    </a:cubicBezTo>
                    <a:cubicBezTo>
                      <a:pt x="30" y="0"/>
                      <a:pt x="36" y="7"/>
                      <a:pt x="44" y="9"/>
                    </a:cubicBezTo>
                    <a:cubicBezTo>
                      <a:pt x="44" y="15"/>
                      <a:pt x="44" y="22"/>
                      <a:pt x="44" y="25"/>
                    </a:cubicBezTo>
                    <a:cubicBezTo>
                      <a:pt x="44" y="27"/>
                      <a:pt x="46" y="29"/>
                      <a:pt x="50" y="29"/>
                    </a:cubicBezTo>
                    <a:cubicBezTo>
                      <a:pt x="50" y="31"/>
                      <a:pt x="56" y="38"/>
                      <a:pt x="59" y="38"/>
                    </a:cubicBezTo>
                    <a:cubicBezTo>
                      <a:pt x="62" y="38"/>
                      <a:pt x="66" y="31"/>
                      <a:pt x="67" y="30"/>
                    </a:cubicBezTo>
                    <a:cubicBezTo>
                      <a:pt x="71" y="27"/>
                      <a:pt x="71" y="26"/>
                      <a:pt x="78" y="25"/>
                    </a:cubicBezTo>
                    <a:cubicBezTo>
                      <a:pt x="82" y="23"/>
                      <a:pt x="87" y="15"/>
                      <a:pt x="92" y="14"/>
                    </a:cubicBezTo>
                    <a:cubicBezTo>
                      <a:pt x="93" y="17"/>
                      <a:pt x="96" y="16"/>
                      <a:pt x="98" y="17"/>
                    </a:cubicBezTo>
                    <a:cubicBezTo>
                      <a:pt x="103" y="18"/>
                      <a:pt x="106" y="24"/>
                      <a:pt x="109" y="25"/>
                    </a:cubicBezTo>
                    <a:cubicBezTo>
                      <a:pt x="121" y="25"/>
                      <a:pt x="121" y="25"/>
                      <a:pt x="121" y="25"/>
                    </a:cubicBezTo>
                    <a:cubicBezTo>
                      <a:pt x="123" y="27"/>
                      <a:pt x="128" y="29"/>
                      <a:pt x="130" y="29"/>
                    </a:cubicBezTo>
                    <a:cubicBezTo>
                      <a:pt x="130" y="30"/>
                      <a:pt x="130" y="30"/>
                      <a:pt x="130" y="30"/>
                    </a:cubicBezTo>
                    <a:lnTo>
                      <a:pt x="128" y="28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grpSp>
            <p:nvGrpSpPr>
              <p:cNvPr id="314" name="Group 361">
                <a:extLst>
                  <a:ext uri="{FF2B5EF4-FFF2-40B4-BE49-F238E27FC236}">
                    <a16:creationId xmlns:a16="http://schemas.microsoft.com/office/drawing/2014/main" id="{3DA346D4-2F8F-B746-AC57-83726101D479}"/>
                  </a:ext>
                </a:extLst>
              </p:cNvPr>
              <p:cNvGrpSpPr/>
              <p:nvPr/>
            </p:nvGrpSpPr>
            <p:grpSpPr>
              <a:xfrm>
                <a:off x="6275388" y="2917825"/>
                <a:ext cx="966788" cy="806451"/>
                <a:chOff x="6275388" y="2917825"/>
                <a:chExt cx="966788" cy="806451"/>
              </a:xfrm>
              <a:grpFill/>
            </p:grpSpPr>
            <p:sp>
              <p:nvSpPr>
                <p:cNvPr id="315" name="Freeform 7">
                  <a:extLst>
                    <a:ext uri="{FF2B5EF4-FFF2-40B4-BE49-F238E27FC236}">
                      <a16:creationId xmlns:a16="http://schemas.microsoft.com/office/drawing/2014/main" id="{F78600D5-8470-BA4C-BFB7-C740E9002D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3050" y="2968625"/>
                  <a:ext cx="11113" cy="2540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8" y="5"/>
                    </a:cxn>
                    <a:cxn ang="0">
                      <a:pos x="5" y="9"/>
                    </a:cxn>
                    <a:cxn ang="0">
                      <a:pos x="2" y="19"/>
                    </a:cxn>
                    <a:cxn ang="0">
                      <a:pos x="0" y="15"/>
                    </a:cxn>
                    <a:cxn ang="0">
                      <a:pos x="4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8" h="19">
                      <a:moveTo>
                        <a:pt x="7" y="0"/>
                      </a:moveTo>
                      <a:cubicBezTo>
                        <a:pt x="7" y="4"/>
                        <a:pt x="8" y="2"/>
                        <a:pt x="8" y="5"/>
                      </a:cubicBezTo>
                      <a:cubicBezTo>
                        <a:pt x="8" y="8"/>
                        <a:pt x="7" y="9"/>
                        <a:pt x="5" y="9"/>
                      </a:cubicBezTo>
                      <a:cubicBezTo>
                        <a:pt x="5" y="14"/>
                        <a:pt x="6" y="19"/>
                        <a:pt x="2" y="19"/>
                      </a:cubicBezTo>
                      <a:cubicBezTo>
                        <a:pt x="1" y="19"/>
                        <a:pt x="0" y="16"/>
                        <a:pt x="0" y="15"/>
                      </a:cubicBezTo>
                      <a:cubicBezTo>
                        <a:pt x="0" y="11"/>
                        <a:pt x="4" y="10"/>
                        <a:pt x="4" y="8"/>
                      </a:cubicBezTo>
                      <a:cubicBezTo>
                        <a:pt x="4" y="4"/>
                        <a:pt x="3" y="0"/>
                        <a:pt x="7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316" name="Freeform 8">
                  <a:extLst>
                    <a:ext uri="{FF2B5EF4-FFF2-40B4-BE49-F238E27FC236}">
                      <a16:creationId xmlns:a16="http://schemas.microsoft.com/office/drawing/2014/main" id="{5E3E320E-D3F4-E444-A7AA-6757119BEF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67525" y="2944813"/>
                  <a:ext cx="65088" cy="38100"/>
                </a:xfrm>
                <a:custGeom>
                  <a:avLst/>
                  <a:gdLst/>
                  <a:ahLst/>
                  <a:cxnLst>
                    <a:cxn ang="0">
                      <a:pos x="13" y="27"/>
                    </a:cxn>
                    <a:cxn ang="0">
                      <a:pos x="0" y="18"/>
                    </a:cxn>
                    <a:cxn ang="0">
                      <a:pos x="13" y="18"/>
                    </a:cxn>
                    <a:cxn ang="0">
                      <a:pos x="18" y="17"/>
                    </a:cxn>
                    <a:cxn ang="0">
                      <a:pos x="35" y="13"/>
                    </a:cxn>
                    <a:cxn ang="0">
                      <a:pos x="45" y="0"/>
                    </a:cxn>
                    <a:cxn ang="0">
                      <a:pos x="49" y="7"/>
                    </a:cxn>
                    <a:cxn ang="0">
                      <a:pos x="40" y="22"/>
                    </a:cxn>
                    <a:cxn ang="0">
                      <a:pos x="19" y="29"/>
                    </a:cxn>
                    <a:cxn ang="0">
                      <a:pos x="11" y="25"/>
                    </a:cxn>
                    <a:cxn ang="0">
                      <a:pos x="13" y="27"/>
                    </a:cxn>
                  </a:cxnLst>
                  <a:rect l="0" t="0" r="r" b="b"/>
                  <a:pathLst>
                    <a:path w="49" h="29">
                      <a:moveTo>
                        <a:pt x="13" y="27"/>
                      </a:moveTo>
                      <a:cubicBezTo>
                        <a:pt x="9" y="22"/>
                        <a:pt x="1" y="24"/>
                        <a:pt x="0" y="18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8" y="17"/>
                        <a:pt x="18" y="17"/>
                      </a:cubicBezTo>
                      <a:cubicBezTo>
                        <a:pt x="25" y="14"/>
                        <a:pt x="31" y="15"/>
                        <a:pt x="35" y="13"/>
                      </a:cubicBezTo>
                      <a:cubicBezTo>
                        <a:pt x="41" y="10"/>
                        <a:pt x="39" y="0"/>
                        <a:pt x="45" y="0"/>
                      </a:cubicBezTo>
                      <a:cubicBezTo>
                        <a:pt x="48" y="0"/>
                        <a:pt x="49" y="4"/>
                        <a:pt x="49" y="7"/>
                      </a:cubicBezTo>
                      <a:cubicBezTo>
                        <a:pt x="49" y="16"/>
                        <a:pt x="40" y="14"/>
                        <a:pt x="40" y="22"/>
                      </a:cubicBezTo>
                      <a:cubicBezTo>
                        <a:pt x="32" y="24"/>
                        <a:pt x="28" y="29"/>
                        <a:pt x="19" y="29"/>
                      </a:cubicBezTo>
                      <a:cubicBezTo>
                        <a:pt x="17" y="29"/>
                        <a:pt x="11" y="26"/>
                        <a:pt x="11" y="25"/>
                      </a:cubicBez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317" name="Freeform 10">
                  <a:extLst>
                    <a:ext uri="{FF2B5EF4-FFF2-40B4-BE49-F238E27FC236}">
                      <a16:creationId xmlns:a16="http://schemas.microsoft.com/office/drawing/2014/main" id="{14DDC45E-3CB9-6243-8D90-316898C582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1975" y="2917825"/>
                  <a:ext cx="34925" cy="34925"/>
                </a:xfrm>
                <a:custGeom>
                  <a:avLst/>
                  <a:gdLst/>
                  <a:ahLst/>
                  <a:cxnLst>
                    <a:cxn ang="0">
                      <a:pos x="23" y="25"/>
                    </a:cxn>
                    <a:cxn ang="0">
                      <a:pos x="19" y="17"/>
                    </a:cxn>
                    <a:cxn ang="0">
                      <a:pos x="8" y="6"/>
                    </a:cxn>
                    <a:cxn ang="0">
                      <a:pos x="0" y="0"/>
                    </a:cxn>
                    <a:cxn ang="0">
                      <a:pos x="18" y="13"/>
                    </a:cxn>
                    <a:cxn ang="0">
                      <a:pos x="26" y="22"/>
                    </a:cxn>
                    <a:cxn ang="0">
                      <a:pos x="26" y="25"/>
                    </a:cxn>
                    <a:cxn ang="0">
                      <a:pos x="23" y="25"/>
                    </a:cxn>
                  </a:cxnLst>
                  <a:rect l="0" t="0" r="r" b="b"/>
                  <a:pathLst>
                    <a:path w="26" h="26">
                      <a:moveTo>
                        <a:pt x="23" y="25"/>
                      </a:moveTo>
                      <a:cubicBezTo>
                        <a:pt x="18" y="24"/>
                        <a:pt x="18" y="21"/>
                        <a:pt x="19" y="17"/>
                      </a:cubicBezTo>
                      <a:cubicBezTo>
                        <a:pt x="13" y="14"/>
                        <a:pt x="14" y="9"/>
                        <a:pt x="8" y="6"/>
                      </a:cubicBezTo>
                      <a:cubicBezTo>
                        <a:pt x="5" y="4"/>
                        <a:pt x="2" y="4"/>
                        <a:pt x="0" y="0"/>
                      </a:cubicBezTo>
                      <a:cubicBezTo>
                        <a:pt x="9" y="3"/>
                        <a:pt x="13" y="8"/>
                        <a:pt x="18" y="13"/>
                      </a:cubicBezTo>
                      <a:cubicBezTo>
                        <a:pt x="21" y="17"/>
                        <a:pt x="26" y="16"/>
                        <a:pt x="26" y="22"/>
                      </a:cubicBezTo>
                      <a:cubicBezTo>
                        <a:pt x="26" y="23"/>
                        <a:pt x="26" y="24"/>
                        <a:pt x="26" y="25"/>
                      </a:cubicBezTo>
                      <a:cubicBezTo>
                        <a:pt x="25" y="25"/>
                        <a:pt x="24" y="26"/>
                        <a:pt x="23" y="2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318" name="Freeform 11">
                  <a:extLst>
                    <a:ext uri="{FF2B5EF4-FFF2-40B4-BE49-F238E27FC236}">
                      <a16:creationId xmlns:a16="http://schemas.microsoft.com/office/drawing/2014/main" id="{BB1CF1D1-AD5B-0345-B0F2-A300DD93E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2300" y="2967038"/>
                  <a:ext cx="17463" cy="20638"/>
                </a:xfrm>
                <a:custGeom>
                  <a:avLst/>
                  <a:gdLst/>
                  <a:ahLst/>
                  <a:cxnLst>
                    <a:cxn ang="0">
                      <a:pos x="7" y="9"/>
                    </a:cxn>
                    <a:cxn ang="0">
                      <a:pos x="1" y="0"/>
                    </a:cxn>
                    <a:cxn ang="0">
                      <a:pos x="13" y="12"/>
                    </a:cxn>
                    <a:cxn ang="0">
                      <a:pos x="10" y="16"/>
                    </a:cxn>
                    <a:cxn ang="0">
                      <a:pos x="7" y="13"/>
                    </a:cxn>
                    <a:cxn ang="0">
                      <a:pos x="7" y="9"/>
                    </a:cxn>
                  </a:cxnLst>
                  <a:rect l="0" t="0" r="r" b="b"/>
                  <a:pathLst>
                    <a:path w="13" h="16">
                      <a:moveTo>
                        <a:pt x="7" y="9"/>
                      </a:moveTo>
                      <a:cubicBezTo>
                        <a:pt x="2" y="9"/>
                        <a:pt x="0" y="4"/>
                        <a:pt x="1" y="0"/>
                      </a:cubicBezTo>
                      <a:cubicBezTo>
                        <a:pt x="4" y="1"/>
                        <a:pt x="13" y="11"/>
                        <a:pt x="13" y="12"/>
                      </a:cubicBezTo>
                      <a:cubicBezTo>
                        <a:pt x="13" y="14"/>
                        <a:pt x="11" y="16"/>
                        <a:pt x="10" y="16"/>
                      </a:cubicBezTo>
                      <a:cubicBezTo>
                        <a:pt x="9" y="16"/>
                        <a:pt x="7" y="14"/>
                        <a:pt x="7" y="13"/>
                      </a:cubicBezTo>
                      <a:cubicBezTo>
                        <a:pt x="7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319" name="Freeform 12">
                  <a:extLst>
                    <a:ext uri="{FF2B5EF4-FFF2-40B4-BE49-F238E27FC236}">
                      <a16:creationId xmlns:a16="http://schemas.microsoft.com/office/drawing/2014/main" id="{4EF3EDBC-F39F-CB4B-8C7D-57BF43E89E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86600" y="3046413"/>
                  <a:ext cx="9525" cy="11113"/>
                </a:xfrm>
                <a:custGeom>
                  <a:avLst/>
                  <a:gdLst/>
                  <a:ahLst/>
                  <a:cxnLst>
                    <a:cxn ang="0">
                      <a:pos x="7" y="6"/>
                    </a:cxn>
                    <a:cxn ang="0">
                      <a:pos x="7" y="9"/>
                    </a:cxn>
                    <a:cxn ang="0">
                      <a:pos x="0" y="0"/>
                    </a:cxn>
                    <a:cxn ang="0">
                      <a:pos x="7" y="6"/>
                    </a:cxn>
                  </a:cxnLst>
                  <a:rect l="0" t="0" r="r" b="b"/>
                  <a:pathLst>
                    <a:path w="7" h="9">
                      <a:moveTo>
                        <a:pt x="7" y="6"/>
                      </a:moveTo>
                      <a:cubicBezTo>
                        <a:pt x="7" y="7"/>
                        <a:pt x="7" y="8"/>
                        <a:pt x="7" y="9"/>
                      </a:cubicBezTo>
                      <a:cubicBezTo>
                        <a:pt x="3" y="9"/>
                        <a:pt x="0" y="2"/>
                        <a:pt x="0" y="0"/>
                      </a:cubicBezTo>
                      <a:cubicBezTo>
                        <a:pt x="4" y="2"/>
                        <a:pt x="7" y="3"/>
                        <a:pt x="7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320" name="Freeform 13">
                  <a:extLst>
                    <a:ext uri="{FF2B5EF4-FFF2-40B4-BE49-F238E27FC236}">
                      <a16:creationId xmlns:a16="http://schemas.microsoft.com/office/drawing/2014/main" id="{9BB44FA7-EC57-1546-8F7B-A6A8D81ABB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1200" y="3036888"/>
                  <a:ext cx="20638" cy="9525"/>
                </a:xfrm>
                <a:custGeom>
                  <a:avLst/>
                  <a:gdLst/>
                  <a:ahLst/>
                  <a:cxnLst>
                    <a:cxn ang="0">
                      <a:pos x="15" y="6"/>
                    </a:cxn>
                    <a:cxn ang="0">
                      <a:pos x="12" y="7"/>
                    </a:cxn>
                    <a:cxn ang="0">
                      <a:pos x="0" y="0"/>
                    </a:cxn>
                    <a:cxn ang="0">
                      <a:pos x="15" y="6"/>
                    </a:cxn>
                  </a:cxnLst>
                  <a:rect l="0" t="0" r="r" b="b"/>
                  <a:pathLst>
                    <a:path w="15" h="7">
                      <a:moveTo>
                        <a:pt x="15" y="6"/>
                      </a:moveTo>
                      <a:cubicBezTo>
                        <a:pt x="14" y="6"/>
                        <a:pt x="13" y="7"/>
                        <a:pt x="12" y="7"/>
                      </a:cubicBezTo>
                      <a:cubicBezTo>
                        <a:pt x="7" y="7"/>
                        <a:pt x="0" y="5"/>
                        <a:pt x="0" y="0"/>
                      </a:cubicBezTo>
                      <a:cubicBezTo>
                        <a:pt x="7" y="0"/>
                        <a:pt x="11" y="1"/>
                        <a:pt x="15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321" name="Freeform 14">
                  <a:extLst>
                    <a:ext uri="{FF2B5EF4-FFF2-40B4-BE49-F238E27FC236}">
                      <a16:creationId xmlns:a16="http://schemas.microsoft.com/office/drawing/2014/main" id="{8531A9A1-26EF-184C-9D8D-8B7FE9A57D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4375" y="3013075"/>
                  <a:ext cx="17463" cy="19050"/>
                </a:xfrm>
                <a:custGeom>
                  <a:avLst/>
                  <a:gdLst/>
                  <a:ahLst/>
                  <a:cxnLst>
                    <a:cxn ang="0">
                      <a:pos x="13" y="14"/>
                    </a:cxn>
                    <a:cxn ang="0">
                      <a:pos x="0" y="0"/>
                    </a:cxn>
                    <a:cxn ang="0">
                      <a:pos x="13" y="14"/>
                    </a:cxn>
                  </a:cxnLst>
                  <a:rect l="0" t="0" r="r" b="b"/>
                  <a:pathLst>
                    <a:path w="13" h="14">
                      <a:moveTo>
                        <a:pt x="13" y="14"/>
                      </a:moveTo>
                      <a:cubicBezTo>
                        <a:pt x="9" y="14"/>
                        <a:pt x="1" y="3"/>
                        <a:pt x="0" y="0"/>
                      </a:cubicBezTo>
                      <a:cubicBezTo>
                        <a:pt x="6" y="3"/>
                        <a:pt x="11" y="7"/>
                        <a:pt x="13" y="1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322" name="Freeform 15">
                  <a:extLst>
                    <a:ext uri="{FF2B5EF4-FFF2-40B4-BE49-F238E27FC236}">
                      <a16:creationId xmlns:a16="http://schemas.microsoft.com/office/drawing/2014/main" id="{A86598FF-3242-A544-B3E2-AF71B5AFE9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27863" y="2998788"/>
                  <a:ext cx="23813" cy="142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7" y="9"/>
                    </a:cxn>
                    <a:cxn ang="0">
                      <a:pos x="14" y="1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7" h="10">
                      <a:moveTo>
                        <a:pt x="2" y="0"/>
                      </a:moveTo>
                      <a:cubicBezTo>
                        <a:pt x="6" y="2"/>
                        <a:pt x="15" y="5"/>
                        <a:pt x="17" y="9"/>
                      </a:cubicBezTo>
                      <a:cubicBezTo>
                        <a:pt x="17" y="9"/>
                        <a:pt x="15" y="10"/>
                        <a:pt x="14" y="10"/>
                      </a:cubicBezTo>
                      <a:cubicBezTo>
                        <a:pt x="10" y="10"/>
                        <a:pt x="0" y="6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323" name="Freeform 16">
                  <a:extLst>
                    <a:ext uri="{FF2B5EF4-FFF2-40B4-BE49-F238E27FC236}">
                      <a16:creationId xmlns:a16="http://schemas.microsoft.com/office/drawing/2014/main" id="{BE8958B3-D587-3F43-A8C0-0F269CB52E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02463" y="2984500"/>
                  <a:ext cx="14288" cy="79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7" y="6"/>
                    </a:cxn>
                    <a:cxn ang="0">
                      <a:pos x="0" y="2"/>
                    </a:cxn>
                    <a:cxn ang="0">
                      <a:pos x="3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5" y="3"/>
                        <a:pt x="8" y="2"/>
                        <a:pt x="11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3" y="2"/>
                        <a:pt x="3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324" name="Freeform 17">
                  <a:extLst>
                    <a:ext uri="{FF2B5EF4-FFF2-40B4-BE49-F238E27FC236}">
                      <a16:creationId xmlns:a16="http://schemas.microsoft.com/office/drawing/2014/main" id="{13FE913B-CA3B-2541-A435-E413968B44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00850" y="3594100"/>
                  <a:ext cx="63500" cy="65088"/>
                </a:xfrm>
                <a:custGeom>
                  <a:avLst/>
                  <a:gdLst/>
                  <a:ahLst/>
                  <a:cxnLst>
                    <a:cxn ang="0">
                      <a:pos x="24" y="7"/>
                    </a:cxn>
                    <a:cxn ang="0">
                      <a:pos x="43" y="3"/>
                    </a:cxn>
                    <a:cxn ang="0">
                      <a:pos x="48" y="16"/>
                    </a:cxn>
                    <a:cxn ang="0">
                      <a:pos x="27" y="49"/>
                    </a:cxn>
                    <a:cxn ang="0">
                      <a:pos x="0" y="7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48" h="49">
                      <a:moveTo>
                        <a:pt x="24" y="7"/>
                      </a:moveTo>
                      <a:cubicBezTo>
                        <a:pt x="30" y="7"/>
                        <a:pt x="37" y="5"/>
                        <a:pt x="43" y="3"/>
                      </a:cubicBezTo>
                      <a:cubicBezTo>
                        <a:pt x="45" y="8"/>
                        <a:pt x="48" y="11"/>
                        <a:pt x="48" y="16"/>
                      </a:cubicBezTo>
                      <a:cubicBezTo>
                        <a:pt x="48" y="26"/>
                        <a:pt x="36" y="49"/>
                        <a:pt x="27" y="49"/>
                      </a:cubicBezTo>
                      <a:cubicBezTo>
                        <a:pt x="14" y="49"/>
                        <a:pt x="0" y="16"/>
                        <a:pt x="0" y="7"/>
                      </a:cubicBezTo>
                      <a:cubicBezTo>
                        <a:pt x="0" y="0"/>
                        <a:pt x="24" y="7"/>
                        <a:pt x="24" y="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325" name="Freeform 18">
                  <a:extLst>
                    <a:ext uri="{FF2B5EF4-FFF2-40B4-BE49-F238E27FC236}">
                      <a16:creationId xmlns:a16="http://schemas.microsoft.com/office/drawing/2014/main" id="{000C70F2-D4A4-5945-AF5D-C0E72559CD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75388" y="3057525"/>
                  <a:ext cx="676275" cy="509588"/>
                </a:xfrm>
                <a:custGeom>
                  <a:avLst/>
                  <a:gdLst/>
                  <a:ahLst/>
                  <a:cxnLst>
                    <a:cxn ang="0">
                      <a:pos x="508" y="232"/>
                    </a:cxn>
                    <a:cxn ang="0">
                      <a:pos x="501" y="272"/>
                    </a:cxn>
                    <a:cxn ang="0">
                      <a:pos x="478" y="312"/>
                    </a:cxn>
                    <a:cxn ang="0">
                      <a:pos x="465" y="351"/>
                    </a:cxn>
                    <a:cxn ang="0">
                      <a:pos x="398" y="370"/>
                    </a:cxn>
                    <a:cxn ang="0">
                      <a:pos x="335" y="350"/>
                    </a:cxn>
                    <a:cxn ang="0">
                      <a:pos x="329" y="330"/>
                    </a:cxn>
                    <a:cxn ang="0">
                      <a:pos x="314" y="333"/>
                    </a:cxn>
                    <a:cxn ang="0">
                      <a:pos x="313" y="315"/>
                    </a:cxn>
                    <a:cxn ang="0">
                      <a:pos x="301" y="329"/>
                    </a:cxn>
                    <a:cxn ang="0">
                      <a:pos x="310" y="292"/>
                    </a:cxn>
                    <a:cxn ang="0">
                      <a:pos x="278" y="315"/>
                    </a:cxn>
                    <a:cxn ang="0">
                      <a:pos x="214" y="276"/>
                    </a:cxn>
                    <a:cxn ang="0">
                      <a:pos x="131" y="308"/>
                    </a:cxn>
                    <a:cxn ang="0">
                      <a:pos x="93" y="311"/>
                    </a:cxn>
                    <a:cxn ang="0">
                      <a:pos x="22" y="310"/>
                    </a:cxn>
                    <a:cxn ang="0">
                      <a:pos x="23" y="262"/>
                    </a:cxn>
                    <a:cxn ang="0">
                      <a:pos x="2" y="204"/>
                    </a:cxn>
                    <a:cxn ang="0">
                      <a:pos x="9" y="204"/>
                    </a:cxn>
                    <a:cxn ang="0">
                      <a:pos x="3" y="176"/>
                    </a:cxn>
                    <a:cxn ang="0">
                      <a:pos x="8" y="145"/>
                    </a:cxn>
                    <a:cxn ang="0">
                      <a:pos x="32" y="132"/>
                    </a:cxn>
                    <a:cxn ang="0">
                      <a:pos x="114" y="95"/>
                    </a:cxn>
                    <a:cxn ang="0">
                      <a:pos x="119" y="76"/>
                    </a:cxn>
                    <a:cxn ang="0">
                      <a:pos x="131" y="71"/>
                    </a:cxn>
                    <a:cxn ang="0">
                      <a:pos x="150" y="50"/>
                    </a:cxn>
                    <a:cxn ang="0">
                      <a:pos x="187" y="58"/>
                    </a:cxn>
                    <a:cxn ang="0">
                      <a:pos x="203" y="56"/>
                    </a:cxn>
                    <a:cxn ang="0">
                      <a:pos x="211" y="30"/>
                    </a:cxn>
                    <a:cxn ang="0">
                      <a:pos x="244" y="17"/>
                    </a:cxn>
                    <a:cxn ang="0">
                      <a:pos x="276" y="19"/>
                    </a:cxn>
                    <a:cxn ang="0">
                      <a:pos x="297" y="23"/>
                    </a:cxn>
                    <a:cxn ang="0">
                      <a:pos x="281" y="54"/>
                    </a:cxn>
                    <a:cxn ang="0">
                      <a:pos x="295" y="68"/>
                    </a:cxn>
                    <a:cxn ang="0">
                      <a:pos x="341" y="90"/>
                    </a:cxn>
                    <a:cxn ang="0">
                      <a:pos x="359" y="15"/>
                    </a:cxn>
                    <a:cxn ang="0">
                      <a:pos x="381" y="28"/>
                    </a:cxn>
                    <a:cxn ang="0">
                      <a:pos x="400" y="50"/>
                    </a:cxn>
                    <a:cxn ang="0">
                      <a:pos x="419" y="104"/>
                    </a:cxn>
                    <a:cxn ang="0">
                      <a:pos x="457" y="146"/>
                    </a:cxn>
                    <a:cxn ang="0">
                      <a:pos x="497" y="185"/>
                    </a:cxn>
                  </a:cxnLst>
                  <a:rect l="0" t="0" r="r" b="b"/>
                  <a:pathLst>
                    <a:path w="508" h="383">
                      <a:moveTo>
                        <a:pt x="496" y="186"/>
                      </a:moveTo>
                      <a:cubicBezTo>
                        <a:pt x="503" y="195"/>
                        <a:pt x="508" y="219"/>
                        <a:pt x="508" y="232"/>
                      </a:cubicBezTo>
                      <a:cubicBezTo>
                        <a:pt x="508" y="242"/>
                        <a:pt x="505" y="256"/>
                        <a:pt x="501" y="260"/>
                      </a:cubicBezTo>
                      <a:cubicBezTo>
                        <a:pt x="501" y="272"/>
                        <a:pt x="501" y="272"/>
                        <a:pt x="501" y="272"/>
                      </a:cubicBezTo>
                      <a:cubicBezTo>
                        <a:pt x="499" y="276"/>
                        <a:pt x="500" y="277"/>
                        <a:pt x="498" y="281"/>
                      </a:cubicBezTo>
                      <a:cubicBezTo>
                        <a:pt x="490" y="293"/>
                        <a:pt x="482" y="298"/>
                        <a:pt x="478" y="312"/>
                      </a:cubicBezTo>
                      <a:cubicBezTo>
                        <a:pt x="474" y="322"/>
                        <a:pt x="465" y="336"/>
                        <a:pt x="465" y="352"/>
                      </a:cubicBezTo>
                      <a:cubicBezTo>
                        <a:pt x="465" y="351"/>
                        <a:pt x="465" y="351"/>
                        <a:pt x="465" y="351"/>
                      </a:cubicBezTo>
                      <a:cubicBezTo>
                        <a:pt x="460" y="371"/>
                        <a:pt x="424" y="362"/>
                        <a:pt x="420" y="383"/>
                      </a:cubicBezTo>
                      <a:cubicBezTo>
                        <a:pt x="417" y="382"/>
                        <a:pt x="399" y="372"/>
                        <a:pt x="398" y="370"/>
                      </a:cubicBezTo>
                      <a:cubicBezTo>
                        <a:pt x="388" y="371"/>
                        <a:pt x="392" y="379"/>
                        <a:pt x="381" y="379"/>
                      </a:cubicBezTo>
                      <a:cubicBezTo>
                        <a:pt x="363" y="379"/>
                        <a:pt x="335" y="368"/>
                        <a:pt x="335" y="350"/>
                      </a:cubicBezTo>
                      <a:cubicBezTo>
                        <a:pt x="335" y="343"/>
                        <a:pt x="329" y="338"/>
                        <a:pt x="329" y="332"/>
                      </a:cubicBezTo>
                      <a:cubicBezTo>
                        <a:pt x="329" y="332"/>
                        <a:pt x="329" y="330"/>
                        <a:pt x="329" y="330"/>
                      </a:cubicBezTo>
                      <a:cubicBezTo>
                        <a:pt x="325" y="332"/>
                        <a:pt x="323" y="332"/>
                        <a:pt x="320" y="333"/>
                      </a:cubicBezTo>
                      <a:cubicBezTo>
                        <a:pt x="314" y="333"/>
                        <a:pt x="314" y="333"/>
                        <a:pt x="314" y="333"/>
                      </a:cubicBezTo>
                      <a:cubicBezTo>
                        <a:pt x="316" y="330"/>
                        <a:pt x="318" y="328"/>
                        <a:pt x="318" y="323"/>
                      </a:cubicBezTo>
                      <a:cubicBezTo>
                        <a:pt x="318" y="318"/>
                        <a:pt x="315" y="316"/>
                        <a:pt x="313" y="315"/>
                      </a:cubicBezTo>
                      <a:cubicBezTo>
                        <a:pt x="313" y="316"/>
                        <a:pt x="312" y="318"/>
                        <a:pt x="312" y="319"/>
                      </a:cubicBezTo>
                      <a:cubicBezTo>
                        <a:pt x="308" y="321"/>
                        <a:pt x="308" y="329"/>
                        <a:pt x="301" y="329"/>
                      </a:cubicBezTo>
                      <a:cubicBezTo>
                        <a:pt x="299" y="329"/>
                        <a:pt x="297" y="326"/>
                        <a:pt x="297" y="324"/>
                      </a:cubicBezTo>
                      <a:cubicBezTo>
                        <a:pt x="308" y="322"/>
                        <a:pt x="310" y="299"/>
                        <a:pt x="310" y="292"/>
                      </a:cubicBezTo>
                      <a:cubicBezTo>
                        <a:pt x="302" y="300"/>
                        <a:pt x="291" y="323"/>
                        <a:pt x="281" y="323"/>
                      </a:cubicBezTo>
                      <a:cubicBezTo>
                        <a:pt x="276" y="323"/>
                        <a:pt x="278" y="315"/>
                        <a:pt x="278" y="315"/>
                      </a:cubicBezTo>
                      <a:cubicBezTo>
                        <a:pt x="275" y="315"/>
                        <a:pt x="265" y="294"/>
                        <a:pt x="262" y="289"/>
                      </a:cubicBezTo>
                      <a:cubicBezTo>
                        <a:pt x="254" y="280"/>
                        <a:pt x="228" y="276"/>
                        <a:pt x="214" y="276"/>
                      </a:cubicBezTo>
                      <a:cubicBezTo>
                        <a:pt x="198" y="276"/>
                        <a:pt x="195" y="283"/>
                        <a:pt x="185" y="286"/>
                      </a:cubicBezTo>
                      <a:cubicBezTo>
                        <a:pt x="163" y="293"/>
                        <a:pt x="135" y="285"/>
                        <a:pt x="131" y="308"/>
                      </a:cubicBezTo>
                      <a:cubicBezTo>
                        <a:pt x="122" y="309"/>
                        <a:pt x="115" y="311"/>
                        <a:pt x="105" y="311"/>
                      </a:cubicBezTo>
                      <a:cubicBezTo>
                        <a:pt x="98" y="307"/>
                        <a:pt x="98" y="311"/>
                        <a:pt x="93" y="311"/>
                      </a:cubicBezTo>
                      <a:cubicBezTo>
                        <a:pt x="77" y="311"/>
                        <a:pt x="71" y="326"/>
                        <a:pt x="51" y="326"/>
                      </a:cubicBezTo>
                      <a:cubicBezTo>
                        <a:pt x="43" y="326"/>
                        <a:pt x="22" y="316"/>
                        <a:pt x="22" y="310"/>
                      </a:cubicBezTo>
                      <a:cubicBezTo>
                        <a:pt x="22" y="303"/>
                        <a:pt x="32" y="300"/>
                        <a:pt x="32" y="290"/>
                      </a:cubicBezTo>
                      <a:cubicBezTo>
                        <a:pt x="32" y="277"/>
                        <a:pt x="26" y="270"/>
                        <a:pt x="23" y="262"/>
                      </a:cubicBezTo>
                      <a:cubicBezTo>
                        <a:pt x="18" y="243"/>
                        <a:pt x="17" y="237"/>
                        <a:pt x="11" y="220"/>
                      </a:cubicBezTo>
                      <a:cubicBezTo>
                        <a:pt x="9" y="213"/>
                        <a:pt x="0" y="211"/>
                        <a:pt x="2" y="204"/>
                      </a:cubicBezTo>
                      <a:cubicBezTo>
                        <a:pt x="3" y="202"/>
                        <a:pt x="3" y="201"/>
                        <a:pt x="5" y="198"/>
                      </a:cubicBezTo>
                      <a:cubicBezTo>
                        <a:pt x="6" y="201"/>
                        <a:pt x="7" y="203"/>
                        <a:pt x="9" y="204"/>
                      </a:cubicBezTo>
                      <a:cubicBezTo>
                        <a:pt x="10" y="202"/>
                        <a:pt x="9" y="201"/>
                        <a:pt x="9" y="198"/>
                      </a:cubicBezTo>
                      <a:cubicBezTo>
                        <a:pt x="9" y="192"/>
                        <a:pt x="3" y="187"/>
                        <a:pt x="3" y="176"/>
                      </a:cubicBezTo>
                      <a:cubicBezTo>
                        <a:pt x="3" y="162"/>
                        <a:pt x="3" y="161"/>
                        <a:pt x="3" y="150"/>
                      </a:cubicBezTo>
                      <a:cubicBezTo>
                        <a:pt x="3" y="146"/>
                        <a:pt x="7" y="146"/>
                        <a:pt x="8" y="145"/>
                      </a:cubicBezTo>
                      <a:cubicBezTo>
                        <a:pt x="9" y="146"/>
                        <a:pt x="9" y="148"/>
                        <a:pt x="9" y="149"/>
                      </a:cubicBezTo>
                      <a:cubicBezTo>
                        <a:pt x="17" y="148"/>
                        <a:pt x="27" y="137"/>
                        <a:pt x="32" y="132"/>
                      </a:cubicBezTo>
                      <a:cubicBezTo>
                        <a:pt x="37" y="127"/>
                        <a:pt x="53" y="126"/>
                        <a:pt x="62" y="125"/>
                      </a:cubicBezTo>
                      <a:cubicBezTo>
                        <a:pt x="78" y="122"/>
                        <a:pt x="114" y="110"/>
                        <a:pt x="114" y="95"/>
                      </a:cubicBezTo>
                      <a:cubicBezTo>
                        <a:pt x="114" y="92"/>
                        <a:pt x="114" y="90"/>
                        <a:pt x="114" y="87"/>
                      </a:cubicBezTo>
                      <a:cubicBezTo>
                        <a:pt x="114" y="83"/>
                        <a:pt x="115" y="79"/>
                        <a:pt x="119" y="76"/>
                      </a:cubicBezTo>
                      <a:cubicBezTo>
                        <a:pt x="122" y="80"/>
                        <a:pt x="124" y="82"/>
                        <a:pt x="126" y="85"/>
                      </a:cubicBezTo>
                      <a:cubicBezTo>
                        <a:pt x="131" y="82"/>
                        <a:pt x="129" y="75"/>
                        <a:pt x="131" y="71"/>
                      </a:cubicBezTo>
                      <a:cubicBezTo>
                        <a:pt x="134" y="72"/>
                        <a:pt x="137" y="74"/>
                        <a:pt x="140" y="74"/>
                      </a:cubicBezTo>
                      <a:cubicBezTo>
                        <a:pt x="140" y="62"/>
                        <a:pt x="149" y="60"/>
                        <a:pt x="150" y="50"/>
                      </a:cubicBezTo>
                      <a:cubicBezTo>
                        <a:pt x="162" y="50"/>
                        <a:pt x="164" y="41"/>
                        <a:pt x="173" y="41"/>
                      </a:cubicBezTo>
                      <a:cubicBezTo>
                        <a:pt x="181" y="41"/>
                        <a:pt x="186" y="50"/>
                        <a:pt x="187" y="58"/>
                      </a:cubicBezTo>
                      <a:cubicBezTo>
                        <a:pt x="189" y="55"/>
                        <a:pt x="192" y="53"/>
                        <a:pt x="196" y="53"/>
                      </a:cubicBezTo>
                      <a:cubicBezTo>
                        <a:pt x="198" y="53"/>
                        <a:pt x="202" y="56"/>
                        <a:pt x="203" y="56"/>
                      </a:cubicBezTo>
                      <a:cubicBezTo>
                        <a:pt x="205" y="52"/>
                        <a:pt x="204" y="49"/>
                        <a:pt x="204" y="45"/>
                      </a:cubicBezTo>
                      <a:cubicBezTo>
                        <a:pt x="204" y="39"/>
                        <a:pt x="211" y="36"/>
                        <a:pt x="211" y="30"/>
                      </a:cubicBezTo>
                      <a:cubicBezTo>
                        <a:pt x="211" y="24"/>
                        <a:pt x="228" y="20"/>
                        <a:pt x="236" y="20"/>
                      </a:cubicBezTo>
                      <a:cubicBezTo>
                        <a:pt x="239" y="20"/>
                        <a:pt x="243" y="17"/>
                        <a:pt x="244" y="17"/>
                      </a:cubicBezTo>
                      <a:cubicBezTo>
                        <a:pt x="241" y="13"/>
                        <a:pt x="237" y="11"/>
                        <a:pt x="236" y="7"/>
                      </a:cubicBezTo>
                      <a:cubicBezTo>
                        <a:pt x="251" y="13"/>
                        <a:pt x="260" y="19"/>
                        <a:pt x="276" y="19"/>
                      </a:cubicBezTo>
                      <a:cubicBezTo>
                        <a:pt x="281" y="19"/>
                        <a:pt x="283" y="15"/>
                        <a:pt x="288" y="15"/>
                      </a:cubicBezTo>
                      <a:cubicBezTo>
                        <a:pt x="291" y="15"/>
                        <a:pt x="297" y="20"/>
                        <a:pt x="297" y="23"/>
                      </a:cubicBezTo>
                      <a:cubicBezTo>
                        <a:pt x="297" y="29"/>
                        <a:pt x="290" y="30"/>
                        <a:pt x="287" y="32"/>
                      </a:cubicBezTo>
                      <a:cubicBezTo>
                        <a:pt x="281" y="54"/>
                        <a:pt x="281" y="54"/>
                        <a:pt x="281" y="54"/>
                      </a:cubicBezTo>
                      <a:cubicBezTo>
                        <a:pt x="281" y="58"/>
                        <a:pt x="288" y="57"/>
                        <a:pt x="290" y="59"/>
                      </a:cubicBezTo>
                      <a:cubicBezTo>
                        <a:pt x="293" y="60"/>
                        <a:pt x="293" y="67"/>
                        <a:pt x="295" y="68"/>
                      </a:cubicBezTo>
                      <a:cubicBezTo>
                        <a:pt x="306" y="72"/>
                        <a:pt x="313" y="74"/>
                        <a:pt x="324" y="79"/>
                      </a:cubicBezTo>
                      <a:cubicBezTo>
                        <a:pt x="330" y="81"/>
                        <a:pt x="333" y="90"/>
                        <a:pt x="341" y="90"/>
                      </a:cubicBezTo>
                      <a:cubicBezTo>
                        <a:pt x="355" y="90"/>
                        <a:pt x="357" y="64"/>
                        <a:pt x="359" y="54"/>
                      </a:cubicBezTo>
                      <a:cubicBezTo>
                        <a:pt x="359" y="15"/>
                        <a:pt x="359" y="15"/>
                        <a:pt x="359" y="15"/>
                      </a:cubicBezTo>
                      <a:cubicBezTo>
                        <a:pt x="366" y="9"/>
                        <a:pt x="364" y="4"/>
                        <a:pt x="372" y="0"/>
                      </a:cubicBezTo>
                      <a:cubicBezTo>
                        <a:pt x="373" y="11"/>
                        <a:pt x="379" y="19"/>
                        <a:pt x="381" y="28"/>
                      </a:cubicBezTo>
                      <a:cubicBezTo>
                        <a:pt x="383" y="34"/>
                        <a:pt x="381" y="42"/>
                        <a:pt x="386" y="45"/>
                      </a:cubicBezTo>
                      <a:cubicBezTo>
                        <a:pt x="390" y="47"/>
                        <a:pt x="399" y="49"/>
                        <a:pt x="400" y="50"/>
                      </a:cubicBezTo>
                      <a:cubicBezTo>
                        <a:pt x="406" y="54"/>
                        <a:pt x="406" y="68"/>
                        <a:pt x="408" y="75"/>
                      </a:cubicBezTo>
                      <a:cubicBezTo>
                        <a:pt x="412" y="87"/>
                        <a:pt x="415" y="93"/>
                        <a:pt x="419" y="104"/>
                      </a:cubicBezTo>
                      <a:cubicBezTo>
                        <a:pt x="422" y="114"/>
                        <a:pt x="441" y="118"/>
                        <a:pt x="449" y="126"/>
                      </a:cubicBezTo>
                      <a:cubicBezTo>
                        <a:pt x="454" y="131"/>
                        <a:pt x="455" y="139"/>
                        <a:pt x="457" y="146"/>
                      </a:cubicBezTo>
                      <a:cubicBezTo>
                        <a:pt x="459" y="151"/>
                        <a:pt x="466" y="151"/>
                        <a:pt x="471" y="151"/>
                      </a:cubicBezTo>
                      <a:cubicBezTo>
                        <a:pt x="471" y="169"/>
                        <a:pt x="488" y="176"/>
                        <a:pt x="497" y="185"/>
                      </a:cubicBezTo>
                      <a:lnTo>
                        <a:pt x="496" y="186"/>
                      </a:lnTo>
                      <a:close/>
                    </a:path>
                  </a:pathLst>
                </a:custGeom>
                <a:solidFill>
                  <a:srgbClr val="FC0D1B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326" name="Freeform 19">
                  <a:extLst>
                    <a:ext uri="{FF2B5EF4-FFF2-40B4-BE49-F238E27FC236}">
                      <a16:creationId xmlns:a16="http://schemas.microsoft.com/office/drawing/2014/main" id="{AD3B92DB-C18C-1A4F-A8A5-4B19753EC8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43738" y="3598863"/>
                  <a:ext cx="127000" cy="125413"/>
                </a:xfrm>
                <a:custGeom>
                  <a:avLst/>
                  <a:gdLst/>
                  <a:ahLst/>
                  <a:cxnLst>
                    <a:cxn ang="0">
                      <a:pos x="58" y="26"/>
                    </a:cxn>
                    <a:cxn ang="0">
                      <a:pos x="59" y="22"/>
                    </a:cxn>
                    <a:cxn ang="0">
                      <a:pos x="67" y="17"/>
                    </a:cxn>
                    <a:cxn ang="0">
                      <a:pos x="67" y="14"/>
                    </a:cxn>
                    <a:cxn ang="0">
                      <a:pos x="78" y="0"/>
                    </a:cxn>
                    <a:cxn ang="0">
                      <a:pos x="81" y="4"/>
                    </a:cxn>
                    <a:cxn ang="0">
                      <a:pos x="83" y="10"/>
                    </a:cxn>
                    <a:cxn ang="0">
                      <a:pos x="90" y="6"/>
                    </a:cxn>
                    <a:cxn ang="0">
                      <a:pos x="94" y="8"/>
                    </a:cxn>
                    <a:cxn ang="0">
                      <a:pos x="96" y="15"/>
                    </a:cxn>
                    <a:cxn ang="0">
                      <a:pos x="79" y="37"/>
                    </a:cxn>
                    <a:cxn ang="0">
                      <a:pos x="79" y="50"/>
                    </a:cxn>
                    <a:cxn ang="0">
                      <a:pos x="63" y="53"/>
                    </a:cxn>
                    <a:cxn ang="0">
                      <a:pos x="49" y="84"/>
                    </a:cxn>
                    <a:cxn ang="0">
                      <a:pos x="32" y="94"/>
                    </a:cxn>
                    <a:cxn ang="0">
                      <a:pos x="23" y="92"/>
                    </a:cxn>
                    <a:cxn ang="0">
                      <a:pos x="3" y="83"/>
                    </a:cxn>
                    <a:cxn ang="0">
                      <a:pos x="0" y="81"/>
                    </a:cxn>
                    <a:cxn ang="0">
                      <a:pos x="18" y="57"/>
                    </a:cxn>
                    <a:cxn ang="0">
                      <a:pos x="25" y="51"/>
                    </a:cxn>
                    <a:cxn ang="0">
                      <a:pos x="50" y="37"/>
                    </a:cxn>
                    <a:cxn ang="0">
                      <a:pos x="58" y="26"/>
                    </a:cxn>
                  </a:cxnLst>
                  <a:rect l="0" t="0" r="r" b="b"/>
                  <a:pathLst>
                    <a:path w="96" h="94">
                      <a:moveTo>
                        <a:pt x="58" y="26"/>
                      </a:moveTo>
                      <a:cubicBezTo>
                        <a:pt x="58" y="26"/>
                        <a:pt x="58" y="23"/>
                        <a:pt x="59" y="22"/>
                      </a:cubicBezTo>
                      <a:cubicBezTo>
                        <a:pt x="60" y="18"/>
                        <a:pt x="63" y="17"/>
                        <a:pt x="67" y="17"/>
                      </a:cubicBezTo>
                      <a:cubicBezTo>
                        <a:pt x="67" y="16"/>
                        <a:pt x="67" y="15"/>
                        <a:pt x="67" y="14"/>
                      </a:cubicBezTo>
                      <a:cubicBezTo>
                        <a:pt x="67" y="8"/>
                        <a:pt x="74" y="2"/>
                        <a:pt x="78" y="0"/>
                      </a:cubicBezTo>
                      <a:cubicBezTo>
                        <a:pt x="78" y="3"/>
                        <a:pt x="79" y="4"/>
                        <a:pt x="81" y="4"/>
                      </a:cubicBezTo>
                      <a:cubicBezTo>
                        <a:pt x="81" y="7"/>
                        <a:pt x="80" y="10"/>
                        <a:pt x="83" y="10"/>
                      </a:cubicBezTo>
                      <a:cubicBezTo>
                        <a:pt x="86" y="10"/>
                        <a:pt x="88" y="7"/>
                        <a:pt x="90" y="6"/>
                      </a:cubicBezTo>
                      <a:cubicBezTo>
                        <a:pt x="91" y="8"/>
                        <a:pt x="92" y="8"/>
                        <a:pt x="94" y="8"/>
                      </a:cubicBezTo>
                      <a:cubicBezTo>
                        <a:pt x="94" y="12"/>
                        <a:pt x="94" y="14"/>
                        <a:pt x="96" y="15"/>
                      </a:cubicBezTo>
                      <a:cubicBezTo>
                        <a:pt x="95" y="21"/>
                        <a:pt x="86" y="37"/>
                        <a:pt x="79" y="37"/>
                      </a:cubicBezTo>
                      <a:cubicBezTo>
                        <a:pt x="78" y="43"/>
                        <a:pt x="80" y="45"/>
                        <a:pt x="79" y="50"/>
                      </a:cubicBezTo>
                      <a:cubicBezTo>
                        <a:pt x="77" y="50"/>
                        <a:pt x="66" y="53"/>
                        <a:pt x="63" y="53"/>
                      </a:cubicBezTo>
                      <a:cubicBezTo>
                        <a:pt x="61" y="58"/>
                        <a:pt x="49" y="84"/>
                        <a:pt x="49" y="84"/>
                      </a:cubicBezTo>
                      <a:cubicBezTo>
                        <a:pt x="45" y="88"/>
                        <a:pt x="37" y="94"/>
                        <a:pt x="32" y="94"/>
                      </a:cubicBezTo>
                      <a:cubicBezTo>
                        <a:pt x="30" y="94"/>
                        <a:pt x="25" y="92"/>
                        <a:pt x="23" y="92"/>
                      </a:cubicBezTo>
                      <a:cubicBezTo>
                        <a:pt x="20" y="92"/>
                        <a:pt x="3" y="85"/>
                        <a:pt x="3" y="83"/>
                      </a:cubicBezTo>
                      <a:cubicBezTo>
                        <a:pt x="2" y="83"/>
                        <a:pt x="0" y="82"/>
                        <a:pt x="0" y="81"/>
                      </a:cubicBezTo>
                      <a:cubicBezTo>
                        <a:pt x="0" y="70"/>
                        <a:pt x="14" y="64"/>
                        <a:pt x="18" y="57"/>
                      </a:cubicBezTo>
                      <a:cubicBezTo>
                        <a:pt x="20" y="54"/>
                        <a:pt x="22" y="51"/>
                        <a:pt x="25" y="51"/>
                      </a:cubicBezTo>
                      <a:cubicBezTo>
                        <a:pt x="36" y="51"/>
                        <a:pt x="42" y="40"/>
                        <a:pt x="50" y="37"/>
                      </a:cubicBezTo>
                      <a:cubicBezTo>
                        <a:pt x="52" y="36"/>
                        <a:pt x="58" y="26"/>
                        <a:pt x="58" y="2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327" name="Freeform 20">
                  <a:extLst>
                    <a:ext uri="{FF2B5EF4-FFF2-40B4-BE49-F238E27FC236}">
                      <a16:creationId xmlns:a16="http://schemas.microsoft.com/office/drawing/2014/main" id="{8E3DE394-21BB-3C44-8D3C-2CB20BA6F0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8513" y="3476625"/>
                  <a:ext cx="93663" cy="139700"/>
                </a:xfrm>
                <a:custGeom>
                  <a:avLst/>
                  <a:gdLst/>
                  <a:ahLst/>
                  <a:cxnLst>
                    <a:cxn ang="0">
                      <a:pos x="22" y="40"/>
                    </a:cxn>
                    <a:cxn ang="0">
                      <a:pos x="17" y="31"/>
                    </a:cxn>
                    <a:cxn ang="0">
                      <a:pos x="19" y="27"/>
                    </a:cxn>
                    <a:cxn ang="0">
                      <a:pos x="0" y="0"/>
                    </a:cxn>
                    <a:cxn ang="0">
                      <a:pos x="16" y="12"/>
                    </a:cxn>
                    <a:cxn ang="0">
                      <a:pos x="22" y="19"/>
                    </a:cxn>
                    <a:cxn ang="0">
                      <a:pos x="20" y="22"/>
                    </a:cxn>
                    <a:cxn ang="0">
                      <a:pos x="27" y="37"/>
                    </a:cxn>
                    <a:cxn ang="0">
                      <a:pos x="30" y="37"/>
                    </a:cxn>
                    <a:cxn ang="0">
                      <a:pos x="34" y="32"/>
                    </a:cxn>
                    <a:cxn ang="0">
                      <a:pos x="37" y="32"/>
                    </a:cxn>
                    <a:cxn ang="0">
                      <a:pos x="53" y="50"/>
                    </a:cxn>
                    <a:cxn ang="0">
                      <a:pos x="68" y="46"/>
                    </a:cxn>
                    <a:cxn ang="0">
                      <a:pos x="71" y="48"/>
                    </a:cxn>
                    <a:cxn ang="0">
                      <a:pos x="63" y="71"/>
                    </a:cxn>
                    <a:cxn ang="0">
                      <a:pos x="61" y="68"/>
                    </a:cxn>
                    <a:cxn ang="0">
                      <a:pos x="60" y="70"/>
                    </a:cxn>
                    <a:cxn ang="0">
                      <a:pos x="51" y="75"/>
                    </a:cxn>
                    <a:cxn ang="0">
                      <a:pos x="52" y="80"/>
                    </a:cxn>
                    <a:cxn ang="0">
                      <a:pos x="46" y="89"/>
                    </a:cxn>
                    <a:cxn ang="0">
                      <a:pos x="30" y="104"/>
                    </a:cxn>
                    <a:cxn ang="0">
                      <a:pos x="23" y="98"/>
                    </a:cxn>
                    <a:cxn ang="0">
                      <a:pos x="29" y="86"/>
                    </a:cxn>
                    <a:cxn ang="0">
                      <a:pos x="12" y="72"/>
                    </a:cxn>
                    <a:cxn ang="0">
                      <a:pos x="19" y="65"/>
                    </a:cxn>
                    <a:cxn ang="0">
                      <a:pos x="24" y="48"/>
                    </a:cxn>
                    <a:cxn ang="0">
                      <a:pos x="22" y="38"/>
                    </a:cxn>
                    <a:cxn ang="0">
                      <a:pos x="22" y="38"/>
                    </a:cxn>
                    <a:cxn ang="0">
                      <a:pos x="22" y="40"/>
                    </a:cxn>
                  </a:cxnLst>
                  <a:rect l="0" t="0" r="r" b="b"/>
                  <a:pathLst>
                    <a:path w="71" h="104">
                      <a:moveTo>
                        <a:pt x="22" y="40"/>
                      </a:moveTo>
                      <a:cubicBezTo>
                        <a:pt x="21" y="36"/>
                        <a:pt x="17" y="35"/>
                        <a:pt x="17" y="31"/>
                      </a:cubicBezTo>
                      <a:cubicBezTo>
                        <a:pt x="17" y="30"/>
                        <a:pt x="18" y="28"/>
                        <a:pt x="19" y="27"/>
                      </a:cubicBezTo>
                      <a:cubicBezTo>
                        <a:pt x="8" y="25"/>
                        <a:pt x="2" y="11"/>
                        <a:pt x="0" y="0"/>
                      </a:cubicBezTo>
                      <a:cubicBezTo>
                        <a:pt x="4" y="7"/>
                        <a:pt x="12" y="8"/>
                        <a:pt x="16" y="12"/>
                      </a:cubicBezTo>
                      <a:cubicBezTo>
                        <a:pt x="19" y="15"/>
                        <a:pt x="19" y="18"/>
                        <a:pt x="22" y="19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0" y="25"/>
                        <a:pt x="25" y="34"/>
                        <a:pt x="27" y="37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34"/>
                        <a:pt x="32" y="32"/>
                        <a:pt x="34" y="32"/>
                      </a:cubicBezTo>
                      <a:cubicBezTo>
                        <a:pt x="35" y="32"/>
                        <a:pt x="36" y="32"/>
                        <a:pt x="37" y="32"/>
                      </a:cubicBezTo>
                      <a:cubicBezTo>
                        <a:pt x="37" y="44"/>
                        <a:pt x="42" y="50"/>
                        <a:pt x="53" y="50"/>
                      </a:cubicBezTo>
                      <a:cubicBezTo>
                        <a:pt x="61" y="50"/>
                        <a:pt x="61" y="46"/>
                        <a:pt x="68" y="46"/>
                      </a:cubicBezTo>
                      <a:cubicBezTo>
                        <a:pt x="69" y="46"/>
                        <a:pt x="71" y="47"/>
                        <a:pt x="71" y="48"/>
                      </a:cubicBezTo>
                      <a:cubicBezTo>
                        <a:pt x="65" y="55"/>
                        <a:pt x="67" y="64"/>
                        <a:pt x="63" y="71"/>
                      </a:cubicBezTo>
                      <a:cubicBezTo>
                        <a:pt x="61" y="68"/>
                        <a:pt x="61" y="68"/>
                        <a:pt x="61" y="68"/>
                      </a:cubicBezTo>
                      <a:cubicBezTo>
                        <a:pt x="60" y="68"/>
                        <a:pt x="60" y="70"/>
                        <a:pt x="60" y="70"/>
                      </a:cubicBezTo>
                      <a:cubicBezTo>
                        <a:pt x="55" y="71"/>
                        <a:pt x="51" y="72"/>
                        <a:pt x="51" y="75"/>
                      </a:cubicBezTo>
                      <a:cubicBezTo>
                        <a:pt x="51" y="77"/>
                        <a:pt x="52" y="78"/>
                        <a:pt x="52" y="80"/>
                      </a:cubicBezTo>
                      <a:cubicBezTo>
                        <a:pt x="52" y="83"/>
                        <a:pt x="47" y="87"/>
                        <a:pt x="46" y="89"/>
                      </a:cubicBezTo>
                      <a:cubicBezTo>
                        <a:pt x="42" y="95"/>
                        <a:pt x="39" y="104"/>
                        <a:pt x="30" y="104"/>
                      </a:cubicBezTo>
                      <a:cubicBezTo>
                        <a:pt x="26" y="104"/>
                        <a:pt x="23" y="102"/>
                        <a:pt x="23" y="98"/>
                      </a:cubicBezTo>
                      <a:cubicBezTo>
                        <a:pt x="23" y="93"/>
                        <a:pt x="29" y="91"/>
                        <a:pt x="29" y="86"/>
                      </a:cubicBezTo>
                      <a:cubicBezTo>
                        <a:pt x="29" y="77"/>
                        <a:pt x="12" y="80"/>
                        <a:pt x="12" y="72"/>
                      </a:cubicBezTo>
                      <a:cubicBezTo>
                        <a:pt x="12" y="68"/>
                        <a:pt x="16" y="67"/>
                        <a:pt x="19" y="65"/>
                      </a:cubicBezTo>
                      <a:cubicBezTo>
                        <a:pt x="23" y="61"/>
                        <a:pt x="24" y="55"/>
                        <a:pt x="24" y="48"/>
                      </a:cubicBezTo>
                      <a:cubicBezTo>
                        <a:pt x="24" y="44"/>
                        <a:pt x="22" y="40"/>
                        <a:pt x="22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lnTo>
                        <a:pt x="22" y="4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328" name="Freeform 116">
                  <a:extLst>
                    <a:ext uri="{FF2B5EF4-FFF2-40B4-BE49-F238E27FC236}">
                      <a16:creationId xmlns:a16="http://schemas.microsoft.com/office/drawing/2014/main" id="{CEF6779A-BA24-5B49-9AF0-7CE7DA1151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56413" y="3582988"/>
                  <a:ext cx="6350" cy="952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7"/>
                    </a:cxn>
                    <a:cxn ang="0">
                      <a:pos x="0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7">
                      <a:moveTo>
                        <a:pt x="5" y="0"/>
                      </a:moveTo>
                      <a:cubicBezTo>
                        <a:pt x="5" y="4"/>
                        <a:pt x="4" y="5"/>
                        <a:pt x="4" y="7"/>
                      </a:cubicBezTo>
                      <a:cubicBezTo>
                        <a:pt x="0" y="6"/>
                        <a:pt x="0" y="3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329" name="Freeform 117">
                  <a:extLst>
                    <a:ext uri="{FF2B5EF4-FFF2-40B4-BE49-F238E27FC236}">
                      <a16:creationId xmlns:a16="http://schemas.microsoft.com/office/drawing/2014/main" id="{1DC0534F-1EF1-E54B-9AC5-E8AC61C59F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64325" y="3500438"/>
                  <a:ext cx="22225" cy="11113"/>
                </a:xfrm>
                <a:custGeom>
                  <a:avLst/>
                  <a:gdLst/>
                  <a:ahLst/>
                  <a:cxnLst>
                    <a:cxn ang="0">
                      <a:pos x="16" y="4"/>
                    </a:cxn>
                    <a:cxn ang="0">
                      <a:pos x="0" y="4"/>
                    </a:cxn>
                    <a:cxn ang="0">
                      <a:pos x="16" y="4"/>
                    </a:cxn>
                  </a:cxnLst>
                  <a:rect l="0" t="0" r="r" b="b"/>
                  <a:pathLst>
                    <a:path w="16" h="8">
                      <a:moveTo>
                        <a:pt x="16" y="4"/>
                      </a:moveTo>
                      <a:cubicBezTo>
                        <a:pt x="11" y="7"/>
                        <a:pt x="4" y="8"/>
                        <a:pt x="0" y="4"/>
                      </a:cubicBezTo>
                      <a:cubicBezTo>
                        <a:pt x="9" y="0"/>
                        <a:pt x="10" y="0"/>
                        <a:pt x="16" y="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330" name="Freeform 118">
                  <a:extLst>
                    <a:ext uri="{FF2B5EF4-FFF2-40B4-BE49-F238E27FC236}">
                      <a16:creationId xmlns:a16="http://schemas.microsoft.com/office/drawing/2014/main" id="{E4E9CA59-D763-C146-88CF-3BECD6A383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6375" y="3065463"/>
                  <a:ext cx="22225" cy="9525"/>
                </a:xfrm>
                <a:custGeom>
                  <a:avLst/>
                  <a:gdLst/>
                  <a:ahLst/>
                  <a:cxnLst>
                    <a:cxn ang="0">
                      <a:pos x="17" y="1"/>
                    </a:cxn>
                    <a:cxn ang="0">
                      <a:pos x="17" y="7"/>
                    </a:cxn>
                    <a:cxn ang="0">
                      <a:pos x="13" y="7"/>
                    </a:cxn>
                    <a:cxn ang="0">
                      <a:pos x="0" y="3"/>
                    </a:cxn>
                    <a:cxn ang="0">
                      <a:pos x="17" y="1"/>
                    </a:cxn>
                  </a:cxnLst>
                  <a:rect l="0" t="0" r="r" b="b"/>
                  <a:pathLst>
                    <a:path w="17" h="7">
                      <a:moveTo>
                        <a:pt x="17" y="1"/>
                      </a:move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6" y="7"/>
                        <a:pt x="14" y="7"/>
                        <a:pt x="13" y="7"/>
                      </a:cubicBezTo>
                      <a:cubicBezTo>
                        <a:pt x="8" y="7"/>
                        <a:pt x="2" y="5"/>
                        <a:pt x="0" y="3"/>
                      </a:cubicBezTo>
                      <a:cubicBezTo>
                        <a:pt x="8" y="1"/>
                        <a:pt x="11" y="0"/>
                        <a:pt x="17" y="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</p:grpSp>
        </p:grpSp>
        <p:sp>
          <p:nvSpPr>
            <p:cNvPr id="246" name="Freeform 101">
              <a:extLst>
                <a:ext uri="{FF2B5EF4-FFF2-40B4-BE49-F238E27FC236}">
                  <a16:creationId xmlns:a16="http://schemas.microsoft.com/office/drawing/2014/main" id="{E745B289-3D0F-2747-BF97-035C8FD07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087" y="3633888"/>
              <a:ext cx="369310" cy="319378"/>
            </a:xfrm>
            <a:custGeom>
              <a:avLst/>
              <a:gdLst/>
              <a:ahLst/>
              <a:cxnLst>
                <a:cxn ang="0">
                  <a:pos x="102" y="154"/>
                </a:cxn>
                <a:cxn ang="0">
                  <a:pos x="113" y="126"/>
                </a:cxn>
                <a:cxn ang="0">
                  <a:pos x="122" y="86"/>
                </a:cxn>
                <a:cxn ang="0">
                  <a:pos x="125" y="77"/>
                </a:cxn>
                <a:cxn ang="0">
                  <a:pos x="108" y="77"/>
                </a:cxn>
                <a:cxn ang="0">
                  <a:pos x="64" y="77"/>
                </a:cxn>
                <a:cxn ang="0">
                  <a:pos x="27" y="79"/>
                </a:cxn>
                <a:cxn ang="0">
                  <a:pos x="26" y="77"/>
                </a:cxn>
                <a:cxn ang="0">
                  <a:pos x="0" y="55"/>
                </a:cxn>
                <a:cxn ang="0">
                  <a:pos x="9" y="37"/>
                </a:cxn>
                <a:cxn ang="0">
                  <a:pos x="41" y="20"/>
                </a:cxn>
                <a:cxn ang="0">
                  <a:pos x="48" y="13"/>
                </a:cxn>
                <a:cxn ang="0">
                  <a:pos x="80" y="4"/>
                </a:cxn>
                <a:cxn ang="0">
                  <a:pos x="127" y="7"/>
                </a:cxn>
                <a:cxn ang="0">
                  <a:pos x="174" y="15"/>
                </a:cxn>
                <a:cxn ang="0">
                  <a:pos x="223" y="21"/>
                </a:cxn>
                <a:cxn ang="0">
                  <a:pos x="256" y="44"/>
                </a:cxn>
                <a:cxn ang="0">
                  <a:pos x="278" y="33"/>
                </a:cxn>
                <a:cxn ang="0">
                  <a:pos x="281" y="43"/>
                </a:cxn>
                <a:cxn ang="0">
                  <a:pos x="289" y="65"/>
                </a:cxn>
                <a:cxn ang="0">
                  <a:pos x="309" y="76"/>
                </a:cxn>
                <a:cxn ang="0">
                  <a:pos x="350" y="76"/>
                </a:cxn>
                <a:cxn ang="0">
                  <a:pos x="359" y="63"/>
                </a:cxn>
                <a:cxn ang="0">
                  <a:pos x="387" y="51"/>
                </a:cxn>
                <a:cxn ang="0">
                  <a:pos x="439" y="74"/>
                </a:cxn>
                <a:cxn ang="0">
                  <a:pos x="445" y="96"/>
                </a:cxn>
                <a:cxn ang="0">
                  <a:pos x="435" y="119"/>
                </a:cxn>
                <a:cxn ang="0">
                  <a:pos x="436" y="138"/>
                </a:cxn>
                <a:cxn ang="0">
                  <a:pos x="449" y="156"/>
                </a:cxn>
                <a:cxn ang="0">
                  <a:pos x="445" y="179"/>
                </a:cxn>
                <a:cxn ang="0">
                  <a:pos x="448" y="232"/>
                </a:cxn>
                <a:cxn ang="0">
                  <a:pos x="448" y="240"/>
                </a:cxn>
                <a:cxn ang="0">
                  <a:pos x="393" y="231"/>
                </a:cxn>
                <a:cxn ang="0">
                  <a:pos x="370" y="220"/>
                </a:cxn>
                <a:cxn ang="0">
                  <a:pos x="333" y="207"/>
                </a:cxn>
                <a:cxn ang="0">
                  <a:pos x="313" y="192"/>
                </a:cxn>
                <a:cxn ang="0">
                  <a:pos x="278" y="183"/>
                </a:cxn>
                <a:cxn ang="0">
                  <a:pos x="304" y="224"/>
                </a:cxn>
                <a:cxn ang="0">
                  <a:pos x="315" y="227"/>
                </a:cxn>
                <a:cxn ang="0">
                  <a:pos x="313" y="246"/>
                </a:cxn>
                <a:cxn ang="0">
                  <a:pos x="379" y="225"/>
                </a:cxn>
                <a:cxn ang="0">
                  <a:pos x="406" y="260"/>
                </a:cxn>
                <a:cxn ang="0">
                  <a:pos x="414" y="270"/>
                </a:cxn>
                <a:cxn ang="0">
                  <a:pos x="410" y="302"/>
                </a:cxn>
                <a:cxn ang="0">
                  <a:pos x="390" y="321"/>
                </a:cxn>
                <a:cxn ang="0">
                  <a:pos x="365" y="347"/>
                </a:cxn>
                <a:cxn ang="0">
                  <a:pos x="328" y="368"/>
                </a:cxn>
                <a:cxn ang="0">
                  <a:pos x="265" y="395"/>
                </a:cxn>
                <a:cxn ang="0">
                  <a:pos x="234" y="404"/>
                </a:cxn>
                <a:cxn ang="0">
                  <a:pos x="217" y="399"/>
                </a:cxn>
                <a:cxn ang="0">
                  <a:pos x="209" y="372"/>
                </a:cxn>
                <a:cxn ang="0">
                  <a:pos x="198" y="340"/>
                </a:cxn>
                <a:cxn ang="0">
                  <a:pos x="162" y="280"/>
                </a:cxn>
                <a:cxn ang="0">
                  <a:pos x="154" y="259"/>
                </a:cxn>
                <a:cxn ang="0">
                  <a:pos x="140" y="251"/>
                </a:cxn>
                <a:cxn ang="0">
                  <a:pos x="131" y="229"/>
                </a:cxn>
                <a:cxn ang="0">
                  <a:pos x="109" y="196"/>
                </a:cxn>
                <a:cxn ang="0">
                  <a:pos x="112" y="177"/>
                </a:cxn>
              </a:cxnLst>
              <a:rect l="0" t="0" r="r" b="b"/>
              <a:pathLst>
                <a:path w="467" h="405">
                  <a:moveTo>
                    <a:pt x="112" y="177"/>
                  </a:moveTo>
                  <a:cubicBezTo>
                    <a:pt x="102" y="154"/>
                    <a:pt x="102" y="154"/>
                    <a:pt x="102" y="154"/>
                  </a:cubicBezTo>
                  <a:cubicBezTo>
                    <a:pt x="102" y="151"/>
                    <a:pt x="105" y="151"/>
                    <a:pt x="106" y="149"/>
                  </a:cubicBezTo>
                  <a:cubicBezTo>
                    <a:pt x="109" y="139"/>
                    <a:pt x="110" y="134"/>
                    <a:pt x="113" y="126"/>
                  </a:cubicBezTo>
                  <a:cubicBezTo>
                    <a:pt x="115" y="117"/>
                    <a:pt x="124" y="115"/>
                    <a:pt x="124" y="104"/>
                  </a:cubicBezTo>
                  <a:cubicBezTo>
                    <a:pt x="124" y="97"/>
                    <a:pt x="122" y="91"/>
                    <a:pt x="122" y="86"/>
                  </a:cubicBezTo>
                  <a:cubicBezTo>
                    <a:pt x="122" y="83"/>
                    <a:pt x="124" y="82"/>
                    <a:pt x="125" y="81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1" y="78"/>
                    <a:pt x="120" y="81"/>
                    <a:pt x="117" y="81"/>
                  </a:cubicBezTo>
                  <a:cubicBezTo>
                    <a:pt x="112" y="81"/>
                    <a:pt x="110" y="79"/>
                    <a:pt x="108" y="77"/>
                  </a:cubicBezTo>
                  <a:cubicBezTo>
                    <a:pt x="101" y="82"/>
                    <a:pt x="98" y="88"/>
                    <a:pt x="86" y="88"/>
                  </a:cubicBezTo>
                  <a:cubicBezTo>
                    <a:pt x="76" y="88"/>
                    <a:pt x="73" y="77"/>
                    <a:pt x="64" y="77"/>
                  </a:cubicBezTo>
                  <a:cubicBezTo>
                    <a:pt x="54" y="77"/>
                    <a:pt x="56" y="87"/>
                    <a:pt x="48" y="87"/>
                  </a:cubicBezTo>
                  <a:cubicBezTo>
                    <a:pt x="40" y="87"/>
                    <a:pt x="35" y="75"/>
                    <a:pt x="27" y="79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4" y="79"/>
                    <a:pt x="25" y="78"/>
                    <a:pt x="26" y="77"/>
                  </a:cubicBezTo>
                  <a:cubicBezTo>
                    <a:pt x="23" y="74"/>
                    <a:pt x="10" y="67"/>
                    <a:pt x="15" y="63"/>
                  </a:cubicBezTo>
                  <a:cubicBezTo>
                    <a:pt x="11" y="57"/>
                    <a:pt x="6" y="58"/>
                    <a:pt x="0" y="55"/>
                  </a:cubicBezTo>
                  <a:cubicBezTo>
                    <a:pt x="4" y="50"/>
                    <a:pt x="9" y="51"/>
                    <a:pt x="9" y="43"/>
                  </a:cubicBezTo>
                  <a:cubicBezTo>
                    <a:pt x="9" y="40"/>
                    <a:pt x="8" y="40"/>
                    <a:pt x="9" y="37"/>
                  </a:cubicBezTo>
                  <a:cubicBezTo>
                    <a:pt x="6" y="37"/>
                    <a:pt x="1" y="38"/>
                    <a:pt x="1" y="35"/>
                  </a:cubicBezTo>
                  <a:cubicBezTo>
                    <a:pt x="1" y="22"/>
                    <a:pt x="33" y="24"/>
                    <a:pt x="41" y="20"/>
                  </a:cubicBezTo>
                  <a:cubicBezTo>
                    <a:pt x="40" y="17"/>
                    <a:pt x="38" y="18"/>
                    <a:pt x="38" y="15"/>
                  </a:cubicBezTo>
                  <a:cubicBezTo>
                    <a:pt x="38" y="11"/>
                    <a:pt x="46" y="13"/>
                    <a:pt x="48" y="13"/>
                  </a:cubicBezTo>
                  <a:cubicBezTo>
                    <a:pt x="53" y="13"/>
                    <a:pt x="62" y="13"/>
                    <a:pt x="62" y="13"/>
                  </a:cubicBezTo>
                  <a:cubicBezTo>
                    <a:pt x="67" y="13"/>
                    <a:pt x="75" y="7"/>
                    <a:pt x="80" y="4"/>
                  </a:cubicBezTo>
                  <a:cubicBezTo>
                    <a:pt x="86" y="0"/>
                    <a:pt x="98" y="0"/>
                    <a:pt x="106" y="0"/>
                  </a:cubicBezTo>
                  <a:cubicBezTo>
                    <a:pt x="117" y="0"/>
                    <a:pt x="117" y="7"/>
                    <a:pt x="127" y="7"/>
                  </a:cubicBezTo>
                  <a:cubicBezTo>
                    <a:pt x="127" y="12"/>
                    <a:pt x="144" y="15"/>
                    <a:pt x="149" y="15"/>
                  </a:cubicBezTo>
                  <a:cubicBezTo>
                    <a:pt x="162" y="15"/>
                    <a:pt x="170" y="15"/>
                    <a:pt x="174" y="15"/>
                  </a:cubicBezTo>
                  <a:cubicBezTo>
                    <a:pt x="186" y="15"/>
                    <a:pt x="192" y="3"/>
                    <a:pt x="205" y="3"/>
                  </a:cubicBezTo>
                  <a:cubicBezTo>
                    <a:pt x="219" y="3"/>
                    <a:pt x="218" y="12"/>
                    <a:pt x="223" y="21"/>
                  </a:cubicBezTo>
                  <a:cubicBezTo>
                    <a:pt x="224" y="23"/>
                    <a:pt x="233" y="28"/>
                    <a:pt x="233" y="28"/>
                  </a:cubicBezTo>
                  <a:cubicBezTo>
                    <a:pt x="241" y="31"/>
                    <a:pt x="243" y="44"/>
                    <a:pt x="256" y="44"/>
                  </a:cubicBezTo>
                  <a:cubicBezTo>
                    <a:pt x="265" y="44"/>
                    <a:pt x="265" y="36"/>
                    <a:pt x="271" y="34"/>
                  </a:cubicBezTo>
                  <a:cubicBezTo>
                    <a:pt x="275" y="33"/>
                    <a:pt x="274" y="33"/>
                    <a:pt x="278" y="33"/>
                  </a:cubicBezTo>
                  <a:cubicBezTo>
                    <a:pt x="279" y="35"/>
                    <a:pt x="279" y="39"/>
                    <a:pt x="281" y="41"/>
                  </a:cubicBezTo>
                  <a:cubicBezTo>
                    <a:pt x="280" y="41"/>
                    <a:pt x="281" y="42"/>
                    <a:pt x="281" y="43"/>
                  </a:cubicBezTo>
                  <a:cubicBezTo>
                    <a:pt x="281" y="48"/>
                    <a:pt x="284" y="47"/>
                    <a:pt x="286" y="51"/>
                  </a:cubicBezTo>
                  <a:cubicBezTo>
                    <a:pt x="290" y="56"/>
                    <a:pt x="286" y="59"/>
                    <a:pt x="289" y="65"/>
                  </a:cubicBezTo>
                  <a:cubicBezTo>
                    <a:pt x="291" y="70"/>
                    <a:pt x="297" y="67"/>
                    <a:pt x="301" y="68"/>
                  </a:cubicBezTo>
                  <a:cubicBezTo>
                    <a:pt x="305" y="69"/>
                    <a:pt x="306" y="73"/>
                    <a:pt x="309" y="76"/>
                  </a:cubicBezTo>
                  <a:cubicBezTo>
                    <a:pt x="312" y="79"/>
                    <a:pt x="323" y="78"/>
                    <a:pt x="329" y="78"/>
                  </a:cubicBezTo>
                  <a:cubicBezTo>
                    <a:pt x="337" y="78"/>
                    <a:pt x="345" y="77"/>
                    <a:pt x="350" y="76"/>
                  </a:cubicBezTo>
                  <a:cubicBezTo>
                    <a:pt x="350" y="72"/>
                    <a:pt x="350" y="71"/>
                    <a:pt x="350" y="68"/>
                  </a:cubicBezTo>
                  <a:cubicBezTo>
                    <a:pt x="350" y="64"/>
                    <a:pt x="355" y="64"/>
                    <a:pt x="359" y="63"/>
                  </a:cubicBezTo>
                  <a:cubicBezTo>
                    <a:pt x="364" y="61"/>
                    <a:pt x="363" y="59"/>
                    <a:pt x="368" y="57"/>
                  </a:cubicBezTo>
                  <a:cubicBezTo>
                    <a:pt x="376" y="54"/>
                    <a:pt x="381" y="56"/>
                    <a:pt x="387" y="51"/>
                  </a:cubicBezTo>
                  <a:cubicBezTo>
                    <a:pt x="397" y="57"/>
                    <a:pt x="403" y="57"/>
                    <a:pt x="412" y="60"/>
                  </a:cubicBezTo>
                  <a:cubicBezTo>
                    <a:pt x="423" y="64"/>
                    <a:pt x="426" y="74"/>
                    <a:pt x="439" y="74"/>
                  </a:cubicBezTo>
                  <a:cubicBezTo>
                    <a:pt x="439" y="76"/>
                    <a:pt x="442" y="77"/>
                    <a:pt x="443" y="79"/>
                  </a:cubicBezTo>
                  <a:cubicBezTo>
                    <a:pt x="445" y="86"/>
                    <a:pt x="442" y="92"/>
                    <a:pt x="445" y="96"/>
                  </a:cubicBezTo>
                  <a:cubicBezTo>
                    <a:pt x="442" y="98"/>
                    <a:pt x="435" y="114"/>
                    <a:pt x="435" y="115"/>
                  </a:cubicBezTo>
                  <a:cubicBezTo>
                    <a:pt x="435" y="116"/>
                    <a:pt x="436" y="118"/>
                    <a:pt x="435" y="119"/>
                  </a:cubicBezTo>
                  <a:cubicBezTo>
                    <a:pt x="436" y="121"/>
                    <a:pt x="435" y="122"/>
                    <a:pt x="436" y="124"/>
                  </a:cubicBezTo>
                  <a:cubicBezTo>
                    <a:pt x="436" y="138"/>
                    <a:pt x="436" y="138"/>
                    <a:pt x="436" y="138"/>
                  </a:cubicBezTo>
                  <a:cubicBezTo>
                    <a:pt x="438" y="142"/>
                    <a:pt x="437" y="145"/>
                    <a:pt x="439" y="149"/>
                  </a:cubicBezTo>
                  <a:cubicBezTo>
                    <a:pt x="440" y="153"/>
                    <a:pt x="449" y="149"/>
                    <a:pt x="449" y="156"/>
                  </a:cubicBezTo>
                  <a:cubicBezTo>
                    <a:pt x="449" y="165"/>
                    <a:pt x="439" y="164"/>
                    <a:pt x="439" y="171"/>
                  </a:cubicBezTo>
                  <a:cubicBezTo>
                    <a:pt x="439" y="177"/>
                    <a:pt x="443" y="177"/>
                    <a:pt x="445" y="179"/>
                  </a:cubicBezTo>
                  <a:cubicBezTo>
                    <a:pt x="452" y="194"/>
                    <a:pt x="467" y="196"/>
                    <a:pt x="467" y="215"/>
                  </a:cubicBezTo>
                  <a:cubicBezTo>
                    <a:pt x="456" y="218"/>
                    <a:pt x="448" y="220"/>
                    <a:pt x="448" y="232"/>
                  </a:cubicBezTo>
                  <a:cubicBezTo>
                    <a:pt x="448" y="235"/>
                    <a:pt x="450" y="238"/>
                    <a:pt x="450" y="240"/>
                  </a:cubicBezTo>
                  <a:cubicBezTo>
                    <a:pt x="450" y="240"/>
                    <a:pt x="448" y="240"/>
                    <a:pt x="448" y="240"/>
                  </a:cubicBezTo>
                  <a:cubicBezTo>
                    <a:pt x="439" y="240"/>
                    <a:pt x="420" y="235"/>
                    <a:pt x="408" y="235"/>
                  </a:cubicBezTo>
                  <a:cubicBezTo>
                    <a:pt x="406" y="235"/>
                    <a:pt x="393" y="231"/>
                    <a:pt x="393" y="231"/>
                  </a:cubicBezTo>
                  <a:cubicBezTo>
                    <a:pt x="388" y="226"/>
                    <a:pt x="388" y="213"/>
                    <a:pt x="379" y="213"/>
                  </a:cubicBezTo>
                  <a:cubicBezTo>
                    <a:pt x="374" y="213"/>
                    <a:pt x="372" y="217"/>
                    <a:pt x="370" y="220"/>
                  </a:cubicBezTo>
                  <a:cubicBezTo>
                    <a:pt x="348" y="220"/>
                    <a:pt x="348" y="220"/>
                    <a:pt x="348" y="220"/>
                  </a:cubicBezTo>
                  <a:cubicBezTo>
                    <a:pt x="341" y="217"/>
                    <a:pt x="337" y="212"/>
                    <a:pt x="333" y="207"/>
                  </a:cubicBezTo>
                  <a:cubicBezTo>
                    <a:pt x="327" y="202"/>
                    <a:pt x="320" y="205"/>
                    <a:pt x="315" y="200"/>
                  </a:cubicBezTo>
                  <a:cubicBezTo>
                    <a:pt x="313" y="197"/>
                    <a:pt x="314" y="194"/>
                    <a:pt x="313" y="192"/>
                  </a:cubicBezTo>
                  <a:cubicBezTo>
                    <a:pt x="308" y="182"/>
                    <a:pt x="299" y="168"/>
                    <a:pt x="286" y="168"/>
                  </a:cubicBezTo>
                  <a:cubicBezTo>
                    <a:pt x="280" y="168"/>
                    <a:pt x="278" y="176"/>
                    <a:pt x="278" y="183"/>
                  </a:cubicBezTo>
                  <a:cubicBezTo>
                    <a:pt x="278" y="187"/>
                    <a:pt x="278" y="189"/>
                    <a:pt x="278" y="193"/>
                  </a:cubicBezTo>
                  <a:cubicBezTo>
                    <a:pt x="281" y="203"/>
                    <a:pt x="293" y="222"/>
                    <a:pt x="304" y="224"/>
                  </a:cubicBezTo>
                  <a:cubicBezTo>
                    <a:pt x="304" y="229"/>
                    <a:pt x="306" y="231"/>
                    <a:pt x="307" y="235"/>
                  </a:cubicBezTo>
                  <a:cubicBezTo>
                    <a:pt x="312" y="233"/>
                    <a:pt x="311" y="228"/>
                    <a:pt x="315" y="227"/>
                  </a:cubicBezTo>
                  <a:cubicBezTo>
                    <a:pt x="316" y="228"/>
                    <a:pt x="316" y="230"/>
                    <a:pt x="316" y="231"/>
                  </a:cubicBezTo>
                  <a:cubicBezTo>
                    <a:pt x="316" y="237"/>
                    <a:pt x="313" y="240"/>
                    <a:pt x="313" y="246"/>
                  </a:cubicBezTo>
                  <a:cubicBezTo>
                    <a:pt x="313" y="252"/>
                    <a:pt x="324" y="255"/>
                    <a:pt x="331" y="255"/>
                  </a:cubicBezTo>
                  <a:cubicBezTo>
                    <a:pt x="360" y="255"/>
                    <a:pt x="363" y="237"/>
                    <a:pt x="379" y="225"/>
                  </a:cubicBezTo>
                  <a:cubicBezTo>
                    <a:pt x="379" y="241"/>
                    <a:pt x="379" y="241"/>
                    <a:pt x="379" y="241"/>
                  </a:cubicBezTo>
                  <a:cubicBezTo>
                    <a:pt x="385" y="254"/>
                    <a:pt x="393" y="256"/>
                    <a:pt x="406" y="260"/>
                  </a:cubicBezTo>
                  <a:cubicBezTo>
                    <a:pt x="411" y="261"/>
                    <a:pt x="411" y="269"/>
                    <a:pt x="414" y="271"/>
                  </a:cubicBezTo>
                  <a:cubicBezTo>
                    <a:pt x="414" y="270"/>
                    <a:pt x="414" y="270"/>
                    <a:pt x="414" y="270"/>
                  </a:cubicBezTo>
                  <a:cubicBezTo>
                    <a:pt x="416" y="274"/>
                    <a:pt x="423" y="273"/>
                    <a:pt x="423" y="277"/>
                  </a:cubicBezTo>
                  <a:cubicBezTo>
                    <a:pt x="423" y="288"/>
                    <a:pt x="410" y="291"/>
                    <a:pt x="410" y="302"/>
                  </a:cubicBezTo>
                  <a:cubicBezTo>
                    <a:pt x="403" y="302"/>
                    <a:pt x="399" y="303"/>
                    <a:pt x="397" y="309"/>
                  </a:cubicBezTo>
                  <a:cubicBezTo>
                    <a:pt x="395" y="314"/>
                    <a:pt x="396" y="321"/>
                    <a:pt x="390" y="321"/>
                  </a:cubicBezTo>
                  <a:cubicBezTo>
                    <a:pt x="384" y="321"/>
                    <a:pt x="384" y="334"/>
                    <a:pt x="378" y="334"/>
                  </a:cubicBezTo>
                  <a:cubicBezTo>
                    <a:pt x="374" y="334"/>
                    <a:pt x="365" y="342"/>
                    <a:pt x="365" y="347"/>
                  </a:cubicBezTo>
                  <a:cubicBezTo>
                    <a:pt x="353" y="349"/>
                    <a:pt x="327" y="354"/>
                    <a:pt x="327" y="364"/>
                  </a:cubicBezTo>
                  <a:cubicBezTo>
                    <a:pt x="327" y="365"/>
                    <a:pt x="327" y="367"/>
                    <a:pt x="328" y="368"/>
                  </a:cubicBezTo>
                  <a:cubicBezTo>
                    <a:pt x="318" y="373"/>
                    <a:pt x="304" y="376"/>
                    <a:pt x="294" y="378"/>
                  </a:cubicBezTo>
                  <a:cubicBezTo>
                    <a:pt x="289" y="380"/>
                    <a:pt x="271" y="392"/>
                    <a:pt x="265" y="395"/>
                  </a:cubicBezTo>
                  <a:cubicBezTo>
                    <a:pt x="252" y="395"/>
                    <a:pt x="252" y="395"/>
                    <a:pt x="252" y="395"/>
                  </a:cubicBezTo>
                  <a:cubicBezTo>
                    <a:pt x="244" y="400"/>
                    <a:pt x="243" y="404"/>
                    <a:pt x="234" y="404"/>
                  </a:cubicBezTo>
                  <a:cubicBezTo>
                    <a:pt x="231" y="405"/>
                    <a:pt x="231" y="405"/>
                    <a:pt x="231" y="405"/>
                  </a:cubicBezTo>
                  <a:cubicBezTo>
                    <a:pt x="229" y="405"/>
                    <a:pt x="218" y="400"/>
                    <a:pt x="217" y="399"/>
                  </a:cubicBezTo>
                  <a:cubicBezTo>
                    <a:pt x="216" y="399"/>
                    <a:pt x="219" y="399"/>
                    <a:pt x="217" y="394"/>
                  </a:cubicBezTo>
                  <a:cubicBezTo>
                    <a:pt x="212" y="387"/>
                    <a:pt x="209" y="380"/>
                    <a:pt x="209" y="372"/>
                  </a:cubicBezTo>
                  <a:cubicBezTo>
                    <a:pt x="204" y="371"/>
                    <a:pt x="207" y="363"/>
                    <a:pt x="208" y="359"/>
                  </a:cubicBezTo>
                  <a:cubicBezTo>
                    <a:pt x="210" y="349"/>
                    <a:pt x="203" y="345"/>
                    <a:pt x="198" y="340"/>
                  </a:cubicBezTo>
                  <a:cubicBezTo>
                    <a:pt x="193" y="335"/>
                    <a:pt x="181" y="320"/>
                    <a:pt x="181" y="309"/>
                  </a:cubicBezTo>
                  <a:cubicBezTo>
                    <a:pt x="165" y="306"/>
                    <a:pt x="162" y="297"/>
                    <a:pt x="162" y="280"/>
                  </a:cubicBezTo>
                  <a:cubicBezTo>
                    <a:pt x="162" y="270"/>
                    <a:pt x="156" y="268"/>
                    <a:pt x="154" y="259"/>
                  </a:cubicBezTo>
                  <a:cubicBezTo>
                    <a:pt x="154" y="259"/>
                    <a:pt x="154" y="259"/>
                    <a:pt x="154" y="259"/>
                  </a:cubicBezTo>
                  <a:cubicBezTo>
                    <a:pt x="152" y="258"/>
                    <a:pt x="150" y="255"/>
                    <a:pt x="148" y="254"/>
                  </a:cubicBezTo>
                  <a:cubicBezTo>
                    <a:pt x="147" y="252"/>
                    <a:pt x="141" y="253"/>
                    <a:pt x="140" y="251"/>
                  </a:cubicBezTo>
                  <a:cubicBezTo>
                    <a:pt x="137" y="249"/>
                    <a:pt x="138" y="242"/>
                    <a:pt x="137" y="239"/>
                  </a:cubicBezTo>
                  <a:cubicBezTo>
                    <a:pt x="136" y="235"/>
                    <a:pt x="132" y="231"/>
                    <a:pt x="131" y="229"/>
                  </a:cubicBezTo>
                  <a:cubicBezTo>
                    <a:pt x="125" y="221"/>
                    <a:pt x="121" y="214"/>
                    <a:pt x="116" y="207"/>
                  </a:cubicBezTo>
                  <a:cubicBezTo>
                    <a:pt x="115" y="205"/>
                    <a:pt x="109" y="198"/>
                    <a:pt x="109" y="196"/>
                  </a:cubicBezTo>
                  <a:cubicBezTo>
                    <a:pt x="109" y="192"/>
                    <a:pt x="112" y="182"/>
                    <a:pt x="112" y="175"/>
                  </a:cubicBezTo>
                  <a:lnTo>
                    <a:pt x="112" y="177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47" name="Freeform 102">
              <a:extLst>
                <a:ext uri="{FF2B5EF4-FFF2-40B4-BE49-F238E27FC236}">
                  <a16:creationId xmlns:a16="http://schemas.microsoft.com/office/drawing/2014/main" id="{B2DFEE01-B8D0-D94D-B745-9BC70A655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441" y="3982471"/>
              <a:ext cx="19785" cy="37685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11" y="48"/>
                </a:cxn>
                <a:cxn ang="0">
                  <a:pos x="0" y="35"/>
                </a:cxn>
                <a:cxn ang="0">
                  <a:pos x="6" y="0"/>
                </a:cxn>
                <a:cxn ang="0">
                  <a:pos x="25" y="30"/>
                </a:cxn>
              </a:cxnLst>
              <a:rect l="0" t="0" r="r" b="b"/>
              <a:pathLst>
                <a:path w="25" h="48">
                  <a:moveTo>
                    <a:pt x="25" y="30"/>
                  </a:moveTo>
                  <a:cubicBezTo>
                    <a:pt x="25" y="37"/>
                    <a:pt x="20" y="48"/>
                    <a:pt x="11" y="48"/>
                  </a:cubicBezTo>
                  <a:cubicBezTo>
                    <a:pt x="5" y="48"/>
                    <a:pt x="0" y="41"/>
                    <a:pt x="0" y="35"/>
                  </a:cubicBezTo>
                  <a:cubicBezTo>
                    <a:pt x="0" y="22"/>
                    <a:pt x="6" y="13"/>
                    <a:pt x="6" y="0"/>
                  </a:cubicBezTo>
                  <a:cubicBezTo>
                    <a:pt x="13" y="10"/>
                    <a:pt x="25" y="15"/>
                    <a:pt x="25" y="3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48" name="Freeform 103">
              <a:extLst>
                <a:ext uri="{FF2B5EF4-FFF2-40B4-BE49-F238E27FC236}">
                  <a16:creationId xmlns:a16="http://schemas.microsoft.com/office/drawing/2014/main" id="{DBA788F6-45F2-1540-B037-E95ABF25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959" y="3674399"/>
              <a:ext cx="402285" cy="323147"/>
            </a:xfrm>
            <a:custGeom>
              <a:avLst/>
              <a:gdLst/>
              <a:ahLst/>
              <a:cxnLst>
                <a:cxn ang="0">
                  <a:pos x="148" y="270"/>
                </a:cxn>
                <a:cxn ang="0">
                  <a:pos x="174" y="340"/>
                </a:cxn>
                <a:cxn ang="0">
                  <a:pos x="200" y="401"/>
                </a:cxn>
                <a:cxn ang="0">
                  <a:pos x="216" y="401"/>
                </a:cxn>
                <a:cxn ang="0">
                  <a:pos x="237" y="379"/>
                </a:cxn>
                <a:cxn ang="0">
                  <a:pos x="243" y="341"/>
                </a:cxn>
                <a:cxn ang="0">
                  <a:pos x="268" y="298"/>
                </a:cxn>
                <a:cxn ang="0">
                  <a:pos x="326" y="240"/>
                </a:cxn>
                <a:cxn ang="0">
                  <a:pos x="374" y="218"/>
                </a:cxn>
                <a:cxn ang="0">
                  <a:pos x="409" y="259"/>
                </a:cxn>
                <a:cxn ang="0">
                  <a:pos x="423" y="302"/>
                </a:cxn>
                <a:cxn ang="0">
                  <a:pos x="457" y="300"/>
                </a:cxn>
                <a:cxn ang="0">
                  <a:pos x="476" y="367"/>
                </a:cxn>
                <a:cxn ang="0">
                  <a:pos x="489" y="358"/>
                </a:cxn>
                <a:cxn ang="0">
                  <a:pos x="472" y="316"/>
                </a:cxn>
                <a:cxn ang="0">
                  <a:pos x="473" y="288"/>
                </a:cxn>
                <a:cxn ang="0">
                  <a:pos x="483" y="254"/>
                </a:cxn>
                <a:cxn ang="0">
                  <a:pos x="487" y="213"/>
                </a:cxn>
                <a:cxn ang="0">
                  <a:pos x="467" y="197"/>
                </a:cxn>
                <a:cxn ang="0">
                  <a:pos x="445" y="125"/>
                </a:cxn>
                <a:cxn ang="0">
                  <a:pos x="423" y="130"/>
                </a:cxn>
                <a:cxn ang="0">
                  <a:pos x="373" y="144"/>
                </a:cxn>
                <a:cxn ang="0">
                  <a:pos x="341" y="147"/>
                </a:cxn>
                <a:cxn ang="0">
                  <a:pos x="295" y="136"/>
                </a:cxn>
                <a:cxn ang="0">
                  <a:pos x="254" y="116"/>
                </a:cxn>
                <a:cxn ang="0">
                  <a:pos x="226" y="89"/>
                </a:cxn>
                <a:cxn ang="0">
                  <a:pos x="229" y="69"/>
                </a:cxn>
                <a:cxn ang="0">
                  <a:pos x="213" y="43"/>
                </a:cxn>
                <a:cxn ang="0">
                  <a:pos x="178" y="16"/>
                </a:cxn>
                <a:cxn ang="0">
                  <a:pos x="131" y="0"/>
                </a:cxn>
                <a:cxn ang="0">
                  <a:pos x="94" y="21"/>
                </a:cxn>
                <a:cxn ang="0">
                  <a:pos x="65" y="13"/>
                </a:cxn>
                <a:cxn ang="0">
                  <a:pos x="23" y="46"/>
                </a:cxn>
                <a:cxn ang="0">
                  <a:pos x="0" y="64"/>
                </a:cxn>
                <a:cxn ang="0">
                  <a:pos x="1" y="87"/>
                </a:cxn>
                <a:cxn ang="0">
                  <a:pos x="4" y="120"/>
                </a:cxn>
                <a:cxn ang="0">
                  <a:pos x="13" y="181"/>
                </a:cxn>
                <a:cxn ang="0">
                  <a:pos x="34" y="185"/>
                </a:cxn>
                <a:cxn ang="0">
                  <a:pos x="70" y="185"/>
                </a:cxn>
                <a:cxn ang="0">
                  <a:pos x="118" y="219"/>
                </a:cxn>
                <a:cxn ang="0">
                  <a:pos x="127" y="248"/>
                </a:cxn>
                <a:cxn ang="0">
                  <a:pos x="145" y="233"/>
                </a:cxn>
                <a:cxn ang="0">
                  <a:pos x="149" y="265"/>
                </a:cxn>
              </a:cxnLst>
              <a:rect l="0" t="0" r="r" b="b"/>
              <a:pathLst>
                <a:path w="509" h="410">
                  <a:moveTo>
                    <a:pt x="149" y="265"/>
                  </a:moveTo>
                  <a:cubicBezTo>
                    <a:pt x="147" y="263"/>
                    <a:pt x="147" y="263"/>
                    <a:pt x="147" y="263"/>
                  </a:cubicBezTo>
                  <a:cubicBezTo>
                    <a:pt x="147" y="265"/>
                    <a:pt x="148" y="268"/>
                    <a:pt x="148" y="270"/>
                  </a:cubicBezTo>
                  <a:cubicBezTo>
                    <a:pt x="148" y="278"/>
                    <a:pt x="153" y="286"/>
                    <a:pt x="155" y="295"/>
                  </a:cubicBezTo>
                  <a:cubicBezTo>
                    <a:pt x="158" y="305"/>
                    <a:pt x="166" y="319"/>
                    <a:pt x="168" y="326"/>
                  </a:cubicBezTo>
                  <a:cubicBezTo>
                    <a:pt x="170" y="332"/>
                    <a:pt x="170" y="334"/>
                    <a:pt x="174" y="340"/>
                  </a:cubicBezTo>
                  <a:cubicBezTo>
                    <a:pt x="177" y="345"/>
                    <a:pt x="175" y="351"/>
                    <a:pt x="179" y="358"/>
                  </a:cubicBezTo>
                  <a:cubicBezTo>
                    <a:pt x="180" y="362"/>
                    <a:pt x="187" y="366"/>
                    <a:pt x="188" y="372"/>
                  </a:cubicBezTo>
                  <a:cubicBezTo>
                    <a:pt x="191" y="382"/>
                    <a:pt x="196" y="390"/>
                    <a:pt x="200" y="401"/>
                  </a:cubicBezTo>
                  <a:cubicBezTo>
                    <a:pt x="200" y="402"/>
                    <a:pt x="202" y="405"/>
                    <a:pt x="204" y="405"/>
                  </a:cubicBezTo>
                  <a:cubicBezTo>
                    <a:pt x="204" y="409"/>
                    <a:pt x="207" y="410"/>
                    <a:pt x="210" y="410"/>
                  </a:cubicBezTo>
                  <a:cubicBezTo>
                    <a:pt x="214" y="410"/>
                    <a:pt x="214" y="405"/>
                    <a:pt x="216" y="401"/>
                  </a:cubicBezTo>
                  <a:cubicBezTo>
                    <a:pt x="218" y="397"/>
                    <a:pt x="219" y="398"/>
                    <a:pt x="224" y="396"/>
                  </a:cubicBezTo>
                  <a:cubicBezTo>
                    <a:pt x="228" y="394"/>
                    <a:pt x="227" y="382"/>
                    <a:pt x="233" y="381"/>
                  </a:cubicBezTo>
                  <a:cubicBezTo>
                    <a:pt x="234" y="380"/>
                    <a:pt x="237" y="380"/>
                    <a:pt x="237" y="379"/>
                  </a:cubicBezTo>
                  <a:cubicBezTo>
                    <a:pt x="240" y="379"/>
                    <a:pt x="240" y="379"/>
                    <a:pt x="240" y="379"/>
                  </a:cubicBezTo>
                  <a:cubicBezTo>
                    <a:pt x="237" y="367"/>
                    <a:pt x="237" y="367"/>
                    <a:pt x="237" y="367"/>
                  </a:cubicBezTo>
                  <a:cubicBezTo>
                    <a:pt x="237" y="359"/>
                    <a:pt x="243" y="352"/>
                    <a:pt x="243" y="341"/>
                  </a:cubicBezTo>
                  <a:cubicBezTo>
                    <a:pt x="243" y="334"/>
                    <a:pt x="240" y="329"/>
                    <a:pt x="240" y="321"/>
                  </a:cubicBezTo>
                  <a:cubicBezTo>
                    <a:pt x="240" y="312"/>
                    <a:pt x="249" y="311"/>
                    <a:pt x="257" y="308"/>
                  </a:cubicBezTo>
                  <a:cubicBezTo>
                    <a:pt x="260" y="307"/>
                    <a:pt x="265" y="302"/>
                    <a:pt x="268" y="298"/>
                  </a:cubicBezTo>
                  <a:cubicBezTo>
                    <a:pt x="277" y="290"/>
                    <a:pt x="284" y="281"/>
                    <a:pt x="293" y="272"/>
                  </a:cubicBezTo>
                  <a:cubicBezTo>
                    <a:pt x="300" y="265"/>
                    <a:pt x="313" y="263"/>
                    <a:pt x="321" y="255"/>
                  </a:cubicBezTo>
                  <a:cubicBezTo>
                    <a:pt x="325" y="251"/>
                    <a:pt x="325" y="246"/>
                    <a:pt x="326" y="240"/>
                  </a:cubicBezTo>
                  <a:cubicBezTo>
                    <a:pt x="328" y="236"/>
                    <a:pt x="337" y="236"/>
                    <a:pt x="340" y="229"/>
                  </a:cubicBezTo>
                  <a:cubicBezTo>
                    <a:pt x="344" y="231"/>
                    <a:pt x="344" y="233"/>
                    <a:pt x="351" y="233"/>
                  </a:cubicBezTo>
                  <a:cubicBezTo>
                    <a:pt x="362" y="233"/>
                    <a:pt x="374" y="231"/>
                    <a:pt x="374" y="218"/>
                  </a:cubicBezTo>
                  <a:cubicBezTo>
                    <a:pt x="381" y="219"/>
                    <a:pt x="389" y="222"/>
                    <a:pt x="390" y="228"/>
                  </a:cubicBezTo>
                  <a:cubicBezTo>
                    <a:pt x="392" y="233"/>
                    <a:pt x="391" y="240"/>
                    <a:pt x="395" y="245"/>
                  </a:cubicBezTo>
                  <a:cubicBezTo>
                    <a:pt x="398" y="251"/>
                    <a:pt x="403" y="255"/>
                    <a:pt x="409" y="259"/>
                  </a:cubicBezTo>
                  <a:cubicBezTo>
                    <a:pt x="414" y="267"/>
                    <a:pt x="419" y="274"/>
                    <a:pt x="422" y="283"/>
                  </a:cubicBezTo>
                  <a:cubicBezTo>
                    <a:pt x="423" y="285"/>
                    <a:pt x="425" y="286"/>
                    <a:pt x="425" y="289"/>
                  </a:cubicBezTo>
                  <a:cubicBezTo>
                    <a:pt x="425" y="293"/>
                    <a:pt x="423" y="296"/>
                    <a:pt x="423" y="302"/>
                  </a:cubicBezTo>
                  <a:cubicBezTo>
                    <a:pt x="423" y="307"/>
                    <a:pt x="423" y="313"/>
                    <a:pt x="430" y="313"/>
                  </a:cubicBezTo>
                  <a:cubicBezTo>
                    <a:pt x="442" y="313"/>
                    <a:pt x="445" y="300"/>
                    <a:pt x="453" y="293"/>
                  </a:cubicBezTo>
                  <a:cubicBezTo>
                    <a:pt x="455" y="295"/>
                    <a:pt x="454" y="297"/>
                    <a:pt x="457" y="300"/>
                  </a:cubicBezTo>
                  <a:cubicBezTo>
                    <a:pt x="457" y="300"/>
                    <a:pt x="461" y="300"/>
                    <a:pt x="462" y="302"/>
                  </a:cubicBezTo>
                  <a:cubicBezTo>
                    <a:pt x="467" y="308"/>
                    <a:pt x="459" y="322"/>
                    <a:pt x="465" y="322"/>
                  </a:cubicBezTo>
                  <a:cubicBezTo>
                    <a:pt x="465" y="336"/>
                    <a:pt x="476" y="347"/>
                    <a:pt x="476" y="367"/>
                  </a:cubicBezTo>
                  <a:cubicBezTo>
                    <a:pt x="476" y="371"/>
                    <a:pt x="473" y="382"/>
                    <a:pt x="476" y="383"/>
                  </a:cubicBezTo>
                  <a:cubicBezTo>
                    <a:pt x="480" y="376"/>
                    <a:pt x="481" y="371"/>
                    <a:pt x="485" y="363"/>
                  </a:cubicBezTo>
                  <a:cubicBezTo>
                    <a:pt x="486" y="361"/>
                    <a:pt x="489" y="360"/>
                    <a:pt x="489" y="358"/>
                  </a:cubicBezTo>
                  <a:cubicBezTo>
                    <a:pt x="489" y="354"/>
                    <a:pt x="483" y="334"/>
                    <a:pt x="479" y="330"/>
                  </a:cubicBezTo>
                  <a:cubicBezTo>
                    <a:pt x="476" y="327"/>
                    <a:pt x="472" y="325"/>
                    <a:pt x="472" y="320"/>
                  </a:cubicBezTo>
                  <a:cubicBezTo>
                    <a:pt x="472" y="319"/>
                    <a:pt x="472" y="318"/>
                    <a:pt x="472" y="316"/>
                  </a:cubicBezTo>
                  <a:cubicBezTo>
                    <a:pt x="472" y="317"/>
                    <a:pt x="472" y="317"/>
                    <a:pt x="472" y="317"/>
                  </a:cubicBezTo>
                  <a:cubicBezTo>
                    <a:pt x="473" y="316"/>
                    <a:pt x="476" y="311"/>
                    <a:pt x="476" y="307"/>
                  </a:cubicBezTo>
                  <a:cubicBezTo>
                    <a:pt x="476" y="302"/>
                    <a:pt x="476" y="293"/>
                    <a:pt x="473" y="288"/>
                  </a:cubicBezTo>
                  <a:cubicBezTo>
                    <a:pt x="470" y="284"/>
                    <a:pt x="464" y="284"/>
                    <a:pt x="464" y="276"/>
                  </a:cubicBezTo>
                  <a:cubicBezTo>
                    <a:pt x="464" y="268"/>
                    <a:pt x="467" y="262"/>
                    <a:pt x="472" y="258"/>
                  </a:cubicBezTo>
                  <a:cubicBezTo>
                    <a:pt x="474" y="255"/>
                    <a:pt x="479" y="256"/>
                    <a:pt x="483" y="254"/>
                  </a:cubicBezTo>
                  <a:cubicBezTo>
                    <a:pt x="493" y="247"/>
                    <a:pt x="500" y="244"/>
                    <a:pt x="509" y="230"/>
                  </a:cubicBezTo>
                  <a:cubicBezTo>
                    <a:pt x="506" y="230"/>
                    <a:pt x="505" y="231"/>
                    <a:pt x="501" y="231"/>
                  </a:cubicBezTo>
                  <a:cubicBezTo>
                    <a:pt x="493" y="231"/>
                    <a:pt x="487" y="222"/>
                    <a:pt x="487" y="213"/>
                  </a:cubicBezTo>
                  <a:cubicBezTo>
                    <a:pt x="483" y="212"/>
                    <a:pt x="482" y="199"/>
                    <a:pt x="478" y="199"/>
                  </a:cubicBezTo>
                  <a:cubicBezTo>
                    <a:pt x="475" y="199"/>
                    <a:pt x="472" y="202"/>
                    <a:pt x="469" y="202"/>
                  </a:cubicBezTo>
                  <a:cubicBezTo>
                    <a:pt x="468" y="202"/>
                    <a:pt x="467" y="199"/>
                    <a:pt x="467" y="197"/>
                  </a:cubicBezTo>
                  <a:cubicBezTo>
                    <a:pt x="467" y="181"/>
                    <a:pt x="479" y="180"/>
                    <a:pt x="479" y="163"/>
                  </a:cubicBezTo>
                  <a:cubicBezTo>
                    <a:pt x="479" y="154"/>
                    <a:pt x="472" y="151"/>
                    <a:pt x="468" y="144"/>
                  </a:cubicBezTo>
                  <a:cubicBezTo>
                    <a:pt x="457" y="139"/>
                    <a:pt x="448" y="140"/>
                    <a:pt x="445" y="125"/>
                  </a:cubicBezTo>
                  <a:cubicBezTo>
                    <a:pt x="442" y="125"/>
                    <a:pt x="442" y="125"/>
                    <a:pt x="442" y="125"/>
                  </a:cubicBezTo>
                  <a:cubicBezTo>
                    <a:pt x="438" y="129"/>
                    <a:pt x="438" y="129"/>
                    <a:pt x="438" y="129"/>
                  </a:cubicBezTo>
                  <a:cubicBezTo>
                    <a:pt x="433" y="131"/>
                    <a:pt x="427" y="126"/>
                    <a:pt x="423" y="130"/>
                  </a:cubicBezTo>
                  <a:cubicBezTo>
                    <a:pt x="422" y="132"/>
                    <a:pt x="421" y="133"/>
                    <a:pt x="418" y="135"/>
                  </a:cubicBezTo>
                  <a:cubicBezTo>
                    <a:pt x="415" y="137"/>
                    <a:pt x="401" y="149"/>
                    <a:pt x="394" y="149"/>
                  </a:cubicBezTo>
                  <a:cubicBezTo>
                    <a:pt x="387" y="149"/>
                    <a:pt x="382" y="144"/>
                    <a:pt x="373" y="144"/>
                  </a:cubicBezTo>
                  <a:cubicBezTo>
                    <a:pt x="362" y="144"/>
                    <a:pt x="360" y="152"/>
                    <a:pt x="354" y="155"/>
                  </a:cubicBezTo>
                  <a:cubicBezTo>
                    <a:pt x="353" y="152"/>
                    <a:pt x="352" y="145"/>
                    <a:pt x="349" y="145"/>
                  </a:cubicBezTo>
                  <a:cubicBezTo>
                    <a:pt x="347" y="145"/>
                    <a:pt x="345" y="147"/>
                    <a:pt x="341" y="147"/>
                  </a:cubicBezTo>
                  <a:cubicBezTo>
                    <a:pt x="335" y="147"/>
                    <a:pt x="329" y="147"/>
                    <a:pt x="323" y="147"/>
                  </a:cubicBezTo>
                  <a:cubicBezTo>
                    <a:pt x="313" y="147"/>
                    <a:pt x="309" y="141"/>
                    <a:pt x="302" y="136"/>
                  </a:cubicBezTo>
                  <a:cubicBezTo>
                    <a:pt x="300" y="135"/>
                    <a:pt x="296" y="139"/>
                    <a:pt x="295" y="136"/>
                  </a:cubicBezTo>
                  <a:cubicBezTo>
                    <a:pt x="293" y="132"/>
                    <a:pt x="293" y="129"/>
                    <a:pt x="290" y="127"/>
                  </a:cubicBezTo>
                  <a:cubicBezTo>
                    <a:pt x="283" y="124"/>
                    <a:pt x="279" y="126"/>
                    <a:pt x="273" y="120"/>
                  </a:cubicBezTo>
                  <a:cubicBezTo>
                    <a:pt x="268" y="115"/>
                    <a:pt x="263" y="118"/>
                    <a:pt x="254" y="116"/>
                  </a:cubicBezTo>
                  <a:cubicBezTo>
                    <a:pt x="246" y="114"/>
                    <a:pt x="243" y="108"/>
                    <a:pt x="236" y="106"/>
                  </a:cubicBezTo>
                  <a:cubicBezTo>
                    <a:pt x="234" y="105"/>
                    <a:pt x="229" y="106"/>
                    <a:pt x="228" y="103"/>
                  </a:cubicBezTo>
                  <a:cubicBezTo>
                    <a:pt x="227" y="98"/>
                    <a:pt x="227" y="94"/>
                    <a:pt x="226" y="89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1" y="85"/>
                    <a:pt x="236" y="86"/>
                    <a:pt x="236" y="80"/>
                  </a:cubicBezTo>
                  <a:cubicBezTo>
                    <a:pt x="236" y="75"/>
                    <a:pt x="229" y="74"/>
                    <a:pt x="229" y="69"/>
                  </a:cubicBezTo>
                  <a:cubicBezTo>
                    <a:pt x="229" y="57"/>
                    <a:pt x="246" y="59"/>
                    <a:pt x="246" y="47"/>
                  </a:cubicBezTo>
                  <a:cubicBezTo>
                    <a:pt x="246" y="43"/>
                    <a:pt x="236" y="35"/>
                    <a:pt x="232" y="35"/>
                  </a:cubicBezTo>
                  <a:cubicBezTo>
                    <a:pt x="224" y="35"/>
                    <a:pt x="221" y="42"/>
                    <a:pt x="213" y="43"/>
                  </a:cubicBezTo>
                  <a:cubicBezTo>
                    <a:pt x="205" y="40"/>
                    <a:pt x="200" y="40"/>
                    <a:pt x="194" y="34"/>
                  </a:cubicBezTo>
                  <a:cubicBezTo>
                    <a:pt x="191" y="31"/>
                    <a:pt x="193" y="25"/>
                    <a:pt x="188" y="24"/>
                  </a:cubicBezTo>
                  <a:cubicBezTo>
                    <a:pt x="182" y="22"/>
                    <a:pt x="178" y="24"/>
                    <a:pt x="178" y="16"/>
                  </a:cubicBezTo>
                  <a:cubicBezTo>
                    <a:pt x="172" y="15"/>
                    <a:pt x="168" y="15"/>
                    <a:pt x="163" y="15"/>
                  </a:cubicBezTo>
                  <a:cubicBezTo>
                    <a:pt x="154" y="15"/>
                    <a:pt x="150" y="23"/>
                    <a:pt x="140" y="23"/>
                  </a:cubicBezTo>
                  <a:cubicBezTo>
                    <a:pt x="130" y="23"/>
                    <a:pt x="140" y="0"/>
                    <a:pt x="131" y="0"/>
                  </a:cubicBezTo>
                  <a:cubicBezTo>
                    <a:pt x="122" y="0"/>
                    <a:pt x="120" y="10"/>
                    <a:pt x="116" y="10"/>
                  </a:cubicBezTo>
                  <a:cubicBezTo>
                    <a:pt x="115" y="10"/>
                    <a:pt x="114" y="11"/>
                    <a:pt x="113" y="10"/>
                  </a:cubicBezTo>
                  <a:cubicBezTo>
                    <a:pt x="110" y="16"/>
                    <a:pt x="103" y="21"/>
                    <a:pt x="94" y="21"/>
                  </a:cubicBezTo>
                  <a:cubicBezTo>
                    <a:pt x="91" y="21"/>
                    <a:pt x="90" y="16"/>
                    <a:pt x="86" y="16"/>
                  </a:cubicBezTo>
                  <a:cubicBezTo>
                    <a:pt x="83" y="16"/>
                    <a:pt x="73" y="20"/>
                    <a:pt x="72" y="15"/>
                  </a:cubicBezTo>
                  <a:cubicBezTo>
                    <a:pt x="68" y="15"/>
                    <a:pt x="69" y="13"/>
                    <a:pt x="65" y="13"/>
                  </a:cubicBezTo>
                  <a:cubicBezTo>
                    <a:pt x="54" y="13"/>
                    <a:pt x="53" y="24"/>
                    <a:pt x="45" y="32"/>
                  </a:cubicBezTo>
                  <a:cubicBezTo>
                    <a:pt x="42" y="35"/>
                    <a:pt x="37" y="35"/>
                    <a:pt x="33" y="39"/>
                  </a:cubicBezTo>
                  <a:cubicBezTo>
                    <a:pt x="30" y="42"/>
                    <a:pt x="28" y="46"/>
                    <a:pt x="23" y="46"/>
                  </a:cubicBezTo>
                  <a:cubicBezTo>
                    <a:pt x="19" y="46"/>
                    <a:pt x="16" y="42"/>
                    <a:pt x="12" y="42"/>
                  </a:cubicBezTo>
                  <a:cubicBezTo>
                    <a:pt x="11" y="42"/>
                    <a:pt x="11" y="45"/>
                    <a:pt x="10" y="45"/>
                  </a:cubicBezTo>
                  <a:cubicBezTo>
                    <a:pt x="7" y="47"/>
                    <a:pt x="0" y="63"/>
                    <a:pt x="0" y="64"/>
                  </a:cubicBezTo>
                  <a:cubicBezTo>
                    <a:pt x="0" y="65"/>
                    <a:pt x="1" y="67"/>
                    <a:pt x="0" y="68"/>
                  </a:cubicBezTo>
                  <a:cubicBezTo>
                    <a:pt x="1" y="70"/>
                    <a:pt x="0" y="71"/>
                    <a:pt x="1" y="73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3" y="91"/>
                    <a:pt x="2" y="94"/>
                    <a:pt x="4" y="98"/>
                  </a:cubicBezTo>
                  <a:cubicBezTo>
                    <a:pt x="5" y="102"/>
                    <a:pt x="14" y="98"/>
                    <a:pt x="14" y="105"/>
                  </a:cubicBezTo>
                  <a:cubicBezTo>
                    <a:pt x="14" y="114"/>
                    <a:pt x="4" y="113"/>
                    <a:pt x="4" y="120"/>
                  </a:cubicBezTo>
                  <a:cubicBezTo>
                    <a:pt x="4" y="126"/>
                    <a:pt x="8" y="126"/>
                    <a:pt x="10" y="128"/>
                  </a:cubicBezTo>
                  <a:cubicBezTo>
                    <a:pt x="17" y="143"/>
                    <a:pt x="32" y="145"/>
                    <a:pt x="32" y="164"/>
                  </a:cubicBezTo>
                  <a:cubicBezTo>
                    <a:pt x="21" y="167"/>
                    <a:pt x="13" y="169"/>
                    <a:pt x="13" y="181"/>
                  </a:cubicBezTo>
                  <a:cubicBezTo>
                    <a:pt x="13" y="184"/>
                    <a:pt x="15" y="187"/>
                    <a:pt x="15" y="189"/>
                  </a:cubicBezTo>
                  <a:cubicBezTo>
                    <a:pt x="30" y="188"/>
                    <a:pt x="30" y="188"/>
                    <a:pt x="30" y="188"/>
                  </a:cubicBezTo>
                  <a:cubicBezTo>
                    <a:pt x="31" y="187"/>
                    <a:pt x="33" y="186"/>
                    <a:pt x="34" y="185"/>
                  </a:cubicBezTo>
                  <a:cubicBezTo>
                    <a:pt x="46" y="188"/>
                    <a:pt x="46" y="188"/>
                    <a:pt x="46" y="188"/>
                  </a:cubicBezTo>
                  <a:cubicBezTo>
                    <a:pt x="50" y="188"/>
                    <a:pt x="52" y="184"/>
                    <a:pt x="57" y="184"/>
                  </a:cubicBezTo>
                  <a:cubicBezTo>
                    <a:pt x="62" y="184"/>
                    <a:pt x="65" y="184"/>
                    <a:pt x="70" y="185"/>
                  </a:cubicBezTo>
                  <a:cubicBezTo>
                    <a:pt x="75" y="187"/>
                    <a:pt x="78" y="197"/>
                    <a:pt x="82" y="203"/>
                  </a:cubicBezTo>
                  <a:cubicBezTo>
                    <a:pt x="86" y="209"/>
                    <a:pt x="99" y="218"/>
                    <a:pt x="108" y="218"/>
                  </a:cubicBezTo>
                  <a:cubicBezTo>
                    <a:pt x="111" y="218"/>
                    <a:pt x="114" y="218"/>
                    <a:pt x="118" y="219"/>
                  </a:cubicBezTo>
                  <a:cubicBezTo>
                    <a:pt x="116" y="221"/>
                    <a:pt x="116" y="225"/>
                    <a:pt x="112" y="225"/>
                  </a:cubicBezTo>
                  <a:cubicBezTo>
                    <a:pt x="108" y="227"/>
                    <a:pt x="105" y="225"/>
                    <a:pt x="101" y="227"/>
                  </a:cubicBezTo>
                  <a:cubicBezTo>
                    <a:pt x="108" y="234"/>
                    <a:pt x="113" y="248"/>
                    <a:pt x="127" y="248"/>
                  </a:cubicBezTo>
                  <a:cubicBezTo>
                    <a:pt x="138" y="248"/>
                    <a:pt x="139" y="233"/>
                    <a:pt x="144" y="227"/>
                  </a:cubicBezTo>
                  <a:cubicBezTo>
                    <a:pt x="148" y="227"/>
                    <a:pt x="148" y="227"/>
                    <a:pt x="148" y="227"/>
                  </a:cubicBezTo>
                  <a:cubicBezTo>
                    <a:pt x="148" y="229"/>
                    <a:pt x="145" y="232"/>
                    <a:pt x="145" y="233"/>
                  </a:cubicBezTo>
                  <a:cubicBezTo>
                    <a:pt x="145" y="239"/>
                    <a:pt x="150" y="244"/>
                    <a:pt x="150" y="251"/>
                  </a:cubicBezTo>
                  <a:cubicBezTo>
                    <a:pt x="150" y="257"/>
                    <a:pt x="147" y="258"/>
                    <a:pt x="147" y="264"/>
                  </a:cubicBezTo>
                  <a:lnTo>
                    <a:pt x="149" y="265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49" name="Freeform 104">
              <a:extLst>
                <a:ext uri="{FF2B5EF4-FFF2-40B4-BE49-F238E27FC236}">
                  <a16:creationId xmlns:a16="http://schemas.microsoft.com/office/drawing/2014/main" id="{8FD224E6-0B53-144A-8A1A-6CF09C82F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7890" y="4022040"/>
              <a:ext cx="105517" cy="113997"/>
            </a:xfrm>
            <a:custGeom>
              <a:avLst/>
              <a:gdLst/>
              <a:ahLst/>
              <a:cxnLst>
                <a:cxn ang="0">
                  <a:pos x="59" y="74"/>
                </a:cxn>
                <a:cxn ang="0">
                  <a:pos x="58" y="70"/>
                </a:cxn>
                <a:cxn ang="0">
                  <a:pos x="51" y="68"/>
                </a:cxn>
                <a:cxn ang="0">
                  <a:pos x="45" y="53"/>
                </a:cxn>
                <a:cxn ang="0">
                  <a:pos x="28" y="38"/>
                </a:cxn>
                <a:cxn ang="0">
                  <a:pos x="22" y="25"/>
                </a:cxn>
                <a:cxn ang="0">
                  <a:pos x="11" y="2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11" y="4"/>
                </a:cxn>
                <a:cxn ang="0">
                  <a:pos x="26" y="4"/>
                </a:cxn>
                <a:cxn ang="0">
                  <a:pos x="42" y="20"/>
                </a:cxn>
                <a:cxn ang="0">
                  <a:pos x="47" y="23"/>
                </a:cxn>
                <a:cxn ang="0">
                  <a:pos x="61" y="35"/>
                </a:cxn>
                <a:cxn ang="0">
                  <a:pos x="86" y="53"/>
                </a:cxn>
                <a:cxn ang="0">
                  <a:pos x="101" y="64"/>
                </a:cxn>
                <a:cxn ang="0">
                  <a:pos x="100" y="66"/>
                </a:cxn>
                <a:cxn ang="0">
                  <a:pos x="103" y="66"/>
                </a:cxn>
                <a:cxn ang="0">
                  <a:pos x="107" y="70"/>
                </a:cxn>
                <a:cxn ang="0">
                  <a:pos x="105" y="74"/>
                </a:cxn>
                <a:cxn ang="0">
                  <a:pos x="114" y="81"/>
                </a:cxn>
                <a:cxn ang="0">
                  <a:pos x="124" y="98"/>
                </a:cxn>
                <a:cxn ang="0">
                  <a:pos x="133" y="106"/>
                </a:cxn>
                <a:cxn ang="0">
                  <a:pos x="133" y="125"/>
                </a:cxn>
                <a:cxn ang="0">
                  <a:pos x="131" y="138"/>
                </a:cxn>
                <a:cxn ang="0">
                  <a:pos x="119" y="144"/>
                </a:cxn>
                <a:cxn ang="0">
                  <a:pos x="108" y="132"/>
                </a:cxn>
                <a:cxn ang="0">
                  <a:pos x="84" y="112"/>
                </a:cxn>
                <a:cxn ang="0">
                  <a:pos x="67" y="85"/>
                </a:cxn>
                <a:cxn ang="0">
                  <a:pos x="59" y="74"/>
                </a:cxn>
              </a:cxnLst>
              <a:rect l="0" t="0" r="r" b="b"/>
              <a:pathLst>
                <a:path w="133" h="144">
                  <a:moveTo>
                    <a:pt x="59" y="74"/>
                  </a:moveTo>
                  <a:cubicBezTo>
                    <a:pt x="58" y="74"/>
                    <a:pt x="59" y="72"/>
                    <a:pt x="58" y="70"/>
                  </a:cubicBezTo>
                  <a:cubicBezTo>
                    <a:pt x="57" y="69"/>
                    <a:pt x="52" y="69"/>
                    <a:pt x="51" y="68"/>
                  </a:cubicBezTo>
                  <a:cubicBezTo>
                    <a:pt x="49" y="67"/>
                    <a:pt x="45" y="56"/>
                    <a:pt x="45" y="53"/>
                  </a:cubicBezTo>
                  <a:cubicBezTo>
                    <a:pt x="41" y="43"/>
                    <a:pt x="31" y="44"/>
                    <a:pt x="28" y="38"/>
                  </a:cubicBezTo>
                  <a:cubicBezTo>
                    <a:pt x="26" y="33"/>
                    <a:pt x="24" y="30"/>
                    <a:pt x="22" y="25"/>
                  </a:cubicBezTo>
                  <a:cubicBezTo>
                    <a:pt x="20" y="21"/>
                    <a:pt x="15" y="22"/>
                    <a:pt x="11" y="21"/>
                  </a:cubicBezTo>
                  <a:cubicBezTo>
                    <a:pt x="8" y="20"/>
                    <a:pt x="1" y="8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" y="0"/>
                    <a:pt x="8" y="2"/>
                    <a:pt x="11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35" y="7"/>
                    <a:pt x="38" y="13"/>
                    <a:pt x="42" y="20"/>
                  </a:cubicBezTo>
                  <a:cubicBezTo>
                    <a:pt x="43" y="23"/>
                    <a:pt x="45" y="22"/>
                    <a:pt x="47" y="23"/>
                  </a:cubicBezTo>
                  <a:cubicBezTo>
                    <a:pt x="53" y="25"/>
                    <a:pt x="56" y="30"/>
                    <a:pt x="61" y="35"/>
                  </a:cubicBezTo>
                  <a:cubicBezTo>
                    <a:pt x="69" y="43"/>
                    <a:pt x="74" y="49"/>
                    <a:pt x="86" y="53"/>
                  </a:cubicBezTo>
                  <a:cubicBezTo>
                    <a:pt x="93" y="55"/>
                    <a:pt x="101" y="57"/>
                    <a:pt x="101" y="64"/>
                  </a:cubicBezTo>
                  <a:cubicBezTo>
                    <a:pt x="101" y="64"/>
                    <a:pt x="100" y="65"/>
                    <a:pt x="100" y="66"/>
                  </a:cubicBezTo>
                  <a:cubicBezTo>
                    <a:pt x="101" y="66"/>
                    <a:pt x="102" y="66"/>
                    <a:pt x="103" y="66"/>
                  </a:cubicBezTo>
                  <a:cubicBezTo>
                    <a:pt x="105" y="66"/>
                    <a:pt x="106" y="68"/>
                    <a:pt x="107" y="70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80"/>
                    <a:pt x="109" y="81"/>
                    <a:pt x="114" y="81"/>
                  </a:cubicBezTo>
                  <a:cubicBezTo>
                    <a:pt x="114" y="91"/>
                    <a:pt x="119" y="93"/>
                    <a:pt x="124" y="98"/>
                  </a:cubicBezTo>
                  <a:cubicBezTo>
                    <a:pt x="127" y="101"/>
                    <a:pt x="133" y="102"/>
                    <a:pt x="133" y="106"/>
                  </a:cubicBezTo>
                  <a:cubicBezTo>
                    <a:pt x="133" y="112"/>
                    <a:pt x="133" y="116"/>
                    <a:pt x="133" y="125"/>
                  </a:cubicBezTo>
                  <a:cubicBezTo>
                    <a:pt x="128" y="127"/>
                    <a:pt x="131" y="133"/>
                    <a:pt x="131" y="138"/>
                  </a:cubicBezTo>
                  <a:cubicBezTo>
                    <a:pt x="131" y="143"/>
                    <a:pt x="122" y="144"/>
                    <a:pt x="119" y="144"/>
                  </a:cubicBezTo>
                  <a:cubicBezTo>
                    <a:pt x="116" y="144"/>
                    <a:pt x="109" y="132"/>
                    <a:pt x="108" y="132"/>
                  </a:cubicBezTo>
                  <a:cubicBezTo>
                    <a:pt x="100" y="124"/>
                    <a:pt x="92" y="120"/>
                    <a:pt x="84" y="112"/>
                  </a:cubicBezTo>
                  <a:cubicBezTo>
                    <a:pt x="75" y="103"/>
                    <a:pt x="71" y="95"/>
                    <a:pt x="67" y="85"/>
                  </a:cubicBezTo>
                  <a:cubicBezTo>
                    <a:pt x="66" y="83"/>
                    <a:pt x="60" y="74"/>
                    <a:pt x="59" y="7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50" name="Freeform 105">
              <a:extLst>
                <a:ext uri="{FF2B5EF4-FFF2-40B4-BE49-F238E27FC236}">
                  <a16:creationId xmlns:a16="http://schemas.microsoft.com/office/drawing/2014/main" id="{8F97C2DF-A627-B447-AD7C-883F7F908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3555" y="4007909"/>
              <a:ext cx="100807" cy="112112"/>
            </a:xfrm>
            <a:custGeom>
              <a:avLst/>
              <a:gdLst/>
              <a:ahLst/>
              <a:cxnLst>
                <a:cxn ang="0">
                  <a:pos x="37" y="130"/>
                </a:cxn>
                <a:cxn ang="0">
                  <a:pos x="36" y="124"/>
                </a:cxn>
                <a:cxn ang="0">
                  <a:pos x="27" y="126"/>
                </a:cxn>
                <a:cxn ang="0">
                  <a:pos x="11" y="102"/>
                </a:cxn>
                <a:cxn ang="0">
                  <a:pos x="12" y="99"/>
                </a:cxn>
                <a:cxn ang="0">
                  <a:pos x="6" y="97"/>
                </a:cxn>
                <a:cxn ang="0">
                  <a:pos x="0" y="78"/>
                </a:cxn>
                <a:cxn ang="0">
                  <a:pos x="15" y="74"/>
                </a:cxn>
                <a:cxn ang="0">
                  <a:pos x="33" y="54"/>
                </a:cxn>
                <a:cxn ang="0">
                  <a:pos x="45" y="50"/>
                </a:cxn>
                <a:cxn ang="0">
                  <a:pos x="56" y="41"/>
                </a:cxn>
                <a:cxn ang="0">
                  <a:pos x="59" y="35"/>
                </a:cxn>
                <a:cxn ang="0">
                  <a:pos x="63" y="32"/>
                </a:cxn>
                <a:cxn ang="0">
                  <a:pos x="66" y="29"/>
                </a:cxn>
                <a:cxn ang="0">
                  <a:pos x="82" y="23"/>
                </a:cxn>
                <a:cxn ang="0">
                  <a:pos x="102" y="0"/>
                </a:cxn>
                <a:cxn ang="0">
                  <a:pos x="109" y="11"/>
                </a:cxn>
                <a:cxn ang="0">
                  <a:pos x="127" y="23"/>
                </a:cxn>
                <a:cxn ang="0">
                  <a:pos x="117" y="29"/>
                </a:cxn>
                <a:cxn ang="0">
                  <a:pos x="119" y="31"/>
                </a:cxn>
                <a:cxn ang="0">
                  <a:pos x="106" y="37"/>
                </a:cxn>
                <a:cxn ang="0">
                  <a:pos x="108" y="41"/>
                </a:cxn>
                <a:cxn ang="0">
                  <a:pos x="105" y="44"/>
                </a:cxn>
                <a:cxn ang="0">
                  <a:pos x="125" y="73"/>
                </a:cxn>
                <a:cxn ang="0">
                  <a:pos x="115" y="77"/>
                </a:cxn>
                <a:cxn ang="0">
                  <a:pos x="111" y="78"/>
                </a:cxn>
                <a:cxn ang="0">
                  <a:pos x="109" y="83"/>
                </a:cxn>
                <a:cxn ang="0">
                  <a:pos x="103" y="102"/>
                </a:cxn>
                <a:cxn ang="0">
                  <a:pos x="93" y="113"/>
                </a:cxn>
                <a:cxn ang="0">
                  <a:pos x="95" y="119"/>
                </a:cxn>
                <a:cxn ang="0">
                  <a:pos x="90" y="134"/>
                </a:cxn>
                <a:cxn ang="0">
                  <a:pos x="76" y="141"/>
                </a:cxn>
                <a:cxn ang="0">
                  <a:pos x="71" y="135"/>
                </a:cxn>
                <a:cxn ang="0">
                  <a:pos x="51" y="128"/>
                </a:cxn>
                <a:cxn ang="0">
                  <a:pos x="40" y="132"/>
                </a:cxn>
                <a:cxn ang="0">
                  <a:pos x="37" y="130"/>
                </a:cxn>
              </a:cxnLst>
              <a:rect l="0" t="0" r="r" b="b"/>
              <a:pathLst>
                <a:path w="127" h="141">
                  <a:moveTo>
                    <a:pt x="37" y="130"/>
                  </a:moveTo>
                  <a:cubicBezTo>
                    <a:pt x="36" y="130"/>
                    <a:pt x="36" y="125"/>
                    <a:pt x="36" y="124"/>
                  </a:cubicBezTo>
                  <a:cubicBezTo>
                    <a:pt x="32" y="123"/>
                    <a:pt x="30" y="126"/>
                    <a:pt x="27" y="126"/>
                  </a:cubicBezTo>
                  <a:cubicBezTo>
                    <a:pt x="10" y="126"/>
                    <a:pt x="17" y="110"/>
                    <a:pt x="11" y="102"/>
                  </a:cubicBezTo>
                  <a:cubicBezTo>
                    <a:pt x="11" y="101"/>
                    <a:pt x="12" y="100"/>
                    <a:pt x="12" y="99"/>
                  </a:cubicBezTo>
                  <a:cubicBezTo>
                    <a:pt x="11" y="97"/>
                    <a:pt x="8" y="97"/>
                    <a:pt x="6" y="97"/>
                  </a:cubicBezTo>
                  <a:cubicBezTo>
                    <a:pt x="4" y="96"/>
                    <a:pt x="0" y="80"/>
                    <a:pt x="0" y="78"/>
                  </a:cubicBezTo>
                  <a:cubicBezTo>
                    <a:pt x="0" y="71"/>
                    <a:pt x="9" y="74"/>
                    <a:pt x="15" y="74"/>
                  </a:cubicBezTo>
                  <a:cubicBezTo>
                    <a:pt x="29" y="74"/>
                    <a:pt x="27" y="60"/>
                    <a:pt x="33" y="54"/>
                  </a:cubicBezTo>
                  <a:cubicBezTo>
                    <a:pt x="36" y="51"/>
                    <a:pt x="41" y="51"/>
                    <a:pt x="45" y="50"/>
                  </a:cubicBezTo>
                  <a:cubicBezTo>
                    <a:pt x="52" y="49"/>
                    <a:pt x="52" y="44"/>
                    <a:pt x="56" y="41"/>
                  </a:cubicBezTo>
                  <a:cubicBezTo>
                    <a:pt x="54" y="39"/>
                    <a:pt x="59" y="35"/>
                    <a:pt x="59" y="35"/>
                  </a:cubicBezTo>
                  <a:cubicBezTo>
                    <a:pt x="61" y="34"/>
                    <a:pt x="61" y="33"/>
                    <a:pt x="63" y="32"/>
                  </a:cubicBezTo>
                  <a:cubicBezTo>
                    <a:pt x="64" y="32"/>
                    <a:pt x="65" y="30"/>
                    <a:pt x="66" y="29"/>
                  </a:cubicBezTo>
                  <a:cubicBezTo>
                    <a:pt x="70" y="25"/>
                    <a:pt x="80" y="27"/>
                    <a:pt x="82" y="23"/>
                  </a:cubicBezTo>
                  <a:cubicBezTo>
                    <a:pt x="85" y="16"/>
                    <a:pt x="95" y="0"/>
                    <a:pt x="102" y="0"/>
                  </a:cubicBezTo>
                  <a:cubicBezTo>
                    <a:pt x="109" y="0"/>
                    <a:pt x="109" y="4"/>
                    <a:pt x="109" y="11"/>
                  </a:cubicBezTo>
                  <a:cubicBezTo>
                    <a:pt x="109" y="20"/>
                    <a:pt x="127" y="15"/>
                    <a:pt x="127" y="23"/>
                  </a:cubicBezTo>
                  <a:cubicBezTo>
                    <a:pt x="127" y="27"/>
                    <a:pt x="117" y="25"/>
                    <a:pt x="117" y="29"/>
                  </a:cubicBezTo>
                  <a:cubicBezTo>
                    <a:pt x="117" y="30"/>
                    <a:pt x="118" y="31"/>
                    <a:pt x="119" y="31"/>
                  </a:cubicBezTo>
                  <a:cubicBezTo>
                    <a:pt x="118" y="32"/>
                    <a:pt x="106" y="37"/>
                    <a:pt x="106" y="37"/>
                  </a:cubicBezTo>
                  <a:cubicBezTo>
                    <a:pt x="107" y="38"/>
                    <a:pt x="108" y="40"/>
                    <a:pt x="108" y="41"/>
                  </a:cubicBezTo>
                  <a:cubicBezTo>
                    <a:pt x="107" y="42"/>
                    <a:pt x="105" y="43"/>
                    <a:pt x="105" y="44"/>
                  </a:cubicBezTo>
                  <a:cubicBezTo>
                    <a:pt x="105" y="51"/>
                    <a:pt x="117" y="73"/>
                    <a:pt x="125" y="73"/>
                  </a:cubicBezTo>
                  <a:cubicBezTo>
                    <a:pt x="124" y="79"/>
                    <a:pt x="120" y="77"/>
                    <a:pt x="115" y="77"/>
                  </a:cubicBezTo>
                  <a:cubicBezTo>
                    <a:pt x="114" y="77"/>
                    <a:pt x="112" y="78"/>
                    <a:pt x="111" y="78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06" y="92"/>
                    <a:pt x="103" y="95"/>
                    <a:pt x="103" y="102"/>
                  </a:cubicBezTo>
                  <a:cubicBezTo>
                    <a:pt x="98" y="103"/>
                    <a:pt x="93" y="110"/>
                    <a:pt x="93" y="113"/>
                  </a:cubicBezTo>
                  <a:cubicBezTo>
                    <a:pt x="93" y="116"/>
                    <a:pt x="95" y="117"/>
                    <a:pt x="95" y="119"/>
                  </a:cubicBezTo>
                  <a:cubicBezTo>
                    <a:pt x="95" y="122"/>
                    <a:pt x="90" y="129"/>
                    <a:pt x="90" y="134"/>
                  </a:cubicBezTo>
                  <a:cubicBezTo>
                    <a:pt x="83" y="135"/>
                    <a:pt x="82" y="141"/>
                    <a:pt x="76" y="141"/>
                  </a:cubicBezTo>
                  <a:cubicBezTo>
                    <a:pt x="72" y="141"/>
                    <a:pt x="71" y="137"/>
                    <a:pt x="71" y="135"/>
                  </a:cubicBezTo>
                  <a:cubicBezTo>
                    <a:pt x="64" y="133"/>
                    <a:pt x="59" y="128"/>
                    <a:pt x="51" y="128"/>
                  </a:cubicBezTo>
                  <a:cubicBezTo>
                    <a:pt x="48" y="128"/>
                    <a:pt x="45" y="132"/>
                    <a:pt x="40" y="132"/>
                  </a:cubicBezTo>
                  <a:cubicBezTo>
                    <a:pt x="39" y="132"/>
                    <a:pt x="38" y="130"/>
                    <a:pt x="37" y="13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51" name="Freeform 106">
              <a:extLst>
                <a:ext uri="{FF2B5EF4-FFF2-40B4-BE49-F238E27FC236}">
                  <a16:creationId xmlns:a16="http://schemas.microsoft.com/office/drawing/2014/main" id="{02D656F9-8F87-6540-91AF-9AB524B61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0594" y="4061609"/>
              <a:ext cx="63122" cy="73485"/>
            </a:xfrm>
            <a:custGeom>
              <a:avLst/>
              <a:gdLst/>
              <a:ahLst/>
              <a:cxnLst>
                <a:cxn ang="0">
                  <a:pos x="31" y="34"/>
                </a:cxn>
                <a:cxn ang="0">
                  <a:pos x="27" y="38"/>
                </a:cxn>
                <a:cxn ang="0">
                  <a:pos x="17" y="24"/>
                </a:cxn>
                <a:cxn ang="0">
                  <a:pos x="32" y="16"/>
                </a:cxn>
                <a:cxn ang="0">
                  <a:pos x="49" y="15"/>
                </a:cxn>
                <a:cxn ang="0">
                  <a:pos x="64" y="18"/>
                </a:cxn>
                <a:cxn ang="0">
                  <a:pos x="77" y="4"/>
                </a:cxn>
                <a:cxn ang="0">
                  <a:pos x="79" y="0"/>
                </a:cxn>
                <a:cxn ang="0">
                  <a:pos x="77" y="0"/>
                </a:cxn>
                <a:cxn ang="0">
                  <a:pos x="63" y="10"/>
                </a:cxn>
                <a:cxn ang="0">
                  <a:pos x="59" y="10"/>
                </a:cxn>
                <a:cxn ang="0">
                  <a:pos x="28" y="5"/>
                </a:cxn>
                <a:cxn ang="0">
                  <a:pos x="12" y="30"/>
                </a:cxn>
                <a:cxn ang="0">
                  <a:pos x="8" y="37"/>
                </a:cxn>
                <a:cxn ang="0">
                  <a:pos x="0" y="61"/>
                </a:cxn>
                <a:cxn ang="0">
                  <a:pos x="8" y="66"/>
                </a:cxn>
                <a:cxn ang="0">
                  <a:pos x="8" y="87"/>
                </a:cxn>
                <a:cxn ang="0">
                  <a:pos x="16" y="93"/>
                </a:cxn>
                <a:cxn ang="0">
                  <a:pos x="22" y="76"/>
                </a:cxn>
                <a:cxn ang="0">
                  <a:pos x="18" y="61"/>
                </a:cxn>
                <a:cxn ang="0">
                  <a:pos x="25" y="56"/>
                </a:cxn>
                <a:cxn ang="0">
                  <a:pos x="28" y="56"/>
                </a:cxn>
                <a:cxn ang="0">
                  <a:pos x="27" y="65"/>
                </a:cxn>
                <a:cxn ang="0">
                  <a:pos x="34" y="79"/>
                </a:cxn>
                <a:cxn ang="0">
                  <a:pos x="34" y="83"/>
                </a:cxn>
                <a:cxn ang="0">
                  <a:pos x="39" y="83"/>
                </a:cxn>
                <a:cxn ang="0">
                  <a:pos x="49" y="73"/>
                </a:cxn>
                <a:cxn ang="0">
                  <a:pos x="43" y="65"/>
                </a:cxn>
                <a:cxn ang="0">
                  <a:pos x="45" y="63"/>
                </a:cxn>
                <a:cxn ang="0">
                  <a:pos x="34" y="44"/>
                </a:cxn>
                <a:cxn ang="0">
                  <a:pos x="57" y="31"/>
                </a:cxn>
                <a:cxn ang="0">
                  <a:pos x="57" y="28"/>
                </a:cxn>
                <a:cxn ang="0">
                  <a:pos x="31" y="36"/>
                </a:cxn>
                <a:cxn ang="0">
                  <a:pos x="31" y="34"/>
                </a:cxn>
              </a:cxnLst>
              <a:rect l="0" t="0" r="r" b="b"/>
              <a:pathLst>
                <a:path w="79" h="93">
                  <a:moveTo>
                    <a:pt x="31" y="34"/>
                  </a:moveTo>
                  <a:cubicBezTo>
                    <a:pt x="30" y="36"/>
                    <a:pt x="29" y="38"/>
                    <a:pt x="27" y="38"/>
                  </a:cubicBezTo>
                  <a:cubicBezTo>
                    <a:pt x="20" y="38"/>
                    <a:pt x="17" y="30"/>
                    <a:pt x="17" y="24"/>
                  </a:cubicBezTo>
                  <a:cubicBezTo>
                    <a:pt x="17" y="15"/>
                    <a:pt x="24" y="16"/>
                    <a:pt x="32" y="16"/>
                  </a:cubicBezTo>
                  <a:cubicBezTo>
                    <a:pt x="39" y="16"/>
                    <a:pt x="42" y="15"/>
                    <a:pt x="49" y="15"/>
                  </a:cubicBezTo>
                  <a:cubicBezTo>
                    <a:pt x="54" y="15"/>
                    <a:pt x="58" y="18"/>
                    <a:pt x="64" y="18"/>
                  </a:cubicBezTo>
                  <a:cubicBezTo>
                    <a:pt x="73" y="18"/>
                    <a:pt x="76" y="10"/>
                    <a:pt x="77" y="4"/>
                  </a:cubicBezTo>
                  <a:cubicBezTo>
                    <a:pt x="79" y="4"/>
                    <a:pt x="79" y="1"/>
                    <a:pt x="7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2" y="4"/>
                    <a:pt x="65" y="8"/>
                    <a:pt x="63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17" y="5"/>
                    <a:pt x="12" y="20"/>
                    <a:pt x="12" y="30"/>
                  </a:cubicBezTo>
                  <a:cubicBezTo>
                    <a:pt x="12" y="33"/>
                    <a:pt x="8" y="35"/>
                    <a:pt x="8" y="37"/>
                  </a:cubicBezTo>
                  <a:cubicBezTo>
                    <a:pt x="4" y="47"/>
                    <a:pt x="0" y="51"/>
                    <a:pt x="0" y="61"/>
                  </a:cubicBezTo>
                  <a:cubicBezTo>
                    <a:pt x="0" y="66"/>
                    <a:pt x="6" y="66"/>
                    <a:pt x="8" y="66"/>
                  </a:cubicBezTo>
                  <a:cubicBezTo>
                    <a:pt x="8" y="73"/>
                    <a:pt x="8" y="83"/>
                    <a:pt x="8" y="87"/>
                  </a:cubicBezTo>
                  <a:cubicBezTo>
                    <a:pt x="8" y="90"/>
                    <a:pt x="12" y="93"/>
                    <a:pt x="16" y="93"/>
                  </a:cubicBezTo>
                  <a:cubicBezTo>
                    <a:pt x="20" y="93"/>
                    <a:pt x="22" y="78"/>
                    <a:pt x="22" y="76"/>
                  </a:cubicBezTo>
                  <a:cubicBezTo>
                    <a:pt x="22" y="70"/>
                    <a:pt x="18" y="67"/>
                    <a:pt x="18" y="61"/>
                  </a:cubicBezTo>
                  <a:cubicBezTo>
                    <a:pt x="18" y="58"/>
                    <a:pt x="22" y="56"/>
                    <a:pt x="25" y="56"/>
                  </a:cubicBezTo>
                  <a:cubicBezTo>
                    <a:pt x="26" y="56"/>
                    <a:pt x="27" y="56"/>
                    <a:pt x="28" y="56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7" y="71"/>
                    <a:pt x="34" y="73"/>
                    <a:pt x="34" y="79"/>
                  </a:cubicBezTo>
                  <a:cubicBezTo>
                    <a:pt x="34" y="80"/>
                    <a:pt x="34" y="81"/>
                    <a:pt x="34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9" y="78"/>
                    <a:pt x="49" y="78"/>
                    <a:pt x="49" y="73"/>
                  </a:cubicBezTo>
                  <a:cubicBezTo>
                    <a:pt x="47" y="73"/>
                    <a:pt x="43" y="68"/>
                    <a:pt x="43" y="65"/>
                  </a:cubicBezTo>
                  <a:cubicBezTo>
                    <a:pt x="43" y="65"/>
                    <a:pt x="44" y="64"/>
                    <a:pt x="45" y="63"/>
                  </a:cubicBezTo>
                  <a:cubicBezTo>
                    <a:pt x="42" y="61"/>
                    <a:pt x="34" y="46"/>
                    <a:pt x="34" y="44"/>
                  </a:cubicBezTo>
                  <a:cubicBezTo>
                    <a:pt x="46" y="44"/>
                    <a:pt x="47" y="35"/>
                    <a:pt x="57" y="31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4" y="27"/>
                    <a:pt x="31" y="35"/>
                    <a:pt x="31" y="36"/>
                  </a:cubicBezTo>
                  <a:lnTo>
                    <a:pt x="31" y="3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52" name="Freeform 107">
              <a:extLst>
                <a:ext uri="{FF2B5EF4-FFF2-40B4-BE49-F238E27FC236}">
                  <a16:creationId xmlns:a16="http://schemas.microsoft.com/office/drawing/2014/main" id="{06E87712-E6D4-504F-8415-8CC5FCAF8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8697" y="4136037"/>
              <a:ext cx="101749" cy="29206"/>
            </a:xfrm>
            <a:custGeom>
              <a:avLst/>
              <a:gdLst/>
              <a:ahLst/>
              <a:cxnLst>
                <a:cxn ang="0">
                  <a:pos x="123" y="36"/>
                </a:cxn>
                <a:cxn ang="0">
                  <a:pos x="114" y="33"/>
                </a:cxn>
                <a:cxn ang="0">
                  <a:pos x="114" y="37"/>
                </a:cxn>
                <a:cxn ang="0">
                  <a:pos x="67" y="31"/>
                </a:cxn>
                <a:cxn ang="0">
                  <a:pos x="56" y="25"/>
                </a:cxn>
                <a:cxn ang="0">
                  <a:pos x="32" y="22"/>
                </a:cxn>
                <a:cxn ang="0">
                  <a:pos x="14" y="20"/>
                </a:cxn>
                <a:cxn ang="0">
                  <a:pos x="0" y="10"/>
                </a:cxn>
                <a:cxn ang="0">
                  <a:pos x="11" y="1"/>
                </a:cxn>
                <a:cxn ang="0">
                  <a:pos x="14" y="3"/>
                </a:cxn>
                <a:cxn ang="0">
                  <a:pos x="22" y="0"/>
                </a:cxn>
                <a:cxn ang="0">
                  <a:pos x="55" y="14"/>
                </a:cxn>
                <a:cxn ang="0">
                  <a:pos x="68" y="7"/>
                </a:cxn>
                <a:cxn ang="0">
                  <a:pos x="88" y="15"/>
                </a:cxn>
                <a:cxn ang="0">
                  <a:pos x="101" y="14"/>
                </a:cxn>
                <a:cxn ang="0">
                  <a:pos x="105" y="14"/>
                </a:cxn>
                <a:cxn ang="0">
                  <a:pos x="89" y="17"/>
                </a:cxn>
                <a:cxn ang="0">
                  <a:pos x="107" y="22"/>
                </a:cxn>
                <a:cxn ang="0">
                  <a:pos x="111" y="26"/>
                </a:cxn>
                <a:cxn ang="0">
                  <a:pos x="121" y="27"/>
                </a:cxn>
                <a:cxn ang="0">
                  <a:pos x="128" y="31"/>
                </a:cxn>
                <a:cxn ang="0">
                  <a:pos x="123" y="36"/>
                </a:cxn>
              </a:cxnLst>
              <a:rect l="0" t="0" r="r" b="b"/>
              <a:pathLst>
                <a:path w="128" h="37">
                  <a:moveTo>
                    <a:pt x="123" y="36"/>
                  </a:moveTo>
                  <a:cubicBezTo>
                    <a:pt x="119" y="36"/>
                    <a:pt x="119" y="33"/>
                    <a:pt x="114" y="33"/>
                  </a:cubicBezTo>
                  <a:cubicBezTo>
                    <a:pt x="113" y="33"/>
                    <a:pt x="114" y="36"/>
                    <a:pt x="114" y="37"/>
                  </a:cubicBezTo>
                  <a:cubicBezTo>
                    <a:pt x="100" y="32"/>
                    <a:pt x="85" y="31"/>
                    <a:pt x="67" y="31"/>
                  </a:cubicBezTo>
                  <a:cubicBezTo>
                    <a:pt x="62" y="31"/>
                    <a:pt x="61" y="25"/>
                    <a:pt x="56" y="25"/>
                  </a:cubicBezTo>
                  <a:cubicBezTo>
                    <a:pt x="48" y="25"/>
                    <a:pt x="41" y="25"/>
                    <a:pt x="32" y="22"/>
                  </a:cubicBezTo>
                  <a:cubicBezTo>
                    <a:pt x="25" y="20"/>
                    <a:pt x="19" y="24"/>
                    <a:pt x="14" y="20"/>
                  </a:cubicBezTo>
                  <a:cubicBezTo>
                    <a:pt x="10" y="15"/>
                    <a:pt x="7" y="10"/>
                    <a:pt x="0" y="10"/>
                  </a:cubicBezTo>
                  <a:cubicBezTo>
                    <a:pt x="0" y="9"/>
                    <a:pt x="8" y="1"/>
                    <a:pt x="11" y="1"/>
                  </a:cubicBezTo>
                  <a:cubicBezTo>
                    <a:pt x="12" y="1"/>
                    <a:pt x="13" y="3"/>
                    <a:pt x="14" y="3"/>
                  </a:cubicBezTo>
                  <a:cubicBezTo>
                    <a:pt x="17" y="3"/>
                    <a:pt x="19" y="0"/>
                    <a:pt x="22" y="0"/>
                  </a:cubicBezTo>
                  <a:cubicBezTo>
                    <a:pt x="35" y="0"/>
                    <a:pt x="41" y="14"/>
                    <a:pt x="55" y="14"/>
                  </a:cubicBezTo>
                  <a:cubicBezTo>
                    <a:pt x="62" y="14"/>
                    <a:pt x="63" y="7"/>
                    <a:pt x="68" y="7"/>
                  </a:cubicBezTo>
                  <a:cubicBezTo>
                    <a:pt x="77" y="7"/>
                    <a:pt x="80" y="15"/>
                    <a:pt x="88" y="15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4" y="16"/>
                    <a:pt x="89" y="17"/>
                    <a:pt x="89" y="17"/>
                  </a:cubicBezTo>
                  <a:cubicBezTo>
                    <a:pt x="93" y="22"/>
                    <a:pt x="99" y="22"/>
                    <a:pt x="107" y="22"/>
                  </a:cubicBezTo>
                  <a:cubicBezTo>
                    <a:pt x="110" y="22"/>
                    <a:pt x="110" y="26"/>
                    <a:pt x="111" y="26"/>
                  </a:cubicBezTo>
                  <a:cubicBezTo>
                    <a:pt x="114" y="30"/>
                    <a:pt x="117" y="26"/>
                    <a:pt x="121" y="27"/>
                  </a:cubicBezTo>
                  <a:cubicBezTo>
                    <a:pt x="125" y="29"/>
                    <a:pt x="125" y="30"/>
                    <a:pt x="128" y="31"/>
                  </a:cubicBezTo>
                  <a:cubicBezTo>
                    <a:pt x="127" y="33"/>
                    <a:pt x="124" y="36"/>
                    <a:pt x="123" y="3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53" name="Freeform 108">
              <a:extLst>
                <a:ext uri="{FF2B5EF4-FFF2-40B4-BE49-F238E27FC236}">
                  <a16:creationId xmlns:a16="http://schemas.microsoft.com/office/drawing/2014/main" id="{2C0FE677-2D72-1845-9868-3A1DF6335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1899" y="4159589"/>
              <a:ext cx="31090" cy="7537"/>
            </a:xfrm>
            <a:custGeom>
              <a:avLst/>
              <a:gdLst/>
              <a:ahLst/>
              <a:cxnLst>
                <a:cxn ang="0">
                  <a:pos x="26" y="9"/>
                </a:cxn>
                <a:cxn ang="0">
                  <a:pos x="10" y="9"/>
                </a:cxn>
                <a:cxn ang="0">
                  <a:pos x="0" y="4"/>
                </a:cxn>
                <a:cxn ang="0">
                  <a:pos x="8" y="1"/>
                </a:cxn>
                <a:cxn ang="0">
                  <a:pos x="26" y="4"/>
                </a:cxn>
                <a:cxn ang="0">
                  <a:pos x="39" y="0"/>
                </a:cxn>
                <a:cxn ang="0">
                  <a:pos x="26" y="9"/>
                </a:cxn>
              </a:cxnLst>
              <a:rect l="0" t="0" r="r" b="b"/>
              <a:pathLst>
                <a:path w="39" h="9">
                  <a:moveTo>
                    <a:pt x="26" y="9"/>
                  </a:moveTo>
                  <a:cubicBezTo>
                    <a:pt x="20" y="9"/>
                    <a:pt x="13" y="9"/>
                    <a:pt x="10" y="9"/>
                  </a:cubicBezTo>
                  <a:cubicBezTo>
                    <a:pt x="7" y="9"/>
                    <a:pt x="0" y="9"/>
                    <a:pt x="0" y="4"/>
                  </a:cubicBezTo>
                  <a:cubicBezTo>
                    <a:pt x="0" y="1"/>
                    <a:pt x="5" y="1"/>
                    <a:pt x="8" y="1"/>
                  </a:cubicBezTo>
                  <a:cubicBezTo>
                    <a:pt x="16" y="1"/>
                    <a:pt x="19" y="4"/>
                    <a:pt x="26" y="4"/>
                  </a:cubicBezTo>
                  <a:cubicBezTo>
                    <a:pt x="32" y="4"/>
                    <a:pt x="35" y="2"/>
                    <a:pt x="39" y="0"/>
                  </a:cubicBezTo>
                  <a:cubicBezTo>
                    <a:pt x="35" y="6"/>
                    <a:pt x="32" y="7"/>
                    <a:pt x="2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54" name="Freeform 109">
              <a:extLst>
                <a:ext uri="{FF2B5EF4-FFF2-40B4-BE49-F238E27FC236}">
                  <a16:creationId xmlns:a16="http://schemas.microsoft.com/office/drawing/2014/main" id="{3D236AF6-EBEF-6F40-A00C-F605778FE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1751" y="4161473"/>
              <a:ext cx="21669" cy="7537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3" y="6"/>
                </a:cxn>
                <a:cxn ang="0">
                  <a:pos x="19" y="5"/>
                </a:cxn>
                <a:cxn ang="0">
                  <a:pos x="9" y="9"/>
                </a:cxn>
                <a:cxn ang="0">
                  <a:pos x="0" y="6"/>
                </a:cxn>
                <a:cxn ang="0">
                  <a:pos x="7" y="1"/>
                </a:cxn>
                <a:cxn ang="0">
                  <a:pos x="16" y="3"/>
                </a:cxn>
                <a:cxn ang="0">
                  <a:pos x="16" y="0"/>
                </a:cxn>
                <a:cxn ang="0">
                  <a:pos x="27" y="0"/>
                </a:cxn>
                <a:cxn ang="0">
                  <a:pos x="27" y="6"/>
                </a:cxn>
              </a:cxnLst>
              <a:rect l="0" t="0" r="r" b="b"/>
              <a:pathLst>
                <a:path w="27" h="9">
                  <a:moveTo>
                    <a:pt x="27" y="6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5" y="6"/>
                    <a:pt x="13" y="9"/>
                    <a:pt x="9" y="9"/>
                  </a:cubicBezTo>
                  <a:cubicBezTo>
                    <a:pt x="5" y="9"/>
                    <a:pt x="0" y="8"/>
                    <a:pt x="0" y="6"/>
                  </a:cubicBezTo>
                  <a:cubicBezTo>
                    <a:pt x="0" y="1"/>
                    <a:pt x="3" y="1"/>
                    <a:pt x="7" y="1"/>
                  </a:cubicBezTo>
                  <a:cubicBezTo>
                    <a:pt x="11" y="1"/>
                    <a:pt x="13" y="2"/>
                    <a:pt x="16" y="3"/>
                  </a:cubicBezTo>
                  <a:cubicBezTo>
                    <a:pt x="16" y="2"/>
                    <a:pt x="16" y="1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6" y="5"/>
                    <a:pt x="27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55" name="Freeform 110">
              <a:extLst>
                <a:ext uri="{FF2B5EF4-FFF2-40B4-BE49-F238E27FC236}">
                  <a16:creationId xmlns:a16="http://schemas.microsoft.com/office/drawing/2014/main" id="{17A0E8D2-3E2D-A441-99A1-93D6A00B4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4362" y="4169953"/>
              <a:ext cx="16016" cy="11305"/>
            </a:xfrm>
            <a:custGeom>
              <a:avLst/>
              <a:gdLst/>
              <a:ahLst/>
              <a:cxnLst>
                <a:cxn ang="0">
                  <a:pos x="15" y="14"/>
                </a:cxn>
                <a:cxn ang="0">
                  <a:pos x="12" y="9"/>
                </a:cxn>
                <a:cxn ang="0">
                  <a:pos x="0" y="4"/>
                </a:cxn>
                <a:cxn ang="0">
                  <a:pos x="9" y="1"/>
                </a:cxn>
                <a:cxn ang="0">
                  <a:pos x="13" y="1"/>
                </a:cxn>
                <a:cxn ang="0">
                  <a:pos x="20" y="11"/>
                </a:cxn>
                <a:cxn ang="0">
                  <a:pos x="16" y="14"/>
                </a:cxn>
                <a:cxn ang="0">
                  <a:pos x="15" y="14"/>
                </a:cxn>
              </a:cxnLst>
              <a:rect l="0" t="0" r="r" b="b"/>
              <a:pathLst>
                <a:path w="20" h="14">
                  <a:moveTo>
                    <a:pt x="15" y="14"/>
                  </a:moveTo>
                  <a:cubicBezTo>
                    <a:pt x="12" y="14"/>
                    <a:pt x="12" y="10"/>
                    <a:pt x="12" y="9"/>
                  </a:cubicBezTo>
                  <a:cubicBezTo>
                    <a:pt x="8" y="9"/>
                    <a:pt x="0" y="8"/>
                    <a:pt x="0" y="4"/>
                  </a:cubicBezTo>
                  <a:cubicBezTo>
                    <a:pt x="0" y="0"/>
                    <a:pt x="6" y="1"/>
                    <a:pt x="9" y="1"/>
                  </a:cubicBezTo>
                  <a:cubicBezTo>
                    <a:pt x="10" y="1"/>
                    <a:pt x="12" y="1"/>
                    <a:pt x="13" y="1"/>
                  </a:cubicBezTo>
                  <a:cubicBezTo>
                    <a:pt x="13" y="7"/>
                    <a:pt x="20" y="6"/>
                    <a:pt x="20" y="11"/>
                  </a:cubicBezTo>
                  <a:cubicBezTo>
                    <a:pt x="20" y="13"/>
                    <a:pt x="18" y="14"/>
                    <a:pt x="16" y="14"/>
                  </a:cubicBezTo>
                  <a:cubicBezTo>
                    <a:pt x="16" y="14"/>
                    <a:pt x="15" y="14"/>
                    <a:pt x="15" y="1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56" name="Freeform 111">
              <a:extLst>
                <a:ext uri="{FF2B5EF4-FFF2-40B4-BE49-F238E27FC236}">
                  <a16:creationId xmlns:a16="http://schemas.microsoft.com/office/drawing/2014/main" id="{E3FE8D9A-E91E-614D-A65D-9A2BDDCE4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14" y="4160532"/>
              <a:ext cx="6595" cy="65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" y="3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6" y="0"/>
                    <a:pt x="6" y="2"/>
                    <a:pt x="8" y="3"/>
                  </a:cubicBezTo>
                  <a:cubicBezTo>
                    <a:pt x="7" y="6"/>
                    <a:pt x="5" y="8"/>
                    <a:pt x="3" y="8"/>
                  </a:cubicBezTo>
                  <a:cubicBezTo>
                    <a:pt x="2" y="8"/>
                    <a:pt x="0" y="6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57" name="Freeform 112">
              <a:extLst>
                <a:ext uri="{FF2B5EF4-FFF2-40B4-BE49-F238E27FC236}">
                  <a16:creationId xmlns:a16="http://schemas.microsoft.com/office/drawing/2014/main" id="{7D8F3231-929A-4B41-9646-9010843E8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641" y="4161473"/>
              <a:ext cx="34859" cy="20727"/>
            </a:xfrm>
            <a:custGeom>
              <a:avLst/>
              <a:gdLst/>
              <a:ahLst/>
              <a:cxnLst>
                <a:cxn ang="0">
                  <a:pos x="19" y="13"/>
                </a:cxn>
                <a:cxn ang="0">
                  <a:pos x="17" y="19"/>
                </a:cxn>
                <a:cxn ang="0">
                  <a:pos x="3" y="26"/>
                </a:cxn>
                <a:cxn ang="0">
                  <a:pos x="0" y="22"/>
                </a:cxn>
                <a:cxn ang="0">
                  <a:pos x="15" y="10"/>
                </a:cxn>
                <a:cxn ang="0">
                  <a:pos x="17" y="6"/>
                </a:cxn>
                <a:cxn ang="0">
                  <a:pos x="45" y="3"/>
                </a:cxn>
                <a:cxn ang="0">
                  <a:pos x="19" y="13"/>
                </a:cxn>
              </a:cxnLst>
              <a:rect l="0" t="0" r="r" b="b"/>
              <a:pathLst>
                <a:path w="45" h="26">
                  <a:moveTo>
                    <a:pt x="19" y="13"/>
                  </a:moveTo>
                  <a:cubicBezTo>
                    <a:pt x="16" y="13"/>
                    <a:pt x="19" y="17"/>
                    <a:pt x="17" y="19"/>
                  </a:cubicBezTo>
                  <a:cubicBezTo>
                    <a:pt x="15" y="21"/>
                    <a:pt x="8" y="26"/>
                    <a:pt x="3" y="26"/>
                  </a:cubicBezTo>
                  <a:cubicBezTo>
                    <a:pt x="1" y="26"/>
                    <a:pt x="0" y="24"/>
                    <a:pt x="0" y="22"/>
                  </a:cubicBezTo>
                  <a:cubicBezTo>
                    <a:pt x="0" y="12"/>
                    <a:pt x="8" y="12"/>
                    <a:pt x="15" y="10"/>
                  </a:cubicBezTo>
                  <a:cubicBezTo>
                    <a:pt x="16" y="10"/>
                    <a:pt x="16" y="7"/>
                    <a:pt x="17" y="6"/>
                  </a:cubicBezTo>
                  <a:cubicBezTo>
                    <a:pt x="21" y="2"/>
                    <a:pt x="41" y="0"/>
                    <a:pt x="45" y="3"/>
                  </a:cubicBezTo>
                  <a:cubicBezTo>
                    <a:pt x="40" y="9"/>
                    <a:pt x="26" y="13"/>
                    <a:pt x="19" y="1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58" name="Freeform 113">
              <a:extLst>
                <a:ext uri="{FF2B5EF4-FFF2-40B4-BE49-F238E27FC236}">
                  <a16:creationId xmlns:a16="http://schemas.microsoft.com/office/drawing/2014/main" id="{976CB8E8-91D8-A244-8912-7BA369919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3136" y="4105889"/>
              <a:ext cx="10364" cy="11305"/>
            </a:xfrm>
            <a:custGeom>
              <a:avLst/>
              <a:gdLst/>
              <a:ahLst/>
              <a:cxnLst>
                <a:cxn ang="0">
                  <a:pos x="13" y="8"/>
                </a:cxn>
                <a:cxn ang="0">
                  <a:pos x="8" y="14"/>
                </a:cxn>
                <a:cxn ang="0">
                  <a:pos x="0" y="5"/>
                </a:cxn>
                <a:cxn ang="0">
                  <a:pos x="13" y="8"/>
                </a:cxn>
              </a:cxnLst>
              <a:rect l="0" t="0" r="r" b="b"/>
              <a:pathLst>
                <a:path w="13" h="14">
                  <a:moveTo>
                    <a:pt x="13" y="8"/>
                  </a:moveTo>
                  <a:cubicBezTo>
                    <a:pt x="13" y="9"/>
                    <a:pt x="10" y="14"/>
                    <a:pt x="8" y="14"/>
                  </a:cubicBezTo>
                  <a:cubicBezTo>
                    <a:pt x="6" y="14"/>
                    <a:pt x="0" y="9"/>
                    <a:pt x="0" y="5"/>
                  </a:cubicBezTo>
                  <a:cubicBezTo>
                    <a:pt x="0" y="0"/>
                    <a:pt x="13" y="4"/>
                    <a:pt x="13" y="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59" name="Freeform 114">
              <a:extLst>
                <a:ext uri="{FF2B5EF4-FFF2-40B4-BE49-F238E27FC236}">
                  <a16:creationId xmlns:a16="http://schemas.microsoft.com/office/drawing/2014/main" id="{F973F9D9-372F-BE4D-A74F-36DBC37D7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1037" y="4106831"/>
              <a:ext cx="28264" cy="8479"/>
            </a:xfrm>
            <a:custGeom>
              <a:avLst/>
              <a:gdLst/>
              <a:ahLst/>
              <a:cxnLst>
                <a:cxn ang="0">
                  <a:pos x="31" y="2"/>
                </a:cxn>
                <a:cxn ang="0">
                  <a:pos x="36" y="10"/>
                </a:cxn>
                <a:cxn ang="0">
                  <a:pos x="34" y="10"/>
                </a:cxn>
                <a:cxn ang="0">
                  <a:pos x="18" y="6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3" y="0"/>
                </a:cxn>
                <a:cxn ang="0">
                  <a:pos x="30" y="2"/>
                </a:cxn>
                <a:cxn ang="0">
                  <a:pos x="31" y="2"/>
                </a:cxn>
              </a:cxnLst>
              <a:rect l="0" t="0" r="r" b="b"/>
              <a:pathLst>
                <a:path w="36" h="10">
                  <a:moveTo>
                    <a:pt x="31" y="2"/>
                  </a:moveTo>
                  <a:cubicBezTo>
                    <a:pt x="32" y="5"/>
                    <a:pt x="36" y="6"/>
                    <a:pt x="36" y="10"/>
                  </a:cubicBezTo>
                  <a:cubicBezTo>
                    <a:pt x="36" y="10"/>
                    <a:pt x="35" y="10"/>
                    <a:pt x="34" y="10"/>
                  </a:cubicBezTo>
                  <a:cubicBezTo>
                    <a:pt x="28" y="10"/>
                    <a:pt x="25" y="6"/>
                    <a:pt x="18" y="6"/>
                  </a:cubicBezTo>
                  <a:cubicBezTo>
                    <a:pt x="14" y="6"/>
                    <a:pt x="12" y="6"/>
                    <a:pt x="8" y="6"/>
                  </a:cubicBezTo>
                  <a:cubicBezTo>
                    <a:pt x="6" y="6"/>
                    <a:pt x="0" y="4"/>
                    <a:pt x="0" y="4"/>
                  </a:cubicBezTo>
                  <a:cubicBezTo>
                    <a:pt x="0" y="2"/>
                    <a:pt x="3" y="1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3"/>
                    <a:pt x="27" y="2"/>
                    <a:pt x="30" y="2"/>
                  </a:cubicBezTo>
                  <a:lnTo>
                    <a:pt x="31" y="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60" name="Freeform 115">
              <a:extLst>
                <a:ext uri="{FF2B5EF4-FFF2-40B4-BE49-F238E27FC236}">
                  <a16:creationId xmlns:a16="http://schemas.microsoft.com/office/drawing/2014/main" id="{31D1A450-F9A4-EA44-BB6A-49674C8A8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7268" y="4055014"/>
              <a:ext cx="11305" cy="27322"/>
            </a:xfrm>
            <a:custGeom>
              <a:avLst/>
              <a:gdLst/>
              <a:ahLst/>
              <a:cxnLst>
                <a:cxn ang="0">
                  <a:pos x="4" y="28"/>
                </a:cxn>
                <a:cxn ang="0">
                  <a:pos x="4" y="25"/>
                </a:cxn>
                <a:cxn ang="0">
                  <a:pos x="14" y="24"/>
                </a:cxn>
                <a:cxn ang="0">
                  <a:pos x="11" y="17"/>
                </a:cxn>
                <a:cxn ang="0">
                  <a:pos x="15" y="12"/>
                </a:cxn>
                <a:cxn ang="0">
                  <a:pos x="4" y="0"/>
                </a:cxn>
                <a:cxn ang="0">
                  <a:pos x="0" y="9"/>
                </a:cxn>
                <a:cxn ang="0">
                  <a:pos x="3" y="21"/>
                </a:cxn>
                <a:cxn ang="0">
                  <a:pos x="3" y="27"/>
                </a:cxn>
                <a:cxn ang="0">
                  <a:pos x="9" y="35"/>
                </a:cxn>
                <a:cxn ang="0">
                  <a:pos x="4" y="28"/>
                </a:cxn>
              </a:cxnLst>
              <a:rect l="0" t="0" r="r" b="b"/>
              <a:pathLst>
                <a:path w="15" h="35">
                  <a:moveTo>
                    <a:pt x="4" y="28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8" y="25"/>
                    <a:pt x="12" y="24"/>
                    <a:pt x="14" y="24"/>
                  </a:cubicBezTo>
                  <a:cubicBezTo>
                    <a:pt x="14" y="20"/>
                    <a:pt x="11" y="20"/>
                    <a:pt x="11" y="17"/>
                  </a:cubicBezTo>
                  <a:cubicBezTo>
                    <a:pt x="11" y="15"/>
                    <a:pt x="15" y="14"/>
                    <a:pt x="15" y="12"/>
                  </a:cubicBezTo>
                  <a:cubicBezTo>
                    <a:pt x="8" y="10"/>
                    <a:pt x="4" y="6"/>
                    <a:pt x="4" y="0"/>
                  </a:cubicBezTo>
                  <a:cubicBezTo>
                    <a:pt x="0" y="2"/>
                    <a:pt x="0" y="5"/>
                    <a:pt x="0" y="9"/>
                  </a:cubicBezTo>
                  <a:cubicBezTo>
                    <a:pt x="0" y="15"/>
                    <a:pt x="3" y="16"/>
                    <a:pt x="3" y="21"/>
                  </a:cubicBezTo>
                  <a:cubicBezTo>
                    <a:pt x="3" y="26"/>
                    <a:pt x="3" y="24"/>
                    <a:pt x="3" y="27"/>
                  </a:cubicBezTo>
                  <a:cubicBezTo>
                    <a:pt x="3" y="30"/>
                    <a:pt x="4" y="35"/>
                    <a:pt x="9" y="35"/>
                  </a:cubicBezTo>
                  <a:cubicBezTo>
                    <a:pt x="7" y="32"/>
                    <a:pt x="6" y="31"/>
                    <a:pt x="4" y="2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61" name="Freeform 119">
              <a:extLst>
                <a:ext uri="{FF2B5EF4-FFF2-40B4-BE49-F238E27FC236}">
                  <a16:creationId xmlns:a16="http://schemas.microsoft.com/office/drawing/2014/main" id="{41B5E154-16A8-4446-BA94-CCFB98828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510" y="3979645"/>
              <a:ext cx="45222" cy="42396"/>
            </a:xfrm>
            <a:custGeom>
              <a:avLst/>
              <a:gdLst/>
              <a:ahLst/>
              <a:cxnLst>
                <a:cxn ang="0">
                  <a:pos x="48" y="38"/>
                </a:cxn>
                <a:cxn ang="0">
                  <a:pos x="46" y="35"/>
                </a:cxn>
                <a:cxn ang="0">
                  <a:pos x="42" y="40"/>
                </a:cxn>
                <a:cxn ang="0">
                  <a:pos x="47" y="48"/>
                </a:cxn>
                <a:cxn ang="0">
                  <a:pos x="42" y="53"/>
                </a:cxn>
                <a:cxn ang="0">
                  <a:pos x="40" y="50"/>
                </a:cxn>
                <a:cxn ang="0">
                  <a:pos x="36" y="51"/>
                </a:cxn>
                <a:cxn ang="0">
                  <a:pos x="26" y="37"/>
                </a:cxn>
                <a:cxn ang="0">
                  <a:pos x="28" y="32"/>
                </a:cxn>
                <a:cxn ang="0">
                  <a:pos x="27" y="29"/>
                </a:cxn>
                <a:cxn ang="0">
                  <a:pos x="21" y="28"/>
                </a:cxn>
                <a:cxn ang="0">
                  <a:pos x="21" y="32"/>
                </a:cxn>
                <a:cxn ang="0">
                  <a:pos x="17" y="30"/>
                </a:cxn>
                <a:cxn ang="0">
                  <a:pos x="16" y="32"/>
                </a:cxn>
                <a:cxn ang="0">
                  <a:pos x="12" y="28"/>
                </a:cxn>
                <a:cxn ang="0">
                  <a:pos x="4" y="45"/>
                </a:cxn>
                <a:cxn ang="0">
                  <a:pos x="4" y="36"/>
                </a:cxn>
                <a:cxn ang="0">
                  <a:pos x="2" y="32"/>
                </a:cxn>
                <a:cxn ang="0">
                  <a:pos x="5" y="22"/>
                </a:cxn>
                <a:cxn ang="0">
                  <a:pos x="19" y="14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15"/>
                </a:cxn>
                <a:cxn ang="0">
                  <a:pos x="41" y="9"/>
                </a:cxn>
                <a:cxn ang="0">
                  <a:pos x="42" y="0"/>
                </a:cxn>
                <a:cxn ang="0">
                  <a:pos x="48" y="4"/>
                </a:cxn>
                <a:cxn ang="0">
                  <a:pos x="58" y="33"/>
                </a:cxn>
                <a:cxn ang="0">
                  <a:pos x="53" y="46"/>
                </a:cxn>
                <a:cxn ang="0">
                  <a:pos x="48" y="36"/>
                </a:cxn>
                <a:cxn ang="0">
                  <a:pos x="48" y="38"/>
                </a:cxn>
              </a:cxnLst>
              <a:rect l="0" t="0" r="r" b="b"/>
              <a:pathLst>
                <a:path w="58" h="53">
                  <a:moveTo>
                    <a:pt x="48" y="38"/>
                  </a:moveTo>
                  <a:cubicBezTo>
                    <a:pt x="48" y="37"/>
                    <a:pt x="47" y="36"/>
                    <a:pt x="46" y="35"/>
                  </a:cubicBezTo>
                  <a:cubicBezTo>
                    <a:pt x="44" y="37"/>
                    <a:pt x="42" y="38"/>
                    <a:pt x="42" y="40"/>
                  </a:cubicBezTo>
                  <a:cubicBezTo>
                    <a:pt x="42" y="43"/>
                    <a:pt x="47" y="44"/>
                    <a:pt x="47" y="48"/>
                  </a:cubicBezTo>
                  <a:cubicBezTo>
                    <a:pt x="47" y="51"/>
                    <a:pt x="45" y="53"/>
                    <a:pt x="42" y="53"/>
                  </a:cubicBezTo>
                  <a:cubicBezTo>
                    <a:pt x="41" y="53"/>
                    <a:pt x="40" y="51"/>
                    <a:pt x="40" y="50"/>
                  </a:cubicBezTo>
                  <a:cubicBezTo>
                    <a:pt x="39" y="51"/>
                    <a:pt x="37" y="51"/>
                    <a:pt x="36" y="51"/>
                  </a:cubicBezTo>
                  <a:cubicBezTo>
                    <a:pt x="31" y="51"/>
                    <a:pt x="26" y="44"/>
                    <a:pt x="26" y="37"/>
                  </a:cubicBezTo>
                  <a:cubicBezTo>
                    <a:pt x="26" y="34"/>
                    <a:pt x="27" y="33"/>
                    <a:pt x="28" y="32"/>
                  </a:cubicBezTo>
                  <a:cubicBezTo>
                    <a:pt x="28" y="31"/>
                    <a:pt x="27" y="30"/>
                    <a:pt x="27" y="2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30"/>
                    <a:pt x="20" y="31"/>
                    <a:pt x="21" y="32"/>
                  </a:cubicBezTo>
                  <a:cubicBezTo>
                    <a:pt x="18" y="32"/>
                    <a:pt x="18" y="31"/>
                    <a:pt x="17" y="30"/>
                  </a:cubicBezTo>
                  <a:cubicBezTo>
                    <a:pt x="17" y="30"/>
                    <a:pt x="16" y="31"/>
                    <a:pt x="16" y="32"/>
                  </a:cubicBezTo>
                  <a:cubicBezTo>
                    <a:pt x="14" y="31"/>
                    <a:pt x="12" y="28"/>
                    <a:pt x="12" y="28"/>
                  </a:cubicBezTo>
                  <a:cubicBezTo>
                    <a:pt x="8" y="32"/>
                    <a:pt x="8" y="45"/>
                    <a:pt x="4" y="45"/>
                  </a:cubicBezTo>
                  <a:cubicBezTo>
                    <a:pt x="0" y="45"/>
                    <a:pt x="4" y="37"/>
                    <a:pt x="4" y="36"/>
                  </a:cubicBezTo>
                  <a:cubicBezTo>
                    <a:pt x="4" y="35"/>
                    <a:pt x="2" y="33"/>
                    <a:pt x="2" y="32"/>
                  </a:cubicBezTo>
                  <a:cubicBezTo>
                    <a:pt x="2" y="28"/>
                    <a:pt x="4" y="26"/>
                    <a:pt x="5" y="22"/>
                  </a:cubicBezTo>
                  <a:cubicBezTo>
                    <a:pt x="13" y="22"/>
                    <a:pt x="11" y="14"/>
                    <a:pt x="19" y="14"/>
                  </a:cubicBezTo>
                  <a:cubicBezTo>
                    <a:pt x="24" y="14"/>
                    <a:pt x="23" y="20"/>
                    <a:pt x="26" y="20"/>
                  </a:cubicBezTo>
                  <a:cubicBezTo>
                    <a:pt x="27" y="20"/>
                    <a:pt x="27" y="20"/>
                    <a:pt x="28" y="20"/>
                  </a:cubicBezTo>
                  <a:cubicBezTo>
                    <a:pt x="28" y="18"/>
                    <a:pt x="30" y="16"/>
                    <a:pt x="32" y="15"/>
                  </a:cubicBezTo>
                  <a:cubicBezTo>
                    <a:pt x="32" y="10"/>
                    <a:pt x="39" y="12"/>
                    <a:pt x="41" y="9"/>
                  </a:cubicBezTo>
                  <a:cubicBezTo>
                    <a:pt x="42" y="7"/>
                    <a:pt x="42" y="1"/>
                    <a:pt x="42" y="0"/>
                  </a:cubicBezTo>
                  <a:cubicBezTo>
                    <a:pt x="45" y="0"/>
                    <a:pt x="47" y="2"/>
                    <a:pt x="48" y="4"/>
                  </a:cubicBezTo>
                  <a:cubicBezTo>
                    <a:pt x="51" y="7"/>
                    <a:pt x="58" y="30"/>
                    <a:pt x="58" y="33"/>
                  </a:cubicBezTo>
                  <a:cubicBezTo>
                    <a:pt x="58" y="37"/>
                    <a:pt x="53" y="39"/>
                    <a:pt x="53" y="46"/>
                  </a:cubicBezTo>
                  <a:cubicBezTo>
                    <a:pt x="51" y="46"/>
                    <a:pt x="48" y="37"/>
                    <a:pt x="48" y="36"/>
                  </a:cubicBezTo>
                  <a:lnTo>
                    <a:pt x="48" y="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62" name="Freeform 120">
              <a:extLst>
                <a:ext uri="{FF2B5EF4-FFF2-40B4-BE49-F238E27FC236}">
                  <a16:creationId xmlns:a16="http://schemas.microsoft.com/office/drawing/2014/main" id="{5B331861-C858-3845-866F-EDC7E463E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057" y="3968340"/>
              <a:ext cx="21669" cy="23553"/>
            </a:xfrm>
            <a:custGeom>
              <a:avLst/>
              <a:gdLst/>
              <a:ahLst/>
              <a:cxnLst>
                <a:cxn ang="0">
                  <a:pos x="3" y="29"/>
                </a:cxn>
                <a:cxn ang="0">
                  <a:pos x="0" y="29"/>
                </a:cxn>
                <a:cxn ang="0">
                  <a:pos x="22" y="5"/>
                </a:cxn>
                <a:cxn ang="0">
                  <a:pos x="25" y="0"/>
                </a:cxn>
                <a:cxn ang="0">
                  <a:pos x="28" y="6"/>
                </a:cxn>
                <a:cxn ang="0">
                  <a:pos x="24" y="9"/>
                </a:cxn>
                <a:cxn ang="0">
                  <a:pos x="17" y="13"/>
                </a:cxn>
                <a:cxn ang="0">
                  <a:pos x="3" y="29"/>
                </a:cxn>
              </a:cxnLst>
              <a:rect l="0" t="0" r="r" b="b"/>
              <a:pathLst>
                <a:path w="28" h="29">
                  <a:moveTo>
                    <a:pt x="3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4" y="18"/>
                    <a:pt x="18" y="13"/>
                    <a:pt x="22" y="5"/>
                  </a:cubicBezTo>
                  <a:cubicBezTo>
                    <a:pt x="23" y="3"/>
                    <a:pt x="23" y="1"/>
                    <a:pt x="25" y="0"/>
                  </a:cubicBezTo>
                  <a:cubicBezTo>
                    <a:pt x="24" y="4"/>
                    <a:pt x="26" y="5"/>
                    <a:pt x="28" y="6"/>
                  </a:cubicBezTo>
                  <a:cubicBezTo>
                    <a:pt x="26" y="8"/>
                    <a:pt x="26" y="9"/>
                    <a:pt x="24" y="9"/>
                  </a:cubicBezTo>
                  <a:cubicBezTo>
                    <a:pt x="23" y="12"/>
                    <a:pt x="20" y="13"/>
                    <a:pt x="17" y="13"/>
                  </a:cubicBezTo>
                  <a:cubicBezTo>
                    <a:pt x="15" y="22"/>
                    <a:pt x="8" y="26"/>
                    <a:pt x="3" y="2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63" name="Freeform 121">
              <a:extLst>
                <a:ext uri="{FF2B5EF4-FFF2-40B4-BE49-F238E27FC236}">
                  <a16:creationId xmlns:a16="http://schemas.microsoft.com/office/drawing/2014/main" id="{07FB5E6D-FA49-A54D-98AF-A06CBE08C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0015" y="3892970"/>
              <a:ext cx="42396" cy="60296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6" y="20"/>
                </a:cxn>
                <a:cxn ang="0">
                  <a:pos x="5" y="7"/>
                </a:cxn>
                <a:cxn ang="0">
                  <a:pos x="9" y="0"/>
                </a:cxn>
                <a:cxn ang="0">
                  <a:pos x="16" y="7"/>
                </a:cxn>
                <a:cxn ang="0">
                  <a:pos x="21" y="3"/>
                </a:cxn>
                <a:cxn ang="0">
                  <a:pos x="22" y="5"/>
                </a:cxn>
                <a:cxn ang="0">
                  <a:pos x="23" y="8"/>
                </a:cxn>
                <a:cxn ang="0">
                  <a:pos x="28" y="25"/>
                </a:cxn>
                <a:cxn ang="0">
                  <a:pos x="20" y="42"/>
                </a:cxn>
                <a:cxn ang="0">
                  <a:pos x="30" y="59"/>
                </a:cxn>
                <a:cxn ang="0">
                  <a:pos x="30" y="58"/>
                </a:cxn>
                <a:cxn ang="0">
                  <a:pos x="34" y="55"/>
                </a:cxn>
                <a:cxn ang="0">
                  <a:pos x="43" y="64"/>
                </a:cxn>
                <a:cxn ang="0">
                  <a:pos x="46" y="61"/>
                </a:cxn>
                <a:cxn ang="0">
                  <a:pos x="49" y="62"/>
                </a:cxn>
                <a:cxn ang="0">
                  <a:pos x="46" y="66"/>
                </a:cxn>
                <a:cxn ang="0">
                  <a:pos x="49" y="66"/>
                </a:cxn>
                <a:cxn ang="0">
                  <a:pos x="54" y="71"/>
                </a:cxn>
                <a:cxn ang="0">
                  <a:pos x="54" y="74"/>
                </a:cxn>
                <a:cxn ang="0">
                  <a:pos x="53" y="76"/>
                </a:cxn>
                <a:cxn ang="0">
                  <a:pos x="51" y="73"/>
                </a:cxn>
                <a:cxn ang="0">
                  <a:pos x="36" y="61"/>
                </a:cxn>
                <a:cxn ang="0">
                  <a:pos x="37" y="69"/>
                </a:cxn>
                <a:cxn ang="0">
                  <a:pos x="25" y="60"/>
                </a:cxn>
                <a:cxn ang="0">
                  <a:pos x="19" y="62"/>
                </a:cxn>
                <a:cxn ang="0">
                  <a:pos x="13" y="57"/>
                </a:cxn>
                <a:cxn ang="0">
                  <a:pos x="15" y="53"/>
                </a:cxn>
                <a:cxn ang="0">
                  <a:pos x="15" y="49"/>
                </a:cxn>
                <a:cxn ang="0">
                  <a:pos x="13" y="49"/>
                </a:cxn>
                <a:cxn ang="0">
                  <a:pos x="10" y="51"/>
                </a:cxn>
                <a:cxn ang="0">
                  <a:pos x="1" y="44"/>
                </a:cxn>
                <a:cxn ang="0">
                  <a:pos x="4" y="31"/>
                </a:cxn>
              </a:cxnLst>
              <a:rect l="0" t="0" r="r" b="b"/>
              <a:pathLst>
                <a:path w="54" h="76">
                  <a:moveTo>
                    <a:pt x="4" y="31"/>
                  </a:moveTo>
                  <a:cubicBezTo>
                    <a:pt x="6" y="28"/>
                    <a:pt x="6" y="23"/>
                    <a:pt x="6" y="20"/>
                  </a:cubicBezTo>
                  <a:cubicBezTo>
                    <a:pt x="7" y="15"/>
                    <a:pt x="5" y="12"/>
                    <a:pt x="5" y="7"/>
                  </a:cubicBezTo>
                  <a:cubicBezTo>
                    <a:pt x="5" y="3"/>
                    <a:pt x="6" y="0"/>
                    <a:pt x="9" y="0"/>
                  </a:cubicBezTo>
                  <a:cubicBezTo>
                    <a:pt x="13" y="0"/>
                    <a:pt x="12" y="7"/>
                    <a:pt x="16" y="7"/>
                  </a:cubicBezTo>
                  <a:cubicBezTo>
                    <a:pt x="18" y="7"/>
                    <a:pt x="20" y="4"/>
                    <a:pt x="21" y="3"/>
                  </a:cubicBezTo>
                  <a:cubicBezTo>
                    <a:pt x="21" y="3"/>
                    <a:pt x="22" y="4"/>
                    <a:pt x="22" y="5"/>
                  </a:cubicBezTo>
                  <a:cubicBezTo>
                    <a:pt x="22" y="6"/>
                    <a:pt x="23" y="7"/>
                    <a:pt x="23" y="8"/>
                  </a:cubicBezTo>
                  <a:cubicBezTo>
                    <a:pt x="23" y="13"/>
                    <a:pt x="28" y="18"/>
                    <a:pt x="28" y="25"/>
                  </a:cubicBezTo>
                  <a:cubicBezTo>
                    <a:pt x="28" y="33"/>
                    <a:pt x="20" y="34"/>
                    <a:pt x="20" y="42"/>
                  </a:cubicBezTo>
                  <a:cubicBezTo>
                    <a:pt x="20" y="48"/>
                    <a:pt x="26" y="57"/>
                    <a:pt x="30" y="59"/>
                  </a:cubicBezTo>
                  <a:cubicBezTo>
                    <a:pt x="30" y="59"/>
                    <a:pt x="30" y="58"/>
                    <a:pt x="30" y="58"/>
                  </a:cubicBezTo>
                  <a:cubicBezTo>
                    <a:pt x="30" y="56"/>
                    <a:pt x="32" y="54"/>
                    <a:pt x="34" y="55"/>
                  </a:cubicBezTo>
                  <a:cubicBezTo>
                    <a:pt x="39" y="55"/>
                    <a:pt x="40" y="63"/>
                    <a:pt x="43" y="64"/>
                  </a:cubicBezTo>
                  <a:cubicBezTo>
                    <a:pt x="44" y="64"/>
                    <a:pt x="45" y="61"/>
                    <a:pt x="46" y="61"/>
                  </a:cubicBezTo>
                  <a:cubicBezTo>
                    <a:pt x="47" y="61"/>
                    <a:pt x="48" y="62"/>
                    <a:pt x="49" y="62"/>
                  </a:cubicBezTo>
                  <a:cubicBezTo>
                    <a:pt x="48" y="64"/>
                    <a:pt x="46" y="64"/>
                    <a:pt x="46" y="66"/>
                  </a:cubicBezTo>
                  <a:cubicBezTo>
                    <a:pt x="46" y="67"/>
                    <a:pt x="48" y="67"/>
                    <a:pt x="49" y="66"/>
                  </a:cubicBezTo>
                  <a:cubicBezTo>
                    <a:pt x="49" y="69"/>
                    <a:pt x="51" y="71"/>
                    <a:pt x="54" y="71"/>
                  </a:cubicBezTo>
                  <a:cubicBezTo>
                    <a:pt x="54" y="72"/>
                    <a:pt x="54" y="73"/>
                    <a:pt x="54" y="74"/>
                  </a:cubicBezTo>
                  <a:cubicBezTo>
                    <a:pt x="54" y="75"/>
                    <a:pt x="53" y="76"/>
                    <a:pt x="53" y="76"/>
                  </a:cubicBezTo>
                  <a:cubicBezTo>
                    <a:pt x="51" y="76"/>
                    <a:pt x="51" y="74"/>
                    <a:pt x="51" y="73"/>
                  </a:cubicBezTo>
                  <a:cubicBezTo>
                    <a:pt x="48" y="69"/>
                    <a:pt x="39" y="65"/>
                    <a:pt x="36" y="61"/>
                  </a:cubicBezTo>
                  <a:cubicBezTo>
                    <a:pt x="34" y="64"/>
                    <a:pt x="35" y="66"/>
                    <a:pt x="37" y="69"/>
                  </a:cubicBezTo>
                  <a:cubicBezTo>
                    <a:pt x="31" y="69"/>
                    <a:pt x="31" y="60"/>
                    <a:pt x="25" y="60"/>
                  </a:cubicBezTo>
                  <a:cubicBezTo>
                    <a:pt x="23" y="60"/>
                    <a:pt x="21" y="62"/>
                    <a:pt x="19" y="62"/>
                  </a:cubicBezTo>
                  <a:cubicBezTo>
                    <a:pt x="16" y="62"/>
                    <a:pt x="13" y="59"/>
                    <a:pt x="13" y="57"/>
                  </a:cubicBezTo>
                  <a:cubicBezTo>
                    <a:pt x="13" y="55"/>
                    <a:pt x="14" y="53"/>
                    <a:pt x="15" y="53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2" y="50"/>
                    <a:pt x="11" y="51"/>
                    <a:pt x="10" y="51"/>
                  </a:cubicBezTo>
                  <a:cubicBezTo>
                    <a:pt x="8" y="51"/>
                    <a:pt x="1" y="47"/>
                    <a:pt x="1" y="44"/>
                  </a:cubicBezTo>
                  <a:cubicBezTo>
                    <a:pt x="1" y="38"/>
                    <a:pt x="0" y="30"/>
                    <a:pt x="4" y="3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64" name="Freeform 122">
              <a:extLst>
                <a:ext uri="{FF2B5EF4-FFF2-40B4-BE49-F238E27FC236}">
                  <a16:creationId xmlns:a16="http://schemas.microsoft.com/office/drawing/2014/main" id="{30B7B1CE-38B6-3A4A-B626-597404376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4294" y="3953266"/>
              <a:ext cx="14132" cy="24495"/>
            </a:xfrm>
            <a:custGeom>
              <a:avLst/>
              <a:gdLst/>
              <a:ahLst/>
              <a:cxnLst>
                <a:cxn ang="0">
                  <a:pos x="16" y="20"/>
                </a:cxn>
                <a:cxn ang="0">
                  <a:pos x="10" y="20"/>
                </a:cxn>
                <a:cxn ang="0">
                  <a:pos x="14" y="28"/>
                </a:cxn>
                <a:cxn ang="0">
                  <a:pos x="14" y="30"/>
                </a:cxn>
                <a:cxn ang="0">
                  <a:pos x="10" y="30"/>
                </a:cxn>
                <a:cxn ang="0">
                  <a:pos x="8" y="25"/>
                </a:cxn>
                <a:cxn ang="0">
                  <a:pos x="8" y="23"/>
                </a:cxn>
                <a:cxn ang="0">
                  <a:pos x="2" y="17"/>
                </a:cxn>
                <a:cxn ang="0">
                  <a:pos x="2" y="15"/>
                </a:cxn>
                <a:cxn ang="0">
                  <a:pos x="8" y="15"/>
                </a:cxn>
                <a:cxn ang="0">
                  <a:pos x="10" y="1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13" y="2"/>
                </a:cxn>
                <a:cxn ang="0">
                  <a:pos x="13" y="6"/>
                </a:cxn>
                <a:cxn ang="0">
                  <a:pos x="15" y="6"/>
                </a:cxn>
                <a:cxn ang="0">
                  <a:pos x="15" y="12"/>
                </a:cxn>
                <a:cxn ang="0">
                  <a:pos x="18" y="15"/>
                </a:cxn>
                <a:cxn ang="0">
                  <a:pos x="16" y="20"/>
                </a:cxn>
              </a:cxnLst>
              <a:rect l="0" t="0" r="r" b="b"/>
              <a:pathLst>
                <a:path w="18" h="30">
                  <a:moveTo>
                    <a:pt x="16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1" y="23"/>
                    <a:pt x="12" y="27"/>
                    <a:pt x="14" y="28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1" y="30"/>
                    <a:pt x="10" y="30"/>
                  </a:cubicBezTo>
                  <a:cubicBezTo>
                    <a:pt x="7" y="30"/>
                    <a:pt x="7" y="27"/>
                    <a:pt x="8" y="2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3"/>
                    <a:pt x="3" y="19"/>
                    <a:pt x="2" y="1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4" y="15"/>
                    <a:pt x="7" y="15"/>
                    <a:pt x="8" y="15"/>
                  </a:cubicBezTo>
                  <a:cubicBezTo>
                    <a:pt x="8" y="15"/>
                    <a:pt x="10" y="14"/>
                    <a:pt x="10" y="13"/>
                  </a:cubicBezTo>
                  <a:cubicBezTo>
                    <a:pt x="10" y="8"/>
                    <a:pt x="1" y="5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7" y="0"/>
                    <a:pt x="9" y="2"/>
                    <a:pt x="13" y="2"/>
                  </a:cubicBezTo>
                  <a:cubicBezTo>
                    <a:pt x="13" y="3"/>
                    <a:pt x="13" y="5"/>
                    <a:pt x="13" y="6"/>
                  </a:cubicBezTo>
                  <a:cubicBezTo>
                    <a:pt x="13" y="6"/>
                    <a:pt x="14" y="6"/>
                    <a:pt x="15" y="6"/>
                  </a:cubicBezTo>
                  <a:cubicBezTo>
                    <a:pt x="15" y="8"/>
                    <a:pt x="15" y="12"/>
                    <a:pt x="15" y="12"/>
                  </a:cubicBezTo>
                  <a:cubicBezTo>
                    <a:pt x="15" y="12"/>
                    <a:pt x="18" y="15"/>
                    <a:pt x="18" y="15"/>
                  </a:cubicBezTo>
                  <a:cubicBezTo>
                    <a:pt x="18" y="18"/>
                    <a:pt x="17" y="19"/>
                    <a:pt x="16" y="2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65" name="Freeform 123">
              <a:extLst>
                <a:ext uri="{FF2B5EF4-FFF2-40B4-BE49-F238E27FC236}">
                  <a16:creationId xmlns:a16="http://schemas.microsoft.com/office/drawing/2014/main" id="{70C3B741-3E2A-C84E-B05A-E119D312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3567" y="3959860"/>
              <a:ext cx="11305" cy="15074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14" y="7"/>
                </a:cxn>
                <a:cxn ang="0">
                  <a:pos x="1" y="19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3" y="1"/>
                </a:cxn>
              </a:cxnLst>
              <a:rect l="0" t="0" r="r" b="b"/>
              <a:pathLst>
                <a:path w="14" h="19">
                  <a:moveTo>
                    <a:pt x="3" y="1"/>
                  </a:moveTo>
                  <a:cubicBezTo>
                    <a:pt x="4" y="3"/>
                    <a:pt x="14" y="4"/>
                    <a:pt x="14" y="7"/>
                  </a:cubicBezTo>
                  <a:cubicBezTo>
                    <a:pt x="14" y="14"/>
                    <a:pt x="5" y="17"/>
                    <a:pt x="1" y="19"/>
                  </a:cubicBezTo>
                  <a:cubicBezTo>
                    <a:pt x="1" y="13"/>
                    <a:pt x="0" y="6"/>
                    <a:pt x="0" y="2"/>
                  </a:cubicBezTo>
                  <a:cubicBezTo>
                    <a:pt x="0" y="1"/>
                    <a:pt x="2" y="0"/>
                    <a:pt x="2" y="0"/>
                  </a:cubicBezTo>
                  <a:cubicBezTo>
                    <a:pt x="3" y="0"/>
                    <a:pt x="4" y="2"/>
                    <a:pt x="5" y="2"/>
                  </a:cubicBezTo>
                  <a:lnTo>
                    <a:pt x="3" y="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66" name="Freeform 124">
              <a:extLst>
                <a:ext uri="{FF2B5EF4-FFF2-40B4-BE49-F238E27FC236}">
                  <a16:creationId xmlns:a16="http://schemas.microsoft.com/office/drawing/2014/main" id="{44549713-0DBA-D241-8A55-9FDB0EA01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220" y="3969281"/>
              <a:ext cx="11305" cy="1884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17"/>
                </a:cxn>
                <a:cxn ang="0">
                  <a:pos x="11" y="22"/>
                </a:cxn>
                <a:cxn ang="0">
                  <a:pos x="9" y="24"/>
                </a:cxn>
                <a:cxn ang="0">
                  <a:pos x="0" y="14"/>
                </a:cxn>
                <a:cxn ang="0">
                  <a:pos x="4" y="12"/>
                </a:cxn>
                <a:cxn ang="0">
                  <a:pos x="8" y="1"/>
                </a:cxn>
                <a:cxn ang="0">
                  <a:pos x="14" y="5"/>
                </a:cxn>
              </a:cxnLst>
              <a:rect l="0" t="0" r="r" b="b"/>
              <a:pathLst>
                <a:path w="14" h="24">
                  <a:moveTo>
                    <a:pt x="14" y="5"/>
                  </a:moveTo>
                  <a:cubicBezTo>
                    <a:pt x="14" y="10"/>
                    <a:pt x="10" y="13"/>
                    <a:pt x="9" y="17"/>
                  </a:cubicBezTo>
                  <a:cubicBezTo>
                    <a:pt x="9" y="21"/>
                    <a:pt x="11" y="20"/>
                    <a:pt x="11" y="22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7" y="24"/>
                    <a:pt x="0" y="17"/>
                    <a:pt x="0" y="14"/>
                  </a:cubicBezTo>
                  <a:cubicBezTo>
                    <a:pt x="0" y="13"/>
                    <a:pt x="3" y="12"/>
                    <a:pt x="4" y="12"/>
                  </a:cubicBezTo>
                  <a:cubicBezTo>
                    <a:pt x="4" y="11"/>
                    <a:pt x="6" y="1"/>
                    <a:pt x="8" y="1"/>
                  </a:cubicBezTo>
                  <a:cubicBezTo>
                    <a:pt x="12" y="0"/>
                    <a:pt x="14" y="3"/>
                    <a:pt x="14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67" name="Freeform 125">
              <a:extLst>
                <a:ext uri="{FF2B5EF4-FFF2-40B4-BE49-F238E27FC236}">
                  <a16:creationId xmlns:a16="http://schemas.microsoft.com/office/drawing/2014/main" id="{866B4066-3E6D-0E40-93CB-0690F468C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584" y="3970224"/>
              <a:ext cx="4711" cy="1224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15"/>
                </a:cxn>
                <a:cxn ang="0">
                  <a:pos x="0" y="15"/>
                </a:cxn>
                <a:cxn ang="0">
                  <a:pos x="4" y="0"/>
                </a:cxn>
                <a:cxn ang="0">
                  <a:pos x="7" y="0"/>
                </a:cxn>
              </a:cxnLst>
              <a:rect l="0" t="0" r="r" b="b"/>
              <a:pathLst>
                <a:path w="7" h="15">
                  <a:moveTo>
                    <a:pt x="7" y="0"/>
                  </a:moveTo>
                  <a:cubicBezTo>
                    <a:pt x="7" y="7"/>
                    <a:pt x="2" y="9"/>
                    <a:pt x="2" y="15"/>
                  </a:cubicBezTo>
                  <a:cubicBezTo>
                    <a:pt x="2" y="15"/>
                    <a:pt x="0" y="15"/>
                    <a:pt x="0" y="15"/>
                  </a:cubicBezTo>
                  <a:cubicBezTo>
                    <a:pt x="1" y="10"/>
                    <a:pt x="4" y="7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68" name="Freeform 126">
              <a:extLst>
                <a:ext uri="{FF2B5EF4-FFF2-40B4-BE49-F238E27FC236}">
                  <a16:creationId xmlns:a16="http://schemas.microsoft.com/office/drawing/2014/main" id="{27FC293D-181B-974A-93BE-F1DB5B1C0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2410" y="3977761"/>
              <a:ext cx="6595" cy="659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cubicBezTo>
                    <a:pt x="8" y="4"/>
                    <a:pt x="6" y="8"/>
                    <a:pt x="2" y="8"/>
                  </a:cubicBezTo>
                  <a:cubicBezTo>
                    <a:pt x="1" y="8"/>
                    <a:pt x="0" y="6"/>
                    <a:pt x="0" y="6"/>
                  </a:cubicBezTo>
                  <a:cubicBezTo>
                    <a:pt x="0" y="3"/>
                    <a:pt x="2" y="2"/>
                    <a:pt x="3" y="0"/>
                  </a:cubicBezTo>
                  <a:cubicBezTo>
                    <a:pt x="5" y="1"/>
                    <a:pt x="7" y="1"/>
                    <a:pt x="8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69" name="Freeform 127">
              <a:extLst>
                <a:ext uri="{FF2B5EF4-FFF2-40B4-BE49-F238E27FC236}">
                  <a16:creationId xmlns:a16="http://schemas.microsoft.com/office/drawing/2014/main" id="{34302151-4D5B-054F-96F8-1C581EFA0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4873" y="3953266"/>
              <a:ext cx="7537" cy="10364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0" y="10"/>
                </a:cxn>
                <a:cxn ang="0">
                  <a:pos x="6" y="6"/>
                </a:cxn>
                <a:cxn ang="0">
                  <a:pos x="0" y="6"/>
                </a:cxn>
              </a:cxnLst>
              <a:rect l="0" t="0" r="r" b="b"/>
              <a:pathLst>
                <a:path w="10" h="12">
                  <a:moveTo>
                    <a:pt x="0" y="6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4"/>
                    <a:pt x="10" y="5"/>
                    <a:pt x="10" y="10"/>
                  </a:cubicBezTo>
                  <a:cubicBezTo>
                    <a:pt x="10" y="12"/>
                    <a:pt x="6" y="8"/>
                    <a:pt x="6" y="6"/>
                  </a:cubicBezTo>
                  <a:cubicBezTo>
                    <a:pt x="4" y="5"/>
                    <a:pt x="2" y="6"/>
                    <a:pt x="0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70" name="Freeform 128">
              <a:extLst>
                <a:ext uri="{FF2B5EF4-FFF2-40B4-BE49-F238E27FC236}">
                  <a16:creationId xmlns:a16="http://schemas.microsoft.com/office/drawing/2014/main" id="{898E1231-AD47-E742-A722-385741B37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8493" y="3943845"/>
              <a:ext cx="11305" cy="12248"/>
            </a:xfrm>
            <a:custGeom>
              <a:avLst/>
              <a:gdLst/>
              <a:ahLst/>
              <a:cxnLst>
                <a:cxn ang="0">
                  <a:pos x="11" y="15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4" y="7"/>
                </a:cxn>
                <a:cxn ang="0">
                  <a:pos x="11" y="15"/>
                </a:cxn>
              </a:cxnLst>
              <a:rect l="0" t="0" r="r" b="b"/>
              <a:pathLst>
                <a:path w="15" h="15">
                  <a:moveTo>
                    <a:pt x="11" y="15"/>
                  </a:moveTo>
                  <a:cubicBezTo>
                    <a:pt x="9" y="15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3"/>
                    <a:pt x="13" y="2"/>
                    <a:pt x="14" y="7"/>
                  </a:cubicBezTo>
                  <a:cubicBezTo>
                    <a:pt x="15" y="10"/>
                    <a:pt x="13" y="15"/>
                    <a:pt x="11" y="1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71" name="Freeform 129">
              <a:extLst>
                <a:ext uri="{FF2B5EF4-FFF2-40B4-BE49-F238E27FC236}">
                  <a16:creationId xmlns:a16="http://schemas.microsoft.com/office/drawing/2014/main" id="{64E657A3-7589-7240-A6CA-62B18F179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9799" y="3945729"/>
              <a:ext cx="3768" cy="9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0" y="0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1"/>
                    <a:pt x="3" y="1"/>
                    <a:pt x="4" y="1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72" name="Freeform 130">
              <a:extLst>
                <a:ext uri="{FF2B5EF4-FFF2-40B4-BE49-F238E27FC236}">
                  <a16:creationId xmlns:a16="http://schemas.microsoft.com/office/drawing/2014/main" id="{50367F34-D12A-E84F-8A70-76877FA0D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841" y="3820427"/>
              <a:ext cx="21669" cy="30148"/>
            </a:xfrm>
            <a:custGeom>
              <a:avLst/>
              <a:gdLst/>
              <a:ahLst/>
              <a:cxnLst>
                <a:cxn ang="0">
                  <a:pos x="8" y="39"/>
                </a:cxn>
                <a:cxn ang="0">
                  <a:pos x="1" y="26"/>
                </a:cxn>
                <a:cxn ang="0">
                  <a:pos x="16" y="0"/>
                </a:cxn>
                <a:cxn ang="0">
                  <a:pos x="8" y="39"/>
                </a:cxn>
              </a:cxnLst>
              <a:rect l="0" t="0" r="r" b="b"/>
              <a:pathLst>
                <a:path w="27" h="39">
                  <a:moveTo>
                    <a:pt x="8" y="39"/>
                  </a:moveTo>
                  <a:cubicBezTo>
                    <a:pt x="0" y="39"/>
                    <a:pt x="1" y="33"/>
                    <a:pt x="1" y="26"/>
                  </a:cubicBezTo>
                  <a:cubicBezTo>
                    <a:pt x="1" y="17"/>
                    <a:pt x="10" y="0"/>
                    <a:pt x="16" y="0"/>
                  </a:cubicBezTo>
                  <a:cubicBezTo>
                    <a:pt x="27" y="0"/>
                    <a:pt x="18" y="39"/>
                    <a:pt x="8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73" name="Freeform 131">
              <a:extLst>
                <a:ext uri="{FF2B5EF4-FFF2-40B4-BE49-F238E27FC236}">
                  <a16:creationId xmlns:a16="http://schemas.microsoft.com/office/drawing/2014/main" id="{9E1B4887-F259-B040-880E-97A914206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7902" y="3874128"/>
              <a:ext cx="24495" cy="20727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26" y="0"/>
                </a:cxn>
                <a:cxn ang="0">
                  <a:pos x="31" y="7"/>
                </a:cxn>
                <a:cxn ang="0">
                  <a:pos x="11" y="27"/>
                </a:cxn>
                <a:cxn ang="0">
                  <a:pos x="2" y="18"/>
                </a:cxn>
                <a:cxn ang="0">
                  <a:pos x="2" y="11"/>
                </a:cxn>
              </a:cxnLst>
              <a:rect l="0" t="0" r="r" b="b"/>
              <a:pathLst>
                <a:path w="31" h="27">
                  <a:moveTo>
                    <a:pt x="2" y="11"/>
                  </a:moveTo>
                  <a:cubicBezTo>
                    <a:pt x="5" y="11"/>
                    <a:pt x="20" y="0"/>
                    <a:pt x="26" y="0"/>
                  </a:cubicBezTo>
                  <a:cubicBezTo>
                    <a:pt x="28" y="0"/>
                    <a:pt x="31" y="4"/>
                    <a:pt x="31" y="7"/>
                  </a:cubicBezTo>
                  <a:cubicBezTo>
                    <a:pt x="31" y="13"/>
                    <a:pt x="18" y="27"/>
                    <a:pt x="11" y="27"/>
                  </a:cubicBezTo>
                  <a:cubicBezTo>
                    <a:pt x="5" y="27"/>
                    <a:pt x="2" y="24"/>
                    <a:pt x="2" y="18"/>
                  </a:cubicBezTo>
                  <a:cubicBezTo>
                    <a:pt x="2" y="15"/>
                    <a:pt x="0" y="11"/>
                    <a:pt x="2" y="1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74" name="Freeform 132">
              <a:extLst>
                <a:ext uri="{FF2B5EF4-FFF2-40B4-BE49-F238E27FC236}">
                  <a16:creationId xmlns:a16="http://schemas.microsoft.com/office/drawing/2014/main" id="{C38F41A9-7237-D542-9E1B-8BA5B781E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1443" y="3841153"/>
              <a:ext cx="115881" cy="222340"/>
            </a:xfrm>
            <a:custGeom>
              <a:avLst/>
              <a:gdLst/>
              <a:ahLst/>
              <a:cxnLst>
                <a:cxn ang="0">
                  <a:pos x="12" y="172"/>
                </a:cxn>
                <a:cxn ang="0">
                  <a:pos x="21" y="152"/>
                </a:cxn>
                <a:cxn ang="0">
                  <a:pos x="25" y="147"/>
                </a:cxn>
                <a:cxn ang="0">
                  <a:pos x="15" y="119"/>
                </a:cxn>
                <a:cxn ang="0">
                  <a:pos x="8" y="109"/>
                </a:cxn>
                <a:cxn ang="0">
                  <a:pos x="8" y="105"/>
                </a:cxn>
                <a:cxn ang="0">
                  <a:pos x="8" y="106"/>
                </a:cxn>
                <a:cxn ang="0">
                  <a:pos x="12" y="96"/>
                </a:cxn>
                <a:cxn ang="0">
                  <a:pos x="9" y="77"/>
                </a:cxn>
                <a:cxn ang="0">
                  <a:pos x="0" y="65"/>
                </a:cxn>
                <a:cxn ang="0">
                  <a:pos x="8" y="47"/>
                </a:cxn>
                <a:cxn ang="0">
                  <a:pos x="19" y="43"/>
                </a:cxn>
                <a:cxn ang="0">
                  <a:pos x="45" y="19"/>
                </a:cxn>
                <a:cxn ang="0">
                  <a:pos x="47" y="19"/>
                </a:cxn>
                <a:cxn ang="0">
                  <a:pos x="50" y="24"/>
                </a:cxn>
                <a:cxn ang="0">
                  <a:pos x="52" y="20"/>
                </a:cxn>
                <a:cxn ang="0">
                  <a:pos x="52" y="9"/>
                </a:cxn>
                <a:cxn ang="0">
                  <a:pos x="64" y="6"/>
                </a:cxn>
                <a:cxn ang="0">
                  <a:pos x="78" y="6"/>
                </a:cxn>
                <a:cxn ang="0">
                  <a:pos x="96" y="0"/>
                </a:cxn>
                <a:cxn ang="0">
                  <a:pos x="115" y="5"/>
                </a:cxn>
                <a:cxn ang="0">
                  <a:pos x="130" y="22"/>
                </a:cxn>
                <a:cxn ang="0">
                  <a:pos x="100" y="58"/>
                </a:cxn>
                <a:cxn ang="0">
                  <a:pos x="104" y="64"/>
                </a:cxn>
                <a:cxn ang="0">
                  <a:pos x="129" y="93"/>
                </a:cxn>
                <a:cxn ang="0">
                  <a:pos x="147" y="134"/>
                </a:cxn>
                <a:cxn ang="0">
                  <a:pos x="142" y="156"/>
                </a:cxn>
                <a:cxn ang="0">
                  <a:pos x="115" y="170"/>
                </a:cxn>
                <a:cxn ang="0">
                  <a:pos x="105" y="180"/>
                </a:cxn>
                <a:cxn ang="0">
                  <a:pos x="104" y="176"/>
                </a:cxn>
                <a:cxn ang="0">
                  <a:pos x="104" y="181"/>
                </a:cxn>
                <a:cxn ang="0">
                  <a:pos x="93" y="192"/>
                </a:cxn>
                <a:cxn ang="0">
                  <a:pos x="90" y="183"/>
                </a:cxn>
                <a:cxn ang="0">
                  <a:pos x="91" y="177"/>
                </a:cxn>
                <a:cxn ang="0">
                  <a:pos x="88" y="170"/>
                </a:cxn>
                <a:cxn ang="0">
                  <a:pos x="73" y="161"/>
                </a:cxn>
                <a:cxn ang="0">
                  <a:pos x="63" y="149"/>
                </a:cxn>
                <a:cxn ang="0">
                  <a:pos x="43" y="141"/>
                </a:cxn>
                <a:cxn ang="0">
                  <a:pos x="41" y="135"/>
                </a:cxn>
                <a:cxn ang="0">
                  <a:pos x="30" y="129"/>
                </a:cxn>
                <a:cxn ang="0">
                  <a:pos x="27" y="134"/>
                </a:cxn>
                <a:cxn ang="0">
                  <a:pos x="29" y="142"/>
                </a:cxn>
                <a:cxn ang="0">
                  <a:pos x="16" y="171"/>
                </a:cxn>
                <a:cxn ang="0">
                  <a:pos x="31" y="192"/>
                </a:cxn>
                <a:cxn ang="0">
                  <a:pos x="30" y="192"/>
                </a:cxn>
                <a:cxn ang="0">
                  <a:pos x="35" y="206"/>
                </a:cxn>
                <a:cxn ang="0">
                  <a:pos x="73" y="243"/>
                </a:cxn>
                <a:cxn ang="0">
                  <a:pos x="71" y="251"/>
                </a:cxn>
                <a:cxn ang="0">
                  <a:pos x="80" y="267"/>
                </a:cxn>
                <a:cxn ang="0">
                  <a:pos x="84" y="280"/>
                </a:cxn>
                <a:cxn ang="0">
                  <a:pos x="78" y="280"/>
                </a:cxn>
                <a:cxn ang="0">
                  <a:pos x="75" y="282"/>
                </a:cxn>
                <a:cxn ang="0">
                  <a:pos x="68" y="278"/>
                </a:cxn>
                <a:cxn ang="0">
                  <a:pos x="37" y="246"/>
                </a:cxn>
                <a:cxn ang="0">
                  <a:pos x="27" y="214"/>
                </a:cxn>
                <a:cxn ang="0">
                  <a:pos x="14" y="192"/>
                </a:cxn>
                <a:cxn ang="0">
                  <a:pos x="8" y="192"/>
                </a:cxn>
                <a:cxn ang="0">
                  <a:pos x="8" y="189"/>
                </a:cxn>
                <a:cxn ang="0">
                  <a:pos x="10" y="172"/>
                </a:cxn>
                <a:cxn ang="0">
                  <a:pos x="11" y="172"/>
                </a:cxn>
                <a:cxn ang="0">
                  <a:pos x="12" y="172"/>
                </a:cxn>
              </a:cxnLst>
              <a:rect l="0" t="0" r="r" b="b"/>
              <a:pathLst>
                <a:path w="147" h="282">
                  <a:moveTo>
                    <a:pt x="12" y="172"/>
                  </a:moveTo>
                  <a:cubicBezTo>
                    <a:pt x="16" y="165"/>
                    <a:pt x="17" y="160"/>
                    <a:pt x="21" y="152"/>
                  </a:cubicBezTo>
                  <a:cubicBezTo>
                    <a:pt x="22" y="150"/>
                    <a:pt x="25" y="149"/>
                    <a:pt x="25" y="147"/>
                  </a:cubicBezTo>
                  <a:cubicBezTo>
                    <a:pt x="25" y="143"/>
                    <a:pt x="19" y="123"/>
                    <a:pt x="15" y="119"/>
                  </a:cubicBezTo>
                  <a:cubicBezTo>
                    <a:pt x="12" y="116"/>
                    <a:pt x="8" y="114"/>
                    <a:pt x="8" y="109"/>
                  </a:cubicBezTo>
                  <a:cubicBezTo>
                    <a:pt x="8" y="108"/>
                    <a:pt x="8" y="107"/>
                    <a:pt x="8" y="105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9" y="105"/>
                    <a:pt x="12" y="100"/>
                    <a:pt x="12" y="96"/>
                  </a:cubicBezTo>
                  <a:cubicBezTo>
                    <a:pt x="12" y="91"/>
                    <a:pt x="12" y="82"/>
                    <a:pt x="9" y="77"/>
                  </a:cubicBezTo>
                  <a:cubicBezTo>
                    <a:pt x="6" y="73"/>
                    <a:pt x="0" y="73"/>
                    <a:pt x="0" y="65"/>
                  </a:cubicBezTo>
                  <a:cubicBezTo>
                    <a:pt x="0" y="57"/>
                    <a:pt x="3" y="51"/>
                    <a:pt x="8" y="47"/>
                  </a:cubicBezTo>
                  <a:cubicBezTo>
                    <a:pt x="10" y="44"/>
                    <a:pt x="15" y="45"/>
                    <a:pt x="19" y="43"/>
                  </a:cubicBezTo>
                  <a:cubicBezTo>
                    <a:pt x="29" y="36"/>
                    <a:pt x="36" y="33"/>
                    <a:pt x="45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23"/>
                    <a:pt x="49" y="24"/>
                    <a:pt x="50" y="24"/>
                  </a:cubicBezTo>
                  <a:cubicBezTo>
                    <a:pt x="51" y="24"/>
                    <a:pt x="52" y="22"/>
                    <a:pt x="52" y="20"/>
                  </a:cubicBezTo>
                  <a:cubicBezTo>
                    <a:pt x="52" y="16"/>
                    <a:pt x="52" y="13"/>
                    <a:pt x="52" y="9"/>
                  </a:cubicBezTo>
                  <a:cubicBezTo>
                    <a:pt x="52" y="9"/>
                    <a:pt x="62" y="6"/>
                    <a:pt x="64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84" y="9"/>
                    <a:pt x="89" y="0"/>
                    <a:pt x="96" y="0"/>
                  </a:cubicBezTo>
                  <a:cubicBezTo>
                    <a:pt x="103" y="0"/>
                    <a:pt x="107" y="5"/>
                    <a:pt x="115" y="5"/>
                  </a:cubicBezTo>
                  <a:cubicBezTo>
                    <a:pt x="115" y="16"/>
                    <a:pt x="123" y="20"/>
                    <a:pt x="130" y="22"/>
                  </a:cubicBezTo>
                  <a:cubicBezTo>
                    <a:pt x="121" y="36"/>
                    <a:pt x="100" y="39"/>
                    <a:pt x="100" y="58"/>
                  </a:cubicBezTo>
                  <a:cubicBezTo>
                    <a:pt x="100" y="62"/>
                    <a:pt x="102" y="63"/>
                    <a:pt x="104" y="64"/>
                  </a:cubicBezTo>
                  <a:cubicBezTo>
                    <a:pt x="114" y="74"/>
                    <a:pt x="118" y="86"/>
                    <a:pt x="129" y="93"/>
                  </a:cubicBezTo>
                  <a:cubicBezTo>
                    <a:pt x="140" y="100"/>
                    <a:pt x="147" y="119"/>
                    <a:pt x="147" y="134"/>
                  </a:cubicBezTo>
                  <a:cubicBezTo>
                    <a:pt x="147" y="144"/>
                    <a:pt x="142" y="148"/>
                    <a:pt x="142" y="156"/>
                  </a:cubicBezTo>
                  <a:cubicBezTo>
                    <a:pt x="127" y="160"/>
                    <a:pt x="126" y="164"/>
                    <a:pt x="115" y="170"/>
                  </a:cubicBezTo>
                  <a:cubicBezTo>
                    <a:pt x="109" y="173"/>
                    <a:pt x="110" y="180"/>
                    <a:pt x="105" y="180"/>
                  </a:cubicBezTo>
                  <a:cubicBezTo>
                    <a:pt x="104" y="180"/>
                    <a:pt x="104" y="177"/>
                    <a:pt x="104" y="176"/>
                  </a:cubicBezTo>
                  <a:cubicBezTo>
                    <a:pt x="104" y="179"/>
                    <a:pt x="104" y="180"/>
                    <a:pt x="104" y="181"/>
                  </a:cubicBezTo>
                  <a:cubicBezTo>
                    <a:pt x="104" y="185"/>
                    <a:pt x="95" y="192"/>
                    <a:pt x="93" y="192"/>
                  </a:cubicBezTo>
                  <a:cubicBezTo>
                    <a:pt x="91" y="192"/>
                    <a:pt x="90" y="186"/>
                    <a:pt x="90" y="183"/>
                  </a:cubicBezTo>
                  <a:cubicBezTo>
                    <a:pt x="90" y="179"/>
                    <a:pt x="90" y="178"/>
                    <a:pt x="91" y="177"/>
                  </a:cubicBezTo>
                  <a:cubicBezTo>
                    <a:pt x="90" y="176"/>
                    <a:pt x="89" y="172"/>
                    <a:pt x="88" y="170"/>
                  </a:cubicBezTo>
                  <a:cubicBezTo>
                    <a:pt x="82" y="170"/>
                    <a:pt x="73" y="168"/>
                    <a:pt x="73" y="161"/>
                  </a:cubicBezTo>
                  <a:cubicBezTo>
                    <a:pt x="63" y="161"/>
                    <a:pt x="68" y="155"/>
                    <a:pt x="63" y="149"/>
                  </a:cubicBezTo>
                  <a:cubicBezTo>
                    <a:pt x="56" y="143"/>
                    <a:pt x="50" y="143"/>
                    <a:pt x="43" y="141"/>
                  </a:cubicBezTo>
                  <a:cubicBezTo>
                    <a:pt x="42" y="141"/>
                    <a:pt x="41" y="135"/>
                    <a:pt x="41" y="135"/>
                  </a:cubicBezTo>
                  <a:cubicBezTo>
                    <a:pt x="40" y="130"/>
                    <a:pt x="34" y="129"/>
                    <a:pt x="30" y="129"/>
                  </a:cubicBezTo>
                  <a:cubicBezTo>
                    <a:pt x="26" y="129"/>
                    <a:pt x="27" y="132"/>
                    <a:pt x="27" y="134"/>
                  </a:cubicBezTo>
                  <a:cubicBezTo>
                    <a:pt x="27" y="138"/>
                    <a:pt x="29" y="139"/>
                    <a:pt x="29" y="142"/>
                  </a:cubicBezTo>
                  <a:cubicBezTo>
                    <a:pt x="29" y="156"/>
                    <a:pt x="16" y="159"/>
                    <a:pt x="16" y="171"/>
                  </a:cubicBezTo>
                  <a:cubicBezTo>
                    <a:pt x="16" y="185"/>
                    <a:pt x="31" y="179"/>
                    <a:pt x="31" y="192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2" y="195"/>
                    <a:pt x="32" y="203"/>
                    <a:pt x="35" y="206"/>
                  </a:cubicBezTo>
                  <a:cubicBezTo>
                    <a:pt x="47" y="218"/>
                    <a:pt x="73" y="221"/>
                    <a:pt x="73" y="243"/>
                  </a:cubicBezTo>
                  <a:cubicBezTo>
                    <a:pt x="73" y="247"/>
                    <a:pt x="71" y="247"/>
                    <a:pt x="71" y="251"/>
                  </a:cubicBezTo>
                  <a:cubicBezTo>
                    <a:pt x="71" y="259"/>
                    <a:pt x="78" y="262"/>
                    <a:pt x="80" y="267"/>
                  </a:cubicBezTo>
                  <a:cubicBezTo>
                    <a:pt x="82" y="273"/>
                    <a:pt x="82" y="275"/>
                    <a:pt x="84" y="280"/>
                  </a:cubicBezTo>
                  <a:cubicBezTo>
                    <a:pt x="80" y="280"/>
                    <a:pt x="80" y="280"/>
                    <a:pt x="78" y="280"/>
                  </a:cubicBezTo>
                  <a:cubicBezTo>
                    <a:pt x="77" y="280"/>
                    <a:pt x="76" y="282"/>
                    <a:pt x="75" y="282"/>
                  </a:cubicBezTo>
                  <a:cubicBezTo>
                    <a:pt x="71" y="282"/>
                    <a:pt x="70" y="279"/>
                    <a:pt x="68" y="278"/>
                  </a:cubicBezTo>
                  <a:cubicBezTo>
                    <a:pt x="54" y="274"/>
                    <a:pt x="41" y="261"/>
                    <a:pt x="37" y="246"/>
                  </a:cubicBezTo>
                  <a:cubicBezTo>
                    <a:pt x="33" y="233"/>
                    <a:pt x="32" y="224"/>
                    <a:pt x="27" y="214"/>
                  </a:cubicBezTo>
                  <a:cubicBezTo>
                    <a:pt x="24" y="208"/>
                    <a:pt x="21" y="192"/>
                    <a:pt x="14" y="192"/>
                  </a:cubicBezTo>
                  <a:cubicBezTo>
                    <a:pt x="9" y="192"/>
                    <a:pt x="12" y="194"/>
                    <a:pt x="8" y="192"/>
                  </a:cubicBezTo>
                  <a:cubicBezTo>
                    <a:pt x="7" y="192"/>
                    <a:pt x="8" y="190"/>
                    <a:pt x="8" y="189"/>
                  </a:cubicBezTo>
                  <a:cubicBezTo>
                    <a:pt x="8" y="183"/>
                    <a:pt x="9" y="179"/>
                    <a:pt x="10" y="172"/>
                  </a:cubicBezTo>
                  <a:cubicBezTo>
                    <a:pt x="11" y="172"/>
                    <a:pt x="11" y="172"/>
                    <a:pt x="11" y="172"/>
                  </a:cubicBezTo>
                  <a:lnTo>
                    <a:pt x="12" y="17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75" name="Freeform 133">
              <a:extLst>
                <a:ext uri="{FF2B5EF4-FFF2-40B4-BE49-F238E27FC236}">
                  <a16:creationId xmlns:a16="http://schemas.microsoft.com/office/drawing/2014/main" id="{85AA0025-3D19-814C-B3BE-44CD8CD8F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813" y="4091757"/>
              <a:ext cx="16016" cy="15074"/>
            </a:xfrm>
            <a:custGeom>
              <a:avLst/>
              <a:gdLst/>
              <a:ahLst/>
              <a:cxnLst>
                <a:cxn ang="0">
                  <a:pos x="12" y="17"/>
                </a:cxn>
                <a:cxn ang="0">
                  <a:pos x="9" y="11"/>
                </a:cxn>
                <a:cxn ang="0">
                  <a:pos x="0" y="6"/>
                </a:cxn>
                <a:cxn ang="0">
                  <a:pos x="9" y="0"/>
                </a:cxn>
                <a:cxn ang="0">
                  <a:pos x="20" y="15"/>
                </a:cxn>
                <a:cxn ang="0">
                  <a:pos x="21" y="19"/>
                </a:cxn>
                <a:cxn ang="0">
                  <a:pos x="17" y="19"/>
                </a:cxn>
                <a:cxn ang="0">
                  <a:pos x="12" y="17"/>
                </a:cxn>
              </a:cxnLst>
              <a:rect l="0" t="0" r="r" b="b"/>
              <a:pathLst>
                <a:path w="21" h="19">
                  <a:moveTo>
                    <a:pt x="12" y="17"/>
                  </a:moveTo>
                  <a:cubicBezTo>
                    <a:pt x="11" y="17"/>
                    <a:pt x="9" y="12"/>
                    <a:pt x="9" y="11"/>
                  </a:cubicBezTo>
                  <a:cubicBezTo>
                    <a:pt x="7" y="7"/>
                    <a:pt x="0" y="9"/>
                    <a:pt x="0" y="6"/>
                  </a:cubicBezTo>
                  <a:cubicBezTo>
                    <a:pt x="0" y="3"/>
                    <a:pt x="6" y="0"/>
                    <a:pt x="9" y="0"/>
                  </a:cubicBezTo>
                  <a:cubicBezTo>
                    <a:pt x="11" y="7"/>
                    <a:pt x="14" y="15"/>
                    <a:pt x="20" y="15"/>
                  </a:cubicBezTo>
                  <a:cubicBezTo>
                    <a:pt x="20" y="16"/>
                    <a:pt x="20" y="18"/>
                    <a:pt x="21" y="19"/>
                  </a:cubicBezTo>
                  <a:cubicBezTo>
                    <a:pt x="20" y="19"/>
                    <a:pt x="18" y="19"/>
                    <a:pt x="17" y="19"/>
                  </a:cubicBezTo>
                  <a:cubicBezTo>
                    <a:pt x="15" y="19"/>
                    <a:pt x="14" y="17"/>
                    <a:pt x="12" y="1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76" name="Freeform 134">
              <a:extLst>
                <a:ext uri="{FF2B5EF4-FFF2-40B4-BE49-F238E27FC236}">
                  <a16:creationId xmlns:a16="http://schemas.microsoft.com/office/drawing/2014/main" id="{9E419B75-C70B-E146-9DE2-206A4A877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1308" y="4103062"/>
              <a:ext cx="6595" cy="659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" y="0"/>
                </a:cxn>
                <a:cxn ang="0">
                  <a:pos x="9" y="3"/>
                </a:cxn>
                <a:cxn ang="0">
                  <a:pos x="4" y="8"/>
                </a:cxn>
                <a:cxn ang="0">
                  <a:pos x="1" y="3"/>
                </a:cxn>
                <a:cxn ang="0">
                  <a:pos x="1" y="0"/>
                </a:cxn>
              </a:cxnLst>
              <a:rect l="0" t="0" r="r" b="b"/>
              <a:pathLst>
                <a:path w="9" h="8">
                  <a:moveTo>
                    <a:pt x="1" y="0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6" y="0"/>
                    <a:pt x="8" y="2"/>
                    <a:pt x="9" y="3"/>
                  </a:cubicBezTo>
                  <a:cubicBezTo>
                    <a:pt x="9" y="5"/>
                    <a:pt x="7" y="8"/>
                    <a:pt x="4" y="8"/>
                  </a:cubicBezTo>
                  <a:cubicBezTo>
                    <a:pt x="1" y="8"/>
                    <a:pt x="1" y="5"/>
                    <a:pt x="1" y="3"/>
                  </a:cubicBezTo>
                  <a:cubicBezTo>
                    <a:pt x="1" y="2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77" name="Freeform 135">
              <a:extLst>
                <a:ext uri="{FF2B5EF4-FFF2-40B4-BE49-F238E27FC236}">
                  <a16:creationId xmlns:a16="http://schemas.microsoft.com/office/drawing/2014/main" id="{86F6DC79-F6F2-DE48-A5F0-683A41BB8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3691" y="4087988"/>
              <a:ext cx="5653" cy="942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8" y="1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0"/>
                </a:cxn>
              </a:cxnLst>
              <a:rect l="0" t="0" r="r" b="b"/>
              <a:pathLst>
                <a:path w="8" h="12">
                  <a:moveTo>
                    <a:pt x="1" y="0"/>
                  </a:moveTo>
                  <a:cubicBezTo>
                    <a:pt x="5" y="4"/>
                    <a:pt x="8" y="7"/>
                    <a:pt x="8" y="12"/>
                  </a:cubicBezTo>
                  <a:cubicBezTo>
                    <a:pt x="5" y="12"/>
                    <a:pt x="0" y="5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2"/>
                    <a:pt x="3" y="2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78" name="Freeform 136">
              <a:extLst>
                <a:ext uri="{FF2B5EF4-FFF2-40B4-BE49-F238E27FC236}">
                  <a16:creationId xmlns:a16="http://schemas.microsoft.com/office/drawing/2014/main" id="{23B58570-D79B-8A46-890C-E2F2D1CD9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0501" y="4066320"/>
              <a:ext cx="9421" cy="942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1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cubicBezTo>
                    <a:pt x="5" y="2"/>
                    <a:pt x="12" y="11"/>
                    <a:pt x="8" y="11"/>
                  </a:cubicBezTo>
                  <a:cubicBezTo>
                    <a:pt x="6" y="11"/>
                    <a:pt x="1" y="4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79" name="Freeform 137">
              <a:extLst>
                <a:ext uri="{FF2B5EF4-FFF2-40B4-BE49-F238E27FC236}">
                  <a16:creationId xmlns:a16="http://schemas.microsoft.com/office/drawing/2014/main" id="{C91A9846-AD2C-0746-AB09-0B5C430EC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7995" y="3727158"/>
              <a:ext cx="24495" cy="29206"/>
            </a:xfrm>
            <a:custGeom>
              <a:avLst/>
              <a:gdLst/>
              <a:ahLst/>
              <a:cxnLst>
                <a:cxn ang="0">
                  <a:pos x="12" y="22"/>
                </a:cxn>
                <a:cxn ang="0">
                  <a:pos x="14" y="16"/>
                </a:cxn>
                <a:cxn ang="0">
                  <a:pos x="10" y="10"/>
                </a:cxn>
                <a:cxn ang="0">
                  <a:pos x="10" y="14"/>
                </a:cxn>
                <a:cxn ang="0">
                  <a:pos x="5" y="16"/>
                </a:cxn>
                <a:cxn ang="0">
                  <a:pos x="0" y="11"/>
                </a:cxn>
                <a:cxn ang="0">
                  <a:pos x="14" y="0"/>
                </a:cxn>
                <a:cxn ang="0">
                  <a:pos x="26" y="3"/>
                </a:cxn>
                <a:cxn ang="0">
                  <a:pos x="26" y="8"/>
                </a:cxn>
                <a:cxn ang="0">
                  <a:pos x="30" y="11"/>
                </a:cxn>
                <a:cxn ang="0">
                  <a:pos x="30" y="16"/>
                </a:cxn>
                <a:cxn ang="0">
                  <a:pos x="26" y="16"/>
                </a:cxn>
                <a:cxn ang="0">
                  <a:pos x="15" y="37"/>
                </a:cxn>
                <a:cxn ang="0">
                  <a:pos x="14" y="33"/>
                </a:cxn>
                <a:cxn ang="0">
                  <a:pos x="14" y="36"/>
                </a:cxn>
                <a:cxn ang="0">
                  <a:pos x="7" y="29"/>
                </a:cxn>
                <a:cxn ang="0">
                  <a:pos x="12" y="22"/>
                </a:cxn>
              </a:cxnLst>
              <a:rect l="0" t="0" r="r" b="b"/>
              <a:pathLst>
                <a:path w="30" h="37">
                  <a:moveTo>
                    <a:pt x="12" y="22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1" y="15"/>
                    <a:pt x="11" y="12"/>
                    <a:pt x="10" y="10"/>
                  </a:cubicBezTo>
                  <a:cubicBezTo>
                    <a:pt x="10" y="11"/>
                    <a:pt x="9" y="13"/>
                    <a:pt x="10" y="14"/>
                  </a:cubicBezTo>
                  <a:cubicBezTo>
                    <a:pt x="8" y="14"/>
                    <a:pt x="6" y="16"/>
                    <a:pt x="5" y="16"/>
                  </a:cubicBezTo>
                  <a:cubicBezTo>
                    <a:pt x="3" y="16"/>
                    <a:pt x="0" y="13"/>
                    <a:pt x="0" y="11"/>
                  </a:cubicBezTo>
                  <a:cubicBezTo>
                    <a:pt x="0" y="8"/>
                    <a:pt x="13" y="0"/>
                    <a:pt x="14" y="0"/>
                  </a:cubicBezTo>
                  <a:cubicBezTo>
                    <a:pt x="18" y="0"/>
                    <a:pt x="20" y="3"/>
                    <a:pt x="26" y="3"/>
                  </a:cubicBezTo>
                  <a:cubicBezTo>
                    <a:pt x="26" y="5"/>
                    <a:pt x="25" y="8"/>
                    <a:pt x="26" y="8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3"/>
                    <a:pt x="29" y="14"/>
                    <a:pt x="30" y="16"/>
                  </a:cubicBezTo>
                  <a:cubicBezTo>
                    <a:pt x="29" y="16"/>
                    <a:pt x="27" y="16"/>
                    <a:pt x="26" y="16"/>
                  </a:cubicBezTo>
                  <a:cubicBezTo>
                    <a:pt x="25" y="24"/>
                    <a:pt x="21" y="37"/>
                    <a:pt x="15" y="37"/>
                  </a:cubicBezTo>
                  <a:cubicBezTo>
                    <a:pt x="14" y="37"/>
                    <a:pt x="14" y="35"/>
                    <a:pt x="14" y="33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0" y="36"/>
                    <a:pt x="7" y="31"/>
                    <a:pt x="7" y="29"/>
                  </a:cubicBezTo>
                  <a:cubicBezTo>
                    <a:pt x="7" y="28"/>
                    <a:pt x="12" y="22"/>
                    <a:pt x="12" y="2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80" name="Freeform 138">
              <a:extLst>
                <a:ext uri="{FF2B5EF4-FFF2-40B4-BE49-F238E27FC236}">
                  <a16:creationId xmlns:a16="http://schemas.microsoft.com/office/drawing/2014/main" id="{83D6CE81-DE57-554C-8738-2A8067AB9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6258" y="3719621"/>
              <a:ext cx="25437" cy="17901"/>
            </a:xfrm>
            <a:custGeom>
              <a:avLst/>
              <a:gdLst/>
              <a:ahLst/>
              <a:cxnLst>
                <a:cxn ang="0">
                  <a:pos x="23" y="15"/>
                </a:cxn>
                <a:cxn ang="0">
                  <a:pos x="17" y="12"/>
                </a:cxn>
                <a:cxn ang="0">
                  <a:pos x="6" y="23"/>
                </a:cxn>
                <a:cxn ang="0">
                  <a:pos x="3" y="17"/>
                </a:cxn>
                <a:cxn ang="0">
                  <a:pos x="0" y="12"/>
                </a:cxn>
                <a:cxn ang="0">
                  <a:pos x="8" y="5"/>
                </a:cxn>
                <a:cxn ang="0">
                  <a:pos x="23" y="0"/>
                </a:cxn>
                <a:cxn ang="0">
                  <a:pos x="23" y="15"/>
                </a:cxn>
              </a:cxnLst>
              <a:rect l="0" t="0" r="r" b="b"/>
              <a:pathLst>
                <a:path w="33" h="23">
                  <a:moveTo>
                    <a:pt x="23" y="15"/>
                  </a:moveTo>
                  <a:cubicBezTo>
                    <a:pt x="20" y="15"/>
                    <a:pt x="18" y="13"/>
                    <a:pt x="17" y="12"/>
                  </a:cubicBezTo>
                  <a:cubicBezTo>
                    <a:pt x="13" y="16"/>
                    <a:pt x="12" y="23"/>
                    <a:pt x="6" y="23"/>
                  </a:cubicBezTo>
                  <a:cubicBezTo>
                    <a:pt x="4" y="23"/>
                    <a:pt x="3" y="19"/>
                    <a:pt x="3" y="17"/>
                  </a:cubicBezTo>
                  <a:cubicBezTo>
                    <a:pt x="1" y="15"/>
                    <a:pt x="0" y="14"/>
                    <a:pt x="0" y="12"/>
                  </a:cubicBezTo>
                  <a:cubicBezTo>
                    <a:pt x="0" y="12"/>
                    <a:pt x="8" y="6"/>
                    <a:pt x="8" y="5"/>
                  </a:cubicBezTo>
                  <a:cubicBezTo>
                    <a:pt x="16" y="7"/>
                    <a:pt x="17" y="0"/>
                    <a:pt x="23" y="0"/>
                  </a:cubicBezTo>
                  <a:cubicBezTo>
                    <a:pt x="33" y="0"/>
                    <a:pt x="28" y="15"/>
                    <a:pt x="23" y="1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81" name="Freeform 139">
              <a:extLst>
                <a:ext uri="{FF2B5EF4-FFF2-40B4-BE49-F238E27FC236}">
                  <a16:creationId xmlns:a16="http://schemas.microsoft.com/office/drawing/2014/main" id="{CB534BF9-E053-5E49-BEC0-890C2C11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2126" y="3639540"/>
              <a:ext cx="110228" cy="91386"/>
            </a:xfrm>
            <a:custGeom>
              <a:avLst/>
              <a:gdLst/>
              <a:ahLst/>
              <a:cxnLst>
                <a:cxn ang="0">
                  <a:pos x="55" y="110"/>
                </a:cxn>
                <a:cxn ang="0">
                  <a:pos x="55" y="107"/>
                </a:cxn>
                <a:cxn ang="0">
                  <a:pos x="56" y="99"/>
                </a:cxn>
                <a:cxn ang="0">
                  <a:pos x="43" y="95"/>
                </a:cxn>
                <a:cxn ang="0">
                  <a:pos x="39" y="99"/>
                </a:cxn>
                <a:cxn ang="0">
                  <a:pos x="29" y="100"/>
                </a:cxn>
                <a:cxn ang="0">
                  <a:pos x="6" y="106"/>
                </a:cxn>
                <a:cxn ang="0">
                  <a:pos x="0" y="104"/>
                </a:cxn>
                <a:cxn ang="0">
                  <a:pos x="5" y="101"/>
                </a:cxn>
                <a:cxn ang="0">
                  <a:pos x="30" y="84"/>
                </a:cxn>
                <a:cxn ang="0">
                  <a:pos x="57" y="84"/>
                </a:cxn>
                <a:cxn ang="0">
                  <a:pos x="72" y="70"/>
                </a:cxn>
                <a:cxn ang="0">
                  <a:pos x="79" y="59"/>
                </a:cxn>
                <a:cxn ang="0">
                  <a:pos x="77" y="64"/>
                </a:cxn>
                <a:cxn ang="0">
                  <a:pos x="79" y="66"/>
                </a:cxn>
                <a:cxn ang="0">
                  <a:pos x="92" y="60"/>
                </a:cxn>
                <a:cxn ang="0">
                  <a:pos x="116" y="25"/>
                </a:cxn>
                <a:cxn ang="0">
                  <a:pos x="114" y="19"/>
                </a:cxn>
                <a:cxn ang="0">
                  <a:pos x="125" y="3"/>
                </a:cxn>
                <a:cxn ang="0">
                  <a:pos x="130" y="4"/>
                </a:cxn>
                <a:cxn ang="0">
                  <a:pos x="129" y="4"/>
                </a:cxn>
                <a:cxn ang="0">
                  <a:pos x="128" y="0"/>
                </a:cxn>
                <a:cxn ang="0">
                  <a:pos x="133" y="2"/>
                </a:cxn>
                <a:cxn ang="0">
                  <a:pos x="134" y="11"/>
                </a:cxn>
                <a:cxn ang="0">
                  <a:pos x="140" y="26"/>
                </a:cxn>
                <a:cxn ang="0">
                  <a:pos x="134" y="40"/>
                </a:cxn>
                <a:cxn ang="0">
                  <a:pos x="134" y="43"/>
                </a:cxn>
                <a:cxn ang="0">
                  <a:pos x="130" y="44"/>
                </a:cxn>
                <a:cxn ang="0">
                  <a:pos x="127" y="63"/>
                </a:cxn>
                <a:cxn ang="0">
                  <a:pos x="122" y="76"/>
                </a:cxn>
                <a:cxn ang="0">
                  <a:pos x="125" y="84"/>
                </a:cxn>
                <a:cxn ang="0">
                  <a:pos x="114" y="93"/>
                </a:cxn>
                <a:cxn ang="0">
                  <a:pos x="114" y="86"/>
                </a:cxn>
                <a:cxn ang="0">
                  <a:pos x="102" y="96"/>
                </a:cxn>
                <a:cxn ang="0">
                  <a:pos x="100" y="94"/>
                </a:cxn>
                <a:cxn ang="0">
                  <a:pos x="96" y="94"/>
                </a:cxn>
                <a:cxn ang="0">
                  <a:pos x="87" y="100"/>
                </a:cxn>
                <a:cxn ang="0">
                  <a:pos x="74" y="92"/>
                </a:cxn>
                <a:cxn ang="0">
                  <a:pos x="72" y="96"/>
                </a:cxn>
                <a:cxn ang="0">
                  <a:pos x="76" y="103"/>
                </a:cxn>
                <a:cxn ang="0">
                  <a:pos x="72" y="103"/>
                </a:cxn>
                <a:cxn ang="0">
                  <a:pos x="61" y="115"/>
                </a:cxn>
                <a:cxn ang="0">
                  <a:pos x="55" y="110"/>
                </a:cxn>
              </a:cxnLst>
              <a:rect l="0" t="0" r="r" b="b"/>
              <a:pathLst>
                <a:path w="140" h="115">
                  <a:moveTo>
                    <a:pt x="55" y="110"/>
                  </a:moveTo>
                  <a:cubicBezTo>
                    <a:pt x="53" y="110"/>
                    <a:pt x="55" y="108"/>
                    <a:pt x="55" y="107"/>
                  </a:cubicBezTo>
                  <a:cubicBezTo>
                    <a:pt x="55" y="104"/>
                    <a:pt x="56" y="101"/>
                    <a:pt x="56" y="99"/>
                  </a:cubicBezTo>
                  <a:cubicBezTo>
                    <a:pt x="51" y="98"/>
                    <a:pt x="48" y="95"/>
                    <a:pt x="43" y="95"/>
                  </a:cubicBezTo>
                  <a:cubicBezTo>
                    <a:pt x="40" y="95"/>
                    <a:pt x="40" y="98"/>
                    <a:pt x="39" y="99"/>
                  </a:cubicBezTo>
                  <a:cubicBezTo>
                    <a:pt x="35" y="100"/>
                    <a:pt x="32" y="98"/>
                    <a:pt x="29" y="100"/>
                  </a:cubicBezTo>
                  <a:cubicBezTo>
                    <a:pt x="23" y="103"/>
                    <a:pt x="15" y="106"/>
                    <a:pt x="6" y="106"/>
                  </a:cubicBezTo>
                  <a:cubicBezTo>
                    <a:pt x="3" y="106"/>
                    <a:pt x="0" y="106"/>
                    <a:pt x="0" y="104"/>
                  </a:cubicBezTo>
                  <a:cubicBezTo>
                    <a:pt x="0" y="103"/>
                    <a:pt x="4" y="102"/>
                    <a:pt x="5" y="101"/>
                  </a:cubicBezTo>
                  <a:cubicBezTo>
                    <a:pt x="15" y="95"/>
                    <a:pt x="19" y="84"/>
                    <a:pt x="30" y="84"/>
                  </a:cubicBezTo>
                  <a:cubicBezTo>
                    <a:pt x="43" y="84"/>
                    <a:pt x="47" y="84"/>
                    <a:pt x="57" y="84"/>
                  </a:cubicBezTo>
                  <a:cubicBezTo>
                    <a:pt x="65" y="84"/>
                    <a:pt x="68" y="70"/>
                    <a:pt x="72" y="70"/>
                  </a:cubicBezTo>
                  <a:cubicBezTo>
                    <a:pt x="72" y="70"/>
                    <a:pt x="78" y="60"/>
                    <a:pt x="79" y="59"/>
                  </a:cubicBezTo>
                  <a:cubicBezTo>
                    <a:pt x="78" y="61"/>
                    <a:pt x="77" y="62"/>
                    <a:pt x="77" y="64"/>
                  </a:cubicBezTo>
                  <a:cubicBezTo>
                    <a:pt x="77" y="65"/>
                    <a:pt x="78" y="66"/>
                    <a:pt x="79" y="66"/>
                  </a:cubicBezTo>
                  <a:cubicBezTo>
                    <a:pt x="86" y="66"/>
                    <a:pt x="87" y="62"/>
                    <a:pt x="92" y="60"/>
                  </a:cubicBezTo>
                  <a:cubicBezTo>
                    <a:pt x="101" y="57"/>
                    <a:pt x="116" y="39"/>
                    <a:pt x="116" y="25"/>
                  </a:cubicBezTo>
                  <a:cubicBezTo>
                    <a:pt x="116" y="22"/>
                    <a:pt x="114" y="22"/>
                    <a:pt x="114" y="19"/>
                  </a:cubicBezTo>
                  <a:cubicBezTo>
                    <a:pt x="114" y="14"/>
                    <a:pt x="119" y="3"/>
                    <a:pt x="125" y="3"/>
                  </a:cubicBezTo>
                  <a:cubicBezTo>
                    <a:pt x="125" y="3"/>
                    <a:pt x="125" y="9"/>
                    <a:pt x="130" y="4"/>
                  </a:cubicBezTo>
                  <a:cubicBezTo>
                    <a:pt x="130" y="4"/>
                    <a:pt x="129" y="4"/>
                    <a:pt x="129" y="4"/>
                  </a:cubicBezTo>
                  <a:cubicBezTo>
                    <a:pt x="128" y="4"/>
                    <a:pt x="127" y="0"/>
                    <a:pt x="128" y="0"/>
                  </a:cubicBezTo>
                  <a:cubicBezTo>
                    <a:pt x="131" y="0"/>
                    <a:pt x="133" y="1"/>
                    <a:pt x="133" y="2"/>
                  </a:cubicBezTo>
                  <a:cubicBezTo>
                    <a:pt x="135" y="5"/>
                    <a:pt x="134" y="8"/>
                    <a:pt x="134" y="11"/>
                  </a:cubicBezTo>
                  <a:cubicBezTo>
                    <a:pt x="134" y="17"/>
                    <a:pt x="140" y="20"/>
                    <a:pt x="140" y="26"/>
                  </a:cubicBezTo>
                  <a:cubicBezTo>
                    <a:pt x="140" y="33"/>
                    <a:pt x="134" y="34"/>
                    <a:pt x="134" y="40"/>
                  </a:cubicBezTo>
                  <a:cubicBezTo>
                    <a:pt x="134" y="41"/>
                    <a:pt x="134" y="42"/>
                    <a:pt x="134" y="43"/>
                  </a:cubicBezTo>
                  <a:cubicBezTo>
                    <a:pt x="133" y="44"/>
                    <a:pt x="132" y="43"/>
                    <a:pt x="130" y="44"/>
                  </a:cubicBezTo>
                  <a:cubicBezTo>
                    <a:pt x="126" y="45"/>
                    <a:pt x="127" y="59"/>
                    <a:pt x="127" y="63"/>
                  </a:cubicBezTo>
                  <a:cubicBezTo>
                    <a:pt x="127" y="67"/>
                    <a:pt x="122" y="70"/>
                    <a:pt x="122" y="76"/>
                  </a:cubicBezTo>
                  <a:cubicBezTo>
                    <a:pt x="122" y="80"/>
                    <a:pt x="124" y="81"/>
                    <a:pt x="125" y="84"/>
                  </a:cubicBezTo>
                  <a:cubicBezTo>
                    <a:pt x="119" y="87"/>
                    <a:pt x="119" y="91"/>
                    <a:pt x="114" y="93"/>
                  </a:cubicBezTo>
                  <a:cubicBezTo>
                    <a:pt x="112" y="89"/>
                    <a:pt x="114" y="89"/>
                    <a:pt x="114" y="86"/>
                  </a:cubicBezTo>
                  <a:cubicBezTo>
                    <a:pt x="108" y="90"/>
                    <a:pt x="104" y="90"/>
                    <a:pt x="102" y="96"/>
                  </a:cubicBezTo>
                  <a:cubicBezTo>
                    <a:pt x="102" y="96"/>
                    <a:pt x="100" y="95"/>
                    <a:pt x="100" y="94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3" y="97"/>
                    <a:pt x="91" y="100"/>
                    <a:pt x="87" y="100"/>
                  </a:cubicBezTo>
                  <a:cubicBezTo>
                    <a:pt x="78" y="100"/>
                    <a:pt x="78" y="92"/>
                    <a:pt x="74" y="92"/>
                  </a:cubicBezTo>
                  <a:cubicBezTo>
                    <a:pt x="73" y="92"/>
                    <a:pt x="72" y="94"/>
                    <a:pt x="72" y="96"/>
                  </a:cubicBezTo>
                  <a:cubicBezTo>
                    <a:pt x="72" y="97"/>
                    <a:pt x="76" y="103"/>
                    <a:pt x="76" y="103"/>
                  </a:cubicBezTo>
                  <a:cubicBezTo>
                    <a:pt x="75" y="103"/>
                    <a:pt x="73" y="103"/>
                    <a:pt x="72" y="103"/>
                  </a:cubicBezTo>
                  <a:cubicBezTo>
                    <a:pt x="68" y="103"/>
                    <a:pt x="63" y="110"/>
                    <a:pt x="61" y="115"/>
                  </a:cubicBezTo>
                  <a:cubicBezTo>
                    <a:pt x="57" y="114"/>
                    <a:pt x="58" y="110"/>
                    <a:pt x="55" y="11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82" name="Freeform 140">
              <a:extLst>
                <a:ext uri="{FF2B5EF4-FFF2-40B4-BE49-F238E27FC236}">
                  <a16:creationId xmlns:a16="http://schemas.microsoft.com/office/drawing/2014/main" id="{AFB05F1A-D4AF-9540-A185-4109E9AA8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0685" y="3590550"/>
              <a:ext cx="57469" cy="48048"/>
            </a:xfrm>
            <a:custGeom>
              <a:avLst/>
              <a:gdLst/>
              <a:ahLst/>
              <a:cxnLst>
                <a:cxn ang="0">
                  <a:pos x="11" y="33"/>
                </a:cxn>
                <a:cxn ang="0">
                  <a:pos x="15" y="33"/>
                </a:cxn>
                <a:cxn ang="0">
                  <a:pos x="26" y="10"/>
                </a:cxn>
                <a:cxn ang="0">
                  <a:pos x="23" y="6"/>
                </a:cxn>
                <a:cxn ang="0">
                  <a:pos x="26" y="0"/>
                </a:cxn>
                <a:cxn ang="0">
                  <a:pos x="60" y="22"/>
                </a:cxn>
                <a:cxn ang="0">
                  <a:pos x="70" y="21"/>
                </a:cxn>
                <a:cxn ang="0">
                  <a:pos x="67" y="26"/>
                </a:cxn>
                <a:cxn ang="0">
                  <a:pos x="72" y="32"/>
                </a:cxn>
                <a:cxn ang="0">
                  <a:pos x="59" y="36"/>
                </a:cxn>
                <a:cxn ang="0">
                  <a:pos x="43" y="51"/>
                </a:cxn>
                <a:cxn ang="0">
                  <a:pos x="24" y="41"/>
                </a:cxn>
                <a:cxn ang="0">
                  <a:pos x="21" y="45"/>
                </a:cxn>
                <a:cxn ang="0">
                  <a:pos x="8" y="48"/>
                </a:cxn>
                <a:cxn ang="0">
                  <a:pos x="16" y="54"/>
                </a:cxn>
                <a:cxn ang="0">
                  <a:pos x="5" y="61"/>
                </a:cxn>
                <a:cxn ang="0">
                  <a:pos x="3" y="61"/>
                </a:cxn>
                <a:cxn ang="0">
                  <a:pos x="3" y="51"/>
                </a:cxn>
                <a:cxn ang="0">
                  <a:pos x="0" y="46"/>
                </a:cxn>
                <a:cxn ang="0">
                  <a:pos x="8" y="35"/>
                </a:cxn>
                <a:cxn ang="0">
                  <a:pos x="8" y="32"/>
                </a:cxn>
                <a:cxn ang="0">
                  <a:pos x="12" y="34"/>
                </a:cxn>
                <a:cxn ang="0">
                  <a:pos x="11" y="33"/>
                </a:cxn>
              </a:cxnLst>
              <a:rect l="0" t="0" r="r" b="b"/>
              <a:pathLst>
                <a:path w="72" h="61">
                  <a:moveTo>
                    <a:pt x="11" y="33"/>
                  </a:moveTo>
                  <a:cubicBezTo>
                    <a:pt x="12" y="33"/>
                    <a:pt x="14" y="33"/>
                    <a:pt x="15" y="33"/>
                  </a:cubicBezTo>
                  <a:cubicBezTo>
                    <a:pt x="23" y="33"/>
                    <a:pt x="26" y="16"/>
                    <a:pt x="26" y="10"/>
                  </a:cubicBezTo>
                  <a:cubicBezTo>
                    <a:pt x="26" y="8"/>
                    <a:pt x="23" y="7"/>
                    <a:pt x="23" y="6"/>
                  </a:cubicBezTo>
                  <a:cubicBezTo>
                    <a:pt x="23" y="2"/>
                    <a:pt x="25" y="1"/>
                    <a:pt x="26" y="0"/>
                  </a:cubicBezTo>
                  <a:cubicBezTo>
                    <a:pt x="38" y="8"/>
                    <a:pt x="43" y="22"/>
                    <a:pt x="60" y="22"/>
                  </a:cubicBezTo>
                  <a:cubicBezTo>
                    <a:pt x="64" y="22"/>
                    <a:pt x="67" y="19"/>
                    <a:pt x="70" y="21"/>
                  </a:cubicBezTo>
                  <a:cubicBezTo>
                    <a:pt x="69" y="23"/>
                    <a:pt x="67" y="24"/>
                    <a:pt x="67" y="26"/>
                  </a:cubicBezTo>
                  <a:cubicBezTo>
                    <a:pt x="67" y="29"/>
                    <a:pt x="71" y="32"/>
                    <a:pt x="72" y="32"/>
                  </a:cubicBezTo>
                  <a:cubicBezTo>
                    <a:pt x="68" y="35"/>
                    <a:pt x="65" y="36"/>
                    <a:pt x="59" y="36"/>
                  </a:cubicBezTo>
                  <a:cubicBezTo>
                    <a:pt x="49" y="36"/>
                    <a:pt x="46" y="46"/>
                    <a:pt x="43" y="51"/>
                  </a:cubicBezTo>
                  <a:cubicBezTo>
                    <a:pt x="36" y="47"/>
                    <a:pt x="31" y="46"/>
                    <a:pt x="24" y="41"/>
                  </a:cubicBezTo>
                  <a:cubicBezTo>
                    <a:pt x="23" y="42"/>
                    <a:pt x="21" y="43"/>
                    <a:pt x="21" y="45"/>
                  </a:cubicBezTo>
                  <a:cubicBezTo>
                    <a:pt x="15" y="45"/>
                    <a:pt x="8" y="40"/>
                    <a:pt x="8" y="48"/>
                  </a:cubicBezTo>
                  <a:cubicBezTo>
                    <a:pt x="8" y="52"/>
                    <a:pt x="14" y="52"/>
                    <a:pt x="16" y="54"/>
                  </a:cubicBezTo>
                  <a:cubicBezTo>
                    <a:pt x="12" y="59"/>
                    <a:pt x="9" y="57"/>
                    <a:pt x="5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58"/>
                    <a:pt x="3" y="51"/>
                    <a:pt x="3" y="51"/>
                  </a:cubicBezTo>
                  <a:cubicBezTo>
                    <a:pt x="3" y="49"/>
                    <a:pt x="0" y="48"/>
                    <a:pt x="0" y="46"/>
                  </a:cubicBezTo>
                  <a:cubicBezTo>
                    <a:pt x="0" y="41"/>
                    <a:pt x="8" y="38"/>
                    <a:pt x="8" y="35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2"/>
                    <a:pt x="10" y="33"/>
                    <a:pt x="12" y="34"/>
                  </a:cubicBezTo>
                  <a:lnTo>
                    <a:pt x="11" y="3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83" name="Freeform 141">
              <a:extLst>
                <a:ext uri="{FF2B5EF4-FFF2-40B4-BE49-F238E27FC236}">
                  <a16:creationId xmlns:a16="http://schemas.microsoft.com/office/drawing/2014/main" id="{7EB8F626-EED3-1F4F-8414-E4FC65A95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213" y="3601856"/>
              <a:ext cx="9421" cy="8479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" y="11"/>
                </a:cxn>
                <a:cxn ang="0">
                  <a:pos x="1" y="7"/>
                </a:cxn>
                <a:cxn ang="0">
                  <a:pos x="11" y="0"/>
                </a:cxn>
                <a:cxn ang="0">
                  <a:pos x="10" y="0"/>
                </a:cxn>
              </a:cxnLst>
              <a:rect l="0" t="0" r="r" b="b"/>
              <a:pathLst>
                <a:path w="12" h="11">
                  <a:moveTo>
                    <a:pt x="10" y="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0" y="4"/>
                    <a:pt x="5" y="11"/>
                    <a:pt x="1" y="11"/>
                  </a:cubicBezTo>
                  <a:cubicBezTo>
                    <a:pt x="0" y="11"/>
                    <a:pt x="0" y="8"/>
                    <a:pt x="1" y="7"/>
                  </a:cubicBezTo>
                  <a:cubicBezTo>
                    <a:pt x="3" y="4"/>
                    <a:pt x="8" y="0"/>
                    <a:pt x="11" y="0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84" name="Freeform 142">
              <a:extLst>
                <a:ext uri="{FF2B5EF4-FFF2-40B4-BE49-F238E27FC236}">
                  <a16:creationId xmlns:a16="http://schemas.microsoft.com/office/drawing/2014/main" id="{F35ED7D1-813E-A045-989B-40321D4AA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055" y="3589608"/>
              <a:ext cx="13190" cy="9421"/>
            </a:xfrm>
            <a:custGeom>
              <a:avLst/>
              <a:gdLst/>
              <a:ahLst/>
              <a:cxnLst>
                <a:cxn ang="0">
                  <a:pos x="17" y="3"/>
                </a:cxn>
                <a:cxn ang="0">
                  <a:pos x="1" y="12"/>
                </a:cxn>
                <a:cxn ang="0">
                  <a:pos x="1" y="10"/>
                </a:cxn>
                <a:cxn ang="0">
                  <a:pos x="10" y="0"/>
                </a:cxn>
                <a:cxn ang="0">
                  <a:pos x="17" y="0"/>
                </a:cxn>
                <a:cxn ang="0">
                  <a:pos x="17" y="3"/>
                </a:cxn>
              </a:cxnLst>
              <a:rect l="0" t="0" r="r" b="b"/>
              <a:pathLst>
                <a:path w="17" h="12">
                  <a:moveTo>
                    <a:pt x="17" y="3"/>
                  </a:moveTo>
                  <a:cubicBezTo>
                    <a:pt x="7" y="3"/>
                    <a:pt x="7" y="12"/>
                    <a:pt x="1" y="12"/>
                  </a:cubicBezTo>
                  <a:cubicBezTo>
                    <a:pt x="0" y="12"/>
                    <a:pt x="1" y="10"/>
                    <a:pt x="1" y="10"/>
                  </a:cubicBezTo>
                  <a:cubicBezTo>
                    <a:pt x="1" y="10"/>
                    <a:pt x="5" y="0"/>
                    <a:pt x="10" y="0"/>
                  </a:cubicBezTo>
                  <a:cubicBezTo>
                    <a:pt x="13" y="0"/>
                    <a:pt x="15" y="0"/>
                    <a:pt x="17" y="0"/>
                  </a:cubicBezTo>
                  <a:lnTo>
                    <a:pt x="17" y="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85" name="Freeform 143">
              <a:extLst>
                <a:ext uri="{FF2B5EF4-FFF2-40B4-BE49-F238E27FC236}">
                  <a16:creationId xmlns:a16="http://schemas.microsoft.com/office/drawing/2014/main" id="{F16DE1A5-A7FE-074F-B736-D9E7DDBA8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9608" y="3579245"/>
              <a:ext cx="7537" cy="6595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2" y="3"/>
                </a:cxn>
                <a:cxn ang="0">
                  <a:pos x="9" y="0"/>
                </a:cxn>
                <a:cxn ang="0">
                  <a:pos x="1" y="9"/>
                </a:cxn>
                <a:cxn ang="0">
                  <a:pos x="1" y="6"/>
                </a:cxn>
              </a:cxnLst>
              <a:rect l="0" t="0" r="r" b="b"/>
              <a:pathLst>
                <a:path w="9" h="9">
                  <a:moveTo>
                    <a:pt x="1" y="6"/>
                  </a:moveTo>
                  <a:cubicBezTo>
                    <a:pt x="3" y="6"/>
                    <a:pt x="1" y="4"/>
                    <a:pt x="2" y="3"/>
                  </a:cubicBezTo>
                  <a:cubicBezTo>
                    <a:pt x="3" y="0"/>
                    <a:pt x="8" y="0"/>
                    <a:pt x="9" y="0"/>
                  </a:cubicBezTo>
                  <a:cubicBezTo>
                    <a:pt x="8" y="3"/>
                    <a:pt x="5" y="9"/>
                    <a:pt x="1" y="9"/>
                  </a:cubicBezTo>
                  <a:cubicBezTo>
                    <a:pt x="0" y="9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86" name="Freeform 144">
              <a:extLst>
                <a:ext uri="{FF2B5EF4-FFF2-40B4-BE49-F238E27FC236}">
                  <a16:creationId xmlns:a16="http://schemas.microsoft.com/office/drawing/2014/main" id="{1BEA5B8A-AF73-5645-8B84-BB70383F9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9528" y="3472786"/>
              <a:ext cx="28264" cy="109286"/>
            </a:xfrm>
            <a:custGeom>
              <a:avLst/>
              <a:gdLst/>
              <a:ahLst/>
              <a:cxnLst>
                <a:cxn ang="0">
                  <a:pos x="26" y="84"/>
                </a:cxn>
                <a:cxn ang="0">
                  <a:pos x="13" y="109"/>
                </a:cxn>
                <a:cxn ang="0">
                  <a:pos x="26" y="132"/>
                </a:cxn>
                <a:cxn ang="0">
                  <a:pos x="25" y="132"/>
                </a:cxn>
                <a:cxn ang="0">
                  <a:pos x="20" y="128"/>
                </a:cxn>
                <a:cxn ang="0">
                  <a:pos x="16" y="128"/>
                </a:cxn>
                <a:cxn ang="0">
                  <a:pos x="5" y="138"/>
                </a:cxn>
                <a:cxn ang="0">
                  <a:pos x="5" y="125"/>
                </a:cxn>
                <a:cxn ang="0">
                  <a:pos x="7" y="105"/>
                </a:cxn>
                <a:cxn ang="0">
                  <a:pos x="4" y="93"/>
                </a:cxn>
                <a:cxn ang="0">
                  <a:pos x="7" y="79"/>
                </a:cxn>
                <a:cxn ang="0">
                  <a:pos x="7" y="53"/>
                </a:cxn>
                <a:cxn ang="0">
                  <a:pos x="0" y="37"/>
                </a:cxn>
                <a:cxn ang="0">
                  <a:pos x="9" y="15"/>
                </a:cxn>
                <a:cxn ang="0">
                  <a:pos x="11" y="9"/>
                </a:cxn>
                <a:cxn ang="0">
                  <a:pos x="11" y="0"/>
                </a:cxn>
                <a:cxn ang="0">
                  <a:pos x="14" y="0"/>
                </a:cxn>
                <a:cxn ang="0">
                  <a:pos x="19" y="20"/>
                </a:cxn>
                <a:cxn ang="0">
                  <a:pos x="21" y="37"/>
                </a:cxn>
                <a:cxn ang="0">
                  <a:pos x="21" y="47"/>
                </a:cxn>
                <a:cxn ang="0">
                  <a:pos x="24" y="59"/>
                </a:cxn>
                <a:cxn ang="0">
                  <a:pos x="36" y="90"/>
                </a:cxn>
                <a:cxn ang="0">
                  <a:pos x="26" y="84"/>
                </a:cxn>
              </a:cxnLst>
              <a:rect l="0" t="0" r="r" b="b"/>
              <a:pathLst>
                <a:path w="36" h="138">
                  <a:moveTo>
                    <a:pt x="26" y="84"/>
                  </a:moveTo>
                  <a:cubicBezTo>
                    <a:pt x="15" y="84"/>
                    <a:pt x="13" y="98"/>
                    <a:pt x="13" y="109"/>
                  </a:cubicBezTo>
                  <a:cubicBezTo>
                    <a:pt x="13" y="120"/>
                    <a:pt x="22" y="124"/>
                    <a:pt x="26" y="132"/>
                  </a:cubicBezTo>
                  <a:cubicBezTo>
                    <a:pt x="26" y="132"/>
                    <a:pt x="25" y="132"/>
                    <a:pt x="25" y="132"/>
                  </a:cubicBezTo>
                  <a:cubicBezTo>
                    <a:pt x="23" y="133"/>
                    <a:pt x="21" y="130"/>
                    <a:pt x="20" y="128"/>
                  </a:cubicBezTo>
                  <a:cubicBezTo>
                    <a:pt x="19" y="128"/>
                    <a:pt x="17" y="128"/>
                    <a:pt x="16" y="128"/>
                  </a:cubicBezTo>
                  <a:cubicBezTo>
                    <a:pt x="11" y="128"/>
                    <a:pt x="11" y="138"/>
                    <a:pt x="5" y="138"/>
                  </a:cubicBezTo>
                  <a:cubicBezTo>
                    <a:pt x="4" y="138"/>
                    <a:pt x="5" y="127"/>
                    <a:pt x="5" y="125"/>
                  </a:cubicBezTo>
                  <a:cubicBezTo>
                    <a:pt x="5" y="117"/>
                    <a:pt x="7" y="112"/>
                    <a:pt x="7" y="105"/>
                  </a:cubicBezTo>
                  <a:cubicBezTo>
                    <a:pt x="7" y="99"/>
                    <a:pt x="4" y="98"/>
                    <a:pt x="4" y="93"/>
                  </a:cubicBezTo>
                  <a:cubicBezTo>
                    <a:pt x="4" y="86"/>
                    <a:pt x="7" y="84"/>
                    <a:pt x="7" y="79"/>
                  </a:cubicBezTo>
                  <a:cubicBezTo>
                    <a:pt x="7" y="68"/>
                    <a:pt x="7" y="64"/>
                    <a:pt x="7" y="53"/>
                  </a:cubicBezTo>
                  <a:cubicBezTo>
                    <a:pt x="7" y="46"/>
                    <a:pt x="0" y="44"/>
                    <a:pt x="0" y="37"/>
                  </a:cubicBezTo>
                  <a:cubicBezTo>
                    <a:pt x="0" y="28"/>
                    <a:pt x="3" y="16"/>
                    <a:pt x="9" y="15"/>
                  </a:cubicBezTo>
                  <a:cubicBezTo>
                    <a:pt x="9" y="12"/>
                    <a:pt x="11" y="11"/>
                    <a:pt x="11" y="9"/>
                  </a:cubicBezTo>
                  <a:cubicBezTo>
                    <a:pt x="11" y="4"/>
                    <a:pt x="11" y="3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8"/>
                    <a:pt x="18" y="14"/>
                    <a:pt x="19" y="20"/>
                  </a:cubicBezTo>
                  <a:cubicBezTo>
                    <a:pt x="21" y="26"/>
                    <a:pt x="18" y="30"/>
                    <a:pt x="21" y="3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52"/>
                    <a:pt x="23" y="57"/>
                    <a:pt x="24" y="59"/>
                  </a:cubicBezTo>
                  <a:cubicBezTo>
                    <a:pt x="27" y="70"/>
                    <a:pt x="33" y="79"/>
                    <a:pt x="36" y="90"/>
                  </a:cubicBezTo>
                  <a:cubicBezTo>
                    <a:pt x="34" y="86"/>
                    <a:pt x="30" y="84"/>
                    <a:pt x="26" y="8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87" name="Freeform 145">
              <a:extLst>
                <a:ext uri="{FF2B5EF4-FFF2-40B4-BE49-F238E27FC236}">
                  <a16:creationId xmlns:a16="http://schemas.microsoft.com/office/drawing/2014/main" id="{4D036DEC-A73B-964C-A707-A5F2CE202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632" y="3094996"/>
              <a:ext cx="173350" cy="127186"/>
            </a:xfrm>
            <a:custGeom>
              <a:avLst/>
              <a:gdLst/>
              <a:ahLst/>
              <a:cxnLst>
                <a:cxn ang="0">
                  <a:pos x="76" y="161"/>
                </a:cxn>
                <a:cxn ang="0">
                  <a:pos x="50" y="131"/>
                </a:cxn>
                <a:cxn ang="0">
                  <a:pos x="103" y="67"/>
                </a:cxn>
                <a:cxn ang="0">
                  <a:pos x="125" y="55"/>
                </a:cxn>
                <a:cxn ang="0">
                  <a:pos x="134" y="45"/>
                </a:cxn>
                <a:cxn ang="0">
                  <a:pos x="175" y="34"/>
                </a:cxn>
                <a:cxn ang="0">
                  <a:pos x="220" y="11"/>
                </a:cxn>
                <a:cxn ang="0">
                  <a:pos x="203" y="0"/>
                </a:cxn>
                <a:cxn ang="0">
                  <a:pos x="136" y="25"/>
                </a:cxn>
                <a:cxn ang="0">
                  <a:pos x="123" y="19"/>
                </a:cxn>
                <a:cxn ang="0">
                  <a:pos x="109" y="25"/>
                </a:cxn>
                <a:cxn ang="0">
                  <a:pos x="69" y="46"/>
                </a:cxn>
                <a:cxn ang="0">
                  <a:pos x="52" y="49"/>
                </a:cxn>
                <a:cxn ang="0">
                  <a:pos x="47" y="53"/>
                </a:cxn>
                <a:cxn ang="0">
                  <a:pos x="50" y="61"/>
                </a:cxn>
                <a:cxn ang="0">
                  <a:pos x="27" y="88"/>
                </a:cxn>
                <a:cxn ang="0">
                  <a:pos x="34" y="98"/>
                </a:cxn>
                <a:cxn ang="0">
                  <a:pos x="13" y="110"/>
                </a:cxn>
                <a:cxn ang="0">
                  <a:pos x="13" y="117"/>
                </a:cxn>
                <a:cxn ang="0">
                  <a:pos x="0" y="134"/>
                </a:cxn>
                <a:cxn ang="0">
                  <a:pos x="8" y="143"/>
                </a:cxn>
                <a:cxn ang="0">
                  <a:pos x="21" y="143"/>
                </a:cxn>
                <a:cxn ang="0">
                  <a:pos x="27" y="158"/>
                </a:cxn>
                <a:cxn ang="0">
                  <a:pos x="39" y="158"/>
                </a:cxn>
                <a:cxn ang="0">
                  <a:pos x="42" y="161"/>
                </a:cxn>
                <a:cxn ang="0">
                  <a:pos x="76" y="161"/>
                </a:cxn>
                <a:cxn ang="0">
                  <a:pos x="72" y="156"/>
                </a:cxn>
                <a:cxn ang="0">
                  <a:pos x="76" y="161"/>
                </a:cxn>
              </a:cxnLst>
              <a:rect l="0" t="0" r="r" b="b"/>
              <a:pathLst>
                <a:path w="220" h="161">
                  <a:moveTo>
                    <a:pt x="76" y="161"/>
                  </a:moveTo>
                  <a:cubicBezTo>
                    <a:pt x="66" y="151"/>
                    <a:pt x="50" y="147"/>
                    <a:pt x="50" y="131"/>
                  </a:cubicBezTo>
                  <a:cubicBezTo>
                    <a:pt x="50" y="102"/>
                    <a:pt x="81" y="73"/>
                    <a:pt x="103" y="67"/>
                  </a:cubicBezTo>
                  <a:cubicBezTo>
                    <a:pt x="111" y="64"/>
                    <a:pt x="113" y="55"/>
                    <a:pt x="125" y="55"/>
                  </a:cubicBezTo>
                  <a:cubicBezTo>
                    <a:pt x="130" y="55"/>
                    <a:pt x="132" y="46"/>
                    <a:pt x="134" y="45"/>
                  </a:cubicBezTo>
                  <a:cubicBezTo>
                    <a:pt x="149" y="38"/>
                    <a:pt x="160" y="41"/>
                    <a:pt x="175" y="34"/>
                  </a:cubicBezTo>
                  <a:cubicBezTo>
                    <a:pt x="186" y="28"/>
                    <a:pt x="220" y="26"/>
                    <a:pt x="220" y="11"/>
                  </a:cubicBezTo>
                  <a:cubicBezTo>
                    <a:pt x="220" y="6"/>
                    <a:pt x="208" y="0"/>
                    <a:pt x="203" y="0"/>
                  </a:cubicBezTo>
                  <a:cubicBezTo>
                    <a:pt x="181" y="0"/>
                    <a:pt x="160" y="25"/>
                    <a:pt x="136" y="25"/>
                  </a:cubicBezTo>
                  <a:cubicBezTo>
                    <a:pt x="131" y="25"/>
                    <a:pt x="128" y="19"/>
                    <a:pt x="123" y="19"/>
                  </a:cubicBezTo>
                  <a:cubicBezTo>
                    <a:pt x="115" y="19"/>
                    <a:pt x="115" y="25"/>
                    <a:pt x="109" y="25"/>
                  </a:cubicBezTo>
                  <a:cubicBezTo>
                    <a:pt x="93" y="25"/>
                    <a:pt x="80" y="46"/>
                    <a:pt x="69" y="46"/>
                  </a:cubicBezTo>
                  <a:cubicBezTo>
                    <a:pt x="63" y="46"/>
                    <a:pt x="58" y="49"/>
                    <a:pt x="52" y="49"/>
                  </a:cubicBezTo>
                  <a:cubicBezTo>
                    <a:pt x="49" y="49"/>
                    <a:pt x="47" y="52"/>
                    <a:pt x="47" y="53"/>
                  </a:cubicBezTo>
                  <a:cubicBezTo>
                    <a:pt x="47" y="56"/>
                    <a:pt x="50" y="58"/>
                    <a:pt x="50" y="61"/>
                  </a:cubicBezTo>
                  <a:cubicBezTo>
                    <a:pt x="50" y="74"/>
                    <a:pt x="27" y="80"/>
                    <a:pt x="27" y="88"/>
                  </a:cubicBezTo>
                  <a:cubicBezTo>
                    <a:pt x="27" y="91"/>
                    <a:pt x="34" y="92"/>
                    <a:pt x="34" y="98"/>
                  </a:cubicBezTo>
                  <a:cubicBezTo>
                    <a:pt x="27" y="99"/>
                    <a:pt x="13" y="102"/>
                    <a:pt x="13" y="110"/>
                  </a:cubicBezTo>
                  <a:cubicBezTo>
                    <a:pt x="13" y="115"/>
                    <a:pt x="13" y="117"/>
                    <a:pt x="13" y="117"/>
                  </a:cubicBezTo>
                  <a:cubicBezTo>
                    <a:pt x="13" y="124"/>
                    <a:pt x="0" y="124"/>
                    <a:pt x="0" y="134"/>
                  </a:cubicBezTo>
                  <a:cubicBezTo>
                    <a:pt x="0" y="139"/>
                    <a:pt x="8" y="143"/>
                    <a:pt x="8" y="143"/>
                  </a:cubicBezTo>
                  <a:cubicBezTo>
                    <a:pt x="8" y="143"/>
                    <a:pt x="20" y="143"/>
                    <a:pt x="21" y="143"/>
                  </a:cubicBezTo>
                  <a:cubicBezTo>
                    <a:pt x="28" y="145"/>
                    <a:pt x="24" y="152"/>
                    <a:pt x="27" y="158"/>
                  </a:cubicBezTo>
                  <a:cubicBezTo>
                    <a:pt x="28" y="161"/>
                    <a:pt x="35" y="158"/>
                    <a:pt x="39" y="158"/>
                  </a:cubicBezTo>
                  <a:cubicBezTo>
                    <a:pt x="40" y="158"/>
                    <a:pt x="41" y="161"/>
                    <a:pt x="42" y="161"/>
                  </a:cubicBezTo>
                  <a:cubicBezTo>
                    <a:pt x="76" y="161"/>
                    <a:pt x="76" y="161"/>
                    <a:pt x="76" y="161"/>
                  </a:cubicBezTo>
                  <a:cubicBezTo>
                    <a:pt x="75" y="159"/>
                    <a:pt x="73" y="157"/>
                    <a:pt x="72" y="156"/>
                  </a:cubicBezTo>
                  <a:lnTo>
                    <a:pt x="76" y="16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88" name="Freeform 146">
              <a:extLst>
                <a:ext uri="{FF2B5EF4-FFF2-40B4-BE49-F238E27FC236}">
                  <a16:creationId xmlns:a16="http://schemas.microsoft.com/office/drawing/2014/main" id="{46BA657F-A7C9-8846-BE18-9F65EC067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907" y="3081807"/>
              <a:ext cx="1690159" cy="628393"/>
            </a:xfrm>
            <a:custGeom>
              <a:avLst/>
              <a:gdLst/>
              <a:ahLst/>
              <a:cxnLst>
                <a:cxn ang="0">
                  <a:pos x="1515" y="585"/>
                </a:cxn>
                <a:cxn ang="0">
                  <a:pos x="1460" y="485"/>
                </a:cxn>
                <a:cxn ang="0">
                  <a:pos x="1665" y="408"/>
                </a:cxn>
                <a:cxn ang="0">
                  <a:pos x="1804" y="346"/>
                </a:cxn>
                <a:cxn ang="0">
                  <a:pos x="1709" y="465"/>
                </a:cxn>
                <a:cxn ang="0">
                  <a:pos x="1793" y="452"/>
                </a:cxn>
                <a:cxn ang="0">
                  <a:pos x="1989" y="313"/>
                </a:cxn>
                <a:cxn ang="0">
                  <a:pos x="2112" y="287"/>
                </a:cxn>
                <a:cxn ang="0">
                  <a:pos x="1892" y="194"/>
                </a:cxn>
                <a:cxn ang="0">
                  <a:pos x="1660" y="159"/>
                </a:cxn>
                <a:cxn ang="0">
                  <a:pos x="1435" y="157"/>
                </a:cxn>
                <a:cxn ang="0">
                  <a:pos x="1314" y="97"/>
                </a:cxn>
                <a:cxn ang="0">
                  <a:pos x="1102" y="104"/>
                </a:cxn>
                <a:cxn ang="0">
                  <a:pos x="1016" y="27"/>
                </a:cxn>
                <a:cxn ang="0">
                  <a:pos x="758" y="117"/>
                </a:cxn>
                <a:cxn ang="0">
                  <a:pos x="668" y="148"/>
                </a:cxn>
                <a:cxn ang="0">
                  <a:pos x="644" y="121"/>
                </a:cxn>
                <a:cxn ang="0">
                  <a:pos x="511" y="207"/>
                </a:cxn>
                <a:cxn ang="0">
                  <a:pos x="322" y="247"/>
                </a:cxn>
                <a:cxn ang="0">
                  <a:pos x="214" y="296"/>
                </a:cxn>
                <a:cxn ang="0">
                  <a:pos x="229" y="227"/>
                </a:cxn>
                <a:cxn ang="0">
                  <a:pos x="127" y="236"/>
                </a:cxn>
                <a:cxn ang="0">
                  <a:pos x="136" y="312"/>
                </a:cxn>
                <a:cxn ang="0">
                  <a:pos x="117" y="395"/>
                </a:cxn>
                <a:cxn ang="0">
                  <a:pos x="50" y="446"/>
                </a:cxn>
                <a:cxn ang="0">
                  <a:pos x="16" y="495"/>
                </a:cxn>
                <a:cxn ang="0">
                  <a:pos x="54" y="558"/>
                </a:cxn>
                <a:cxn ang="0">
                  <a:pos x="88" y="597"/>
                </a:cxn>
                <a:cxn ang="0">
                  <a:pos x="112" y="644"/>
                </a:cxn>
                <a:cxn ang="0">
                  <a:pos x="208" y="647"/>
                </a:cxn>
                <a:cxn ang="0">
                  <a:pos x="225" y="626"/>
                </a:cxn>
                <a:cxn ang="0">
                  <a:pos x="284" y="701"/>
                </a:cxn>
                <a:cxn ang="0">
                  <a:pos x="350" y="732"/>
                </a:cxn>
                <a:cxn ang="0">
                  <a:pos x="366" y="742"/>
                </a:cxn>
                <a:cxn ang="0">
                  <a:pos x="349" y="634"/>
                </a:cxn>
                <a:cxn ang="0">
                  <a:pos x="412" y="645"/>
                </a:cxn>
                <a:cxn ang="0">
                  <a:pos x="427" y="700"/>
                </a:cxn>
                <a:cxn ang="0">
                  <a:pos x="428" y="746"/>
                </a:cxn>
                <a:cxn ang="0">
                  <a:pos x="447" y="755"/>
                </a:cxn>
                <a:cxn ang="0">
                  <a:pos x="522" y="777"/>
                </a:cxn>
                <a:cxn ang="0">
                  <a:pos x="559" y="781"/>
                </a:cxn>
                <a:cxn ang="0">
                  <a:pos x="608" y="770"/>
                </a:cxn>
                <a:cxn ang="0">
                  <a:pos x="654" y="772"/>
                </a:cxn>
                <a:cxn ang="0">
                  <a:pos x="677" y="748"/>
                </a:cxn>
                <a:cxn ang="0">
                  <a:pos x="829" y="593"/>
                </a:cxn>
                <a:cxn ang="0">
                  <a:pos x="994" y="534"/>
                </a:cxn>
                <a:cxn ang="0">
                  <a:pos x="1224" y="569"/>
                </a:cxn>
                <a:cxn ang="0">
                  <a:pos x="1411" y="607"/>
                </a:cxn>
                <a:cxn ang="0">
                  <a:pos x="1400" y="655"/>
                </a:cxn>
              </a:cxnLst>
              <a:rect l="0" t="0" r="r" b="b"/>
              <a:pathLst>
                <a:path w="2139" h="795">
                  <a:moveTo>
                    <a:pt x="1398" y="684"/>
                  </a:moveTo>
                  <a:cubicBezTo>
                    <a:pt x="1398" y="684"/>
                    <a:pt x="1415" y="688"/>
                    <a:pt x="1429" y="688"/>
                  </a:cubicBezTo>
                  <a:cubicBezTo>
                    <a:pt x="1454" y="688"/>
                    <a:pt x="1478" y="635"/>
                    <a:pt x="1495" y="618"/>
                  </a:cubicBezTo>
                  <a:cubicBezTo>
                    <a:pt x="1502" y="610"/>
                    <a:pt x="1512" y="596"/>
                    <a:pt x="1515" y="585"/>
                  </a:cubicBezTo>
                  <a:cubicBezTo>
                    <a:pt x="1518" y="572"/>
                    <a:pt x="1513" y="564"/>
                    <a:pt x="1520" y="551"/>
                  </a:cubicBezTo>
                  <a:cubicBezTo>
                    <a:pt x="1522" y="547"/>
                    <a:pt x="1527" y="537"/>
                    <a:pt x="1527" y="527"/>
                  </a:cubicBezTo>
                  <a:cubicBezTo>
                    <a:pt x="1527" y="515"/>
                    <a:pt x="1508" y="492"/>
                    <a:pt x="1499" y="499"/>
                  </a:cubicBezTo>
                  <a:cubicBezTo>
                    <a:pt x="1473" y="518"/>
                    <a:pt x="1460" y="488"/>
                    <a:pt x="1460" y="485"/>
                  </a:cubicBezTo>
                  <a:cubicBezTo>
                    <a:pt x="1460" y="473"/>
                    <a:pt x="1483" y="459"/>
                    <a:pt x="1493" y="450"/>
                  </a:cubicBezTo>
                  <a:cubicBezTo>
                    <a:pt x="1506" y="436"/>
                    <a:pt x="1524" y="413"/>
                    <a:pt x="1543" y="408"/>
                  </a:cubicBezTo>
                  <a:cubicBezTo>
                    <a:pt x="1560" y="404"/>
                    <a:pt x="1613" y="399"/>
                    <a:pt x="1627" y="399"/>
                  </a:cubicBezTo>
                  <a:cubicBezTo>
                    <a:pt x="1645" y="399"/>
                    <a:pt x="1654" y="408"/>
                    <a:pt x="1665" y="408"/>
                  </a:cubicBezTo>
                  <a:cubicBezTo>
                    <a:pt x="1671" y="408"/>
                    <a:pt x="1675" y="408"/>
                    <a:pt x="1689" y="408"/>
                  </a:cubicBezTo>
                  <a:cubicBezTo>
                    <a:pt x="1696" y="379"/>
                    <a:pt x="1709" y="362"/>
                    <a:pt x="1740" y="362"/>
                  </a:cubicBezTo>
                  <a:cubicBezTo>
                    <a:pt x="1748" y="362"/>
                    <a:pt x="1751" y="360"/>
                    <a:pt x="1766" y="362"/>
                  </a:cubicBezTo>
                  <a:cubicBezTo>
                    <a:pt x="1759" y="368"/>
                    <a:pt x="1756" y="406"/>
                    <a:pt x="1804" y="346"/>
                  </a:cubicBezTo>
                  <a:cubicBezTo>
                    <a:pt x="1809" y="346"/>
                    <a:pt x="1832" y="355"/>
                    <a:pt x="1797" y="377"/>
                  </a:cubicBezTo>
                  <a:cubicBezTo>
                    <a:pt x="1785" y="385"/>
                    <a:pt x="1774" y="381"/>
                    <a:pt x="1766" y="393"/>
                  </a:cubicBezTo>
                  <a:cubicBezTo>
                    <a:pt x="1757" y="406"/>
                    <a:pt x="1749" y="423"/>
                    <a:pt x="1735" y="430"/>
                  </a:cubicBezTo>
                  <a:cubicBezTo>
                    <a:pt x="1724" y="436"/>
                    <a:pt x="1709" y="447"/>
                    <a:pt x="1709" y="465"/>
                  </a:cubicBezTo>
                  <a:cubicBezTo>
                    <a:pt x="1709" y="482"/>
                    <a:pt x="1714" y="535"/>
                    <a:pt x="1726" y="545"/>
                  </a:cubicBezTo>
                  <a:cubicBezTo>
                    <a:pt x="1735" y="532"/>
                    <a:pt x="1741" y="507"/>
                    <a:pt x="1760" y="503"/>
                  </a:cubicBezTo>
                  <a:cubicBezTo>
                    <a:pt x="1757" y="491"/>
                    <a:pt x="1777" y="488"/>
                    <a:pt x="1777" y="479"/>
                  </a:cubicBezTo>
                  <a:cubicBezTo>
                    <a:pt x="1777" y="464"/>
                    <a:pt x="1793" y="460"/>
                    <a:pt x="1793" y="452"/>
                  </a:cubicBezTo>
                  <a:cubicBezTo>
                    <a:pt x="1793" y="447"/>
                    <a:pt x="1788" y="442"/>
                    <a:pt x="1793" y="432"/>
                  </a:cubicBezTo>
                  <a:cubicBezTo>
                    <a:pt x="1828" y="356"/>
                    <a:pt x="1861" y="397"/>
                    <a:pt x="1874" y="397"/>
                  </a:cubicBezTo>
                  <a:cubicBezTo>
                    <a:pt x="1914" y="397"/>
                    <a:pt x="1941" y="347"/>
                    <a:pt x="1976" y="346"/>
                  </a:cubicBezTo>
                  <a:cubicBezTo>
                    <a:pt x="2041" y="345"/>
                    <a:pt x="1989" y="320"/>
                    <a:pt x="1989" y="313"/>
                  </a:cubicBezTo>
                  <a:cubicBezTo>
                    <a:pt x="1989" y="294"/>
                    <a:pt x="2015" y="297"/>
                    <a:pt x="2020" y="287"/>
                  </a:cubicBezTo>
                  <a:cubicBezTo>
                    <a:pt x="2022" y="282"/>
                    <a:pt x="2018" y="271"/>
                    <a:pt x="2026" y="271"/>
                  </a:cubicBezTo>
                  <a:cubicBezTo>
                    <a:pt x="2054" y="271"/>
                    <a:pt x="2077" y="309"/>
                    <a:pt x="2097" y="309"/>
                  </a:cubicBezTo>
                  <a:cubicBezTo>
                    <a:pt x="2106" y="309"/>
                    <a:pt x="2108" y="293"/>
                    <a:pt x="2112" y="287"/>
                  </a:cubicBezTo>
                  <a:cubicBezTo>
                    <a:pt x="2120" y="278"/>
                    <a:pt x="2127" y="279"/>
                    <a:pt x="2139" y="275"/>
                  </a:cubicBezTo>
                  <a:cubicBezTo>
                    <a:pt x="2123" y="254"/>
                    <a:pt x="2071" y="242"/>
                    <a:pt x="2046" y="227"/>
                  </a:cubicBezTo>
                  <a:cubicBezTo>
                    <a:pt x="2011" y="207"/>
                    <a:pt x="1965" y="185"/>
                    <a:pt x="1914" y="185"/>
                  </a:cubicBezTo>
                  <a:cubicBezTo>
                    <a:pt x="1900" y="185"/>
                    <a:pt x="1890" y="188"/>
                    <a:pt x="1892" y="194"/>
                  </a:cubicBezTo>
                  <a:cubicBezTo>
                    <a:pt x="1906" y="237"/>
                    <a:pt x="1872" y="194"/>
                    <a:pt x="1863" y="194"/>
                  </a:cubicBezTo>
                  <a:cubicBezTo>
                    <a:pt x="1762" y="192"/>
                    <a:pt x="1762" y="192"/>
                    <a:pt x="1762" y="192"/>
                  </a:cubicBezTo>
                  <a:cubicBezTo>
                    <a:pt x="1756" y="169"/>
                    <a:pt x="1741" y="161"/>
                    <a:pt x="1711" y="161"/>
                  </a:cubicBezTo>
                  <a:cubicBezTo>
                    <a:pt x="1695" y="161"/>
                    <a:pt x="1670" y="167"/>
                    <a:pt x="1660" y="159"/>
                  </a:cubicBezTo>
                  <a:cubicBezTo>
                    <a:pt x="1652" y="151"/>
                    <a:pt x="1651" y="141"/>
                    <a:pt x="1638" y="137"/>
                  </a:cubicBezTo>
                  <a:cubicBezTo>
                    <a:pt x="1611" y="128"/>
                    <a:pt x="1582" y="121"/>
                    <a:pt x="1548" y="121"/>
                  </a:cubicBezTo>
                  <a:cubicBezTo>
                    <a:pt x="1513" y="121"/>
                    <a:pt x="1509" y="140"/>
                    <a:pt x="1506" y="157"/>
                  </a:cubicBezTo>
                  <a:cubicBezTo>
                    <a:pt x="1473" y="157"/>
                    <a:pt x="1457" y="157"/>
                    <a:pt x="1435" y="157"/>
                  </a:cubicBezTo>
                  <a:cubicBezTo>
                    <a:pt x="1423" y="157"/>
                    <a:pt x="1421" y="147"/>
                    <a:pt x="1407" y="146"/>
                  </a:cubicBezTo>
                  <a:cubicBezTo>
                    <a:pt x="1405" y="152"/>
                    <a:pt x="1403" y="166"/>
                    <a:pt x="1396" y="166"/>
                  </a:cubicBezTo>
                  <a:cubicBezTo>
                    <a:pt x="1377" y="166"/>
                    <a:pt x="1369" y="143"/>
                    <a:pt x="1369" y="130"/>
                  </a:cubicBezTo>
                  <a:cubicBezTo>
                    <a:pt x="1369" y="127"/>
                    <a:pt x="1405" y="105"/>
                    <a:pt x="1314" y="97"/>
                  </a:cubicBezTo>
                  <a:cubicBezTo>
                    <a:pt x="1303" y="96"/>
                    <a:pt x="1296" y="101"/>
                    <a:pt x="1296" y="115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33" y="111"/>
                    <a:pt x="1157" y="102"/>
                    <a:pt x="1147" y="86"/>
                  </a:cubicBezTo>
                  <a:cubicBezTo>
                    <a:pt x="1089" y="133"/>
                    <a:pt x="1102" y="104"/>
                    <a:pt x="1102" y="104"/>
                  </a:cubicBezTo>
                  <a:cubicBezTo>
                    <a:pt x="1116" y="87"/>
                    <a:pt x="1249" y="51"/>
                    <a:pt x="1140" y="24"/>
                  </a:cubicBezTo>
                  <a:cubicBezTo>
                    <a:pt x="1094" y="24"/>
                    <a:pt x="1094" y="24"/>
                    <a:pt x="1094" y="24"/>
                  </a:cubicBezTo>
                  <a:cubicBezTo>
                    <a:pt x="1089" y="12"/>
                    <a:pt x="1079" y="0"/>
                    <a:pt x="1060" y="0"/>
                  </a:cubicBezTo>
                  <a:cubicBezTo>
                    <a:pt x="1038" y="0"/>
                    <a:pt x="1028" y="17"/>
                    <a:pt x="1016" y="27"/>
                  </a:cubicBezTo>
                  <a:cubicBezTo>
                    <a:pt x="1008" y="33"/>
                    <a:pt x="951" y="56"/>
                    <a:pt x="956" y="35"/>
                  </a:cubicBezTo>
                  <a:cubicBezTo>
                    <a:pt x="941" y="40"/>
                    <a:pt x="879" y="44"/>
                    <a:pt x="847" y="73"/>
                  </a:cubicBezTo>
                  <a:cubicBezTo>
                    <a:pt x="840" y="79"/>
                    <a:pt x="838" y="97"/>
                    <a:pt x="828" y="97"/>
                  </a:cubicBezTo>
                  <a:cubicBezTo>
                    <a:pt x="813" y="97"/>
                    <a:pt x="758" y="92"/>
                    <a:pt x="758" y="117"/>
                  </a:cubicBezTo>
                  <a:cubicBezTo>
                    <a:pt x="758" y="122"/>
                    <a:pt x="763" y="128"/>
                    <a:pt x="765" y="135"/>
                  </a:cubicBezTo>
                  <a:cubicBezTo>
                    <a:pt x="755" y="141"/>
                    <a:pt x="752" y="135"/>
                    <a:pt x="721" y="135"/>
                  </a:cubicBezTo>
                  <a:cubicBezTo>
                    <a:pt x="695" y="170"/>
                    <a:pt x="697" y="129"/>
                    <a:pt x="691" y="121"/>
                  </a:cubicBezTo>
                  <a:cubicBezTo>
                    <a:pt x="689" y="136"/>
                    <a:pt x="679" y="142"/>
                    <a:pt x="668" y="148"/>
                  </a:cubicBezTo>
                  <a:cubicBezTo>
                    <a:pt x="671" y="160"/>
                    <a:pt x="690" y="173"/>
                    <a:pt x="677" y="188"/>
                  </a:cubicBezTo>
                  <a:cubicBezTo>
                    <a:pt x="667" y="198"/>
                    <a:pt x="695" y="230"/>
                    <a:pt x="680" y="230"/>
                  </a:cubicBezTo>
                  <a:cubicBezTo>
                    <a:pt x="662" y="230"/>
                    <a:pt x="657" y="164"/>
                    <a:pt x="657" y="150"/>
                  </a:cubicBezTo>
                  <a:cubicBezTo>
                    <a:pt x="657" y="135"/>
                    <a:pt x="681" y="129"/>
                    <a:pt x="644" y="121"/>
                  </a:cubicBezTo>
                  <a:cubicBezTo>
                    <a:pt x="625" y="118"/>
                    <a:pt x="589" y="149"/>
                    <a:pt x="589" y="166"/>
                  </a:cubicBezTo>
                  <a:cubicBezTo>
                    <a:pt x="589" y="186"/>
                    <a:pt x="598" y="199"/>
                    <a:pt x="608" y="210"/>
                  </a:cubicBezTo>
                  <a:cubicBezTo>
                    <a:pt x="633" y="248"/>
                    <a:pt x="574" y="205"/>
                    <a:pt x="552" y="200"/>
                  </a:cubicBezTo>
                  <a:cubicBezTo>
                    <a:pt x="492" y="184"/>
                    <a:pt x="512" y="204"/>
                    <a:pt x="511" y="207"/>
                  </a:cubicBezTo>
                  <a:cubicBezTo>
                    <a:pt x="509" y="241"/>
                    <a:pt x="495" y="214"/>
                    <a:pt x="487" y="214"/>
                  </a:cubicBezTo>
                  <a:cubicBezTo>
                    <a:pt x="473" y="214"/>
                    <a:pt x="445" y="233"/>
                    <a:pt x="425" y="223"/>
                  </a:cubicBezTo>
                  <a:cubicBezTo>
                    <a:pt x="415" y="197"/>
                    <a:pt x="349" y="256"/>
                    <a:pt x="333" y="256"/>
                  </a:cubicBezTo>
                  <a:cubicBezTo>
                    <a:pt x="327" y="256"/>
                    <a:pt x="320" y="252"/>
                    <a:pt x="322" y="247"/>
                  </a:cubicBezTo>
                  <a:cubicBezTo>
                    <a:pt x="329" y="229"/>
                    <a:pt x="319" y="191"/>
                    <a:pt x="300" y="249"/>
                  </a:cubicBezTo>
                  <a:cubicBezTo>
                    <a:pt x="298" y="253"/>
                    <a:pt x="306" y="255"/>
                    <a:pt x="306" y="263"/>
                  </a:cubicBezTo>
                  <a:cubicBezTo>
                    <a:pt x="306" y="278"/>
                    <a:pt x="283" y="267"/>
                    <a:pt x="271" y="271"/>
                  </a:cubicBezTo>
                  <a:cubicBezTo>
                    <a:pt x="259" y="275"/>
                    <a:pt x="265" y="318"/>
                    <a:pt x="214" y="296"/>
                  </a:cubicBezTo>
                  <a:cubicBezTo>
                    <a:pt x="214" y="313"/>
                    <a:pt x="214" y="313"/>
                    <a:pt x="214" y="313"/>
                  </a:cubicBezTo>
                  <a:cubicBezTo>
                    <a:pt x="189" y="311"/>
                    <a:pt x="192" y="284"/>
                    <a:pt x="183" y="271"/>
                  </a:cubicBezTo>
                  <a:cubicBezTo>
                    <a:pt x="202" y="271"/>
                    <a:pt x="212" y="271"/>
                    <a:pt x="230" y="276"/>
                  </a:cubicBezTo>
                  <a:cubicBezTo>
                    <a:pt x="255" y="282"/>
                    <a:pt x="304" y="251"/>
                    <a:pt x="229" y="227"/>
                  </a:cubicBezTo>
                  <a:cubicBezTo>
                    <a:pt x="208" y="220"/>
                    <a:pt x="160" y="196"/>
                    <a:pt x="145" y="196"/>
                  </a:cubicBezTo>
                  <a:cubicBezTo>
                    <a:pt x="144" y="196"/>
                    <a:pt x="144" y="195"/>
                    <a:pt x="133" y="196"/>
                  </a:cubicBezTo>
                  <a:cubicBezTo>
                    <a:pt x="127" y="200"/>
                    <a:pt x="111" y="208"/>
                    <a:pt x="111" y="219"/>
                  </a:cubicBezTo>
                  <a:cubicBezTo>
                    <a:pt x="111" y="227"/>
                    <a:pt x="127" y="226"/>
                    <a:pt x="127" y="236"/>
                  </a:cubicBezTo>
                  <a:cubicBezTo>
                    <a:pt x="127" y="244"/>
                    <a:pt x="119" y="247"/>
                    <a:pt x="119" y="255"/>
                  </a:cubicBezTo>
                  <a:cubicBezTo>
                    <a:pt x="119" y="263"/>
                    <a:pt x="128" y="268"/>
                    <a:pt x="128" y="277"/>
                  </a:cubicBezTo>
                  <a:cubicBezTo>
                    <a:pt x="128" y="282"/>
                    <a:pt x="123" y="285"/>
                    <a:pt x="123" y="290"/>
                  </a:cubicBezTo>
                  <a:cubicBezTo>
                    <a:pt x="123" y="300"/>
                    <a:pt x="136" y="302"/>
                    <a:pt x="136" y="312"/>
                  </a:cubicBezTo>
                  <a:cubicBezTo>
                    <a:pt x="136" y="315"/>
                    <a:pt x="132" y="317"/>
                    <a:pt x="131" y="318"/>
                  </a:cubicBezTo>
                  <a:cubicBezTo>
                    <a:pt x="135" y="325"/>
                    <a:pt x="145" y="327"/>
                    <a:pt x="145" y="336"/>
                  </a:cubicBezTo>
                  <a:cubicBezTo>
                    <a:pt x="145" y="351"/>
                    <a:pt x="115" y="367"/>
                    <a:pt x="106" y="379"/>
                  </a:cubicBezTo>
                  <a:cubicBezTo>
                    <a:pt x="109" y="384"/>
                    <a:pt x="114" y="387"/>
                    <a:pt x="117" y="395"/>
                  </a:cubicBezTo>
                  <a:cubicBezTo>
                    <a:pt x="111" y="398"/>
                    <a:pt x="98" y="405"/>
                    <a:pt x="92" y="405"/>
                  </a:cubicBezTo>
                  <a:cubicBezTo>
                    <a:pt x="85" y="405"/>
                    <a:pt x="80" y="402"/>
                    <a:pt x="70" y="402"/>
                  </a:cubicBezTo>
                  <a:cubicBezTo>
                    <a:pt x="61" y="402"/>
                    <a:pt x="38" y="410"/>
                    <a:pt x="45" y="417"/>
                  </a:cubicBezTo>
                  <a:cubicBezTo>
                    <a:pt x="67" y="438"/>
                    <a:pt x="56" y="446"/>
                    <a:pt x="50" y="446"/>
                  </a:cubicBezTo>
                  <a:cubicBezTo>
                    <a:pt x="42" y="446"/>
                    <a:pt x="40" y="435"/>
                    <a:pt x="33" y="435"/>
                  </a:cubicBezTo>
                  <a:cubicBezTo>
                    <a:pt x="25" y="435"/>
                    <a:pt x="15" y="455"/>
                    <a:pt x="15" y="465"/>
                  </a:cubicBezTo>
                  <a:cubicBezTo>
                    <a:pt x="15" y="483"/>
                    <a:pt x="1" y="480"/>
                    <a:pt x="0" y="496"/>
                  </a:cubicBezTo>
                  <a:cubicBezTo>
                    <a:pt x="6" y="495"/>
                    <a:pt x="11" y="495"/>
                    <a:pt x="16" y="495"/>
                  </a:cubicBezTo>
                  <a:cubicBezTo>
                    <a:pt x="24" y="495"/>
                    <a:pt x="30" y="494"/>
                    <a:pt x="39" y="494"/>
                  </a:cubicBezTo>
                  <a:cubicBezTo>
                    <a:pt x="48" y="494"/>
                    <a:pt x="52" y="510"/>
                    <a:pt x="52" y="520"/>
                  </a:cubicBezTo>
                  <a:cubicBezTo>
                    <a:pt x="52" y="526"/>
                    <a:pt x="46" y="529"/>
                    <a:pt x="46" y="535"/>
                  </a:cubicBezTo>
                  <a:cubicBezTo>
                    <a:pt x="46" y="544"/>
                    <a:pt x="54" y="550"/>
                    <a:pt x="54" y="558"/>
                  </a:cubicBezTo>
                  <a:cubicBezTo>
                    <a:pt x="54" y="563"/>
                    <a:pt x="46" y="565"/>
                    <a:pt x="44" y="568"/>
                  </a:cubicBezTo>
                  <a:cubicBezTo>
                    <a:pt x="39" y="576"/>
                    <a:pt x="37" y="583"/>
                    <a:pt x="37" y="593"/>
                  </a:cubicBezTo>
                  <a:cubicBezTo>
                    <a:pt x="37" y="606"/>
                    <a:pt x="46" y="603"/>
                    <a:pt x="56" y="603"/>
                  </a:cubicBezTo>
                  <a:cubicBezTo>
                    <a:pt x="70" y="603"/>
                    <a:pt x="77" y="597"/>
                    <a:pt x="88" y="597"/>
                  </a:cubicBezTo>
                  <a:cubicBezTo>
                    <a:pt x="99" y="597"/>
                    <a:pt x="97" y="620"/>
                    <a:pt x="108" y="620"/>
                  </a:cubicBezTo>
                  <a:cubicBezTo>
                    <a:pt x="108" y="638"/>
                    <a:pt x="108" y="638"/>
                    <a:pt x="108" y="638"/>
                  </a:cubicBezTo>
                  <a:cubicBezTo>
                    <a:pt x="108" y="640"/>
                    <a:pt x="109" y="641"/>
                    <a:pt x="110" y="641"/>
                  </a:cubicBezTo>
                  <a:cubicBezTo>
                    <a:pt x="112" y="644"/>
                    <a:pt x="112" y="644"/>
                    <a:pt x="112" y="644"/>
                  </a:cubicBezTo>
                  <a:cubicBezTo>
                    <a:pt x="114" y="644"/>
                    <a:pt x="120" y="642"/>
                    <a:pt x="123" y="641"/>
                  </a:cubicBezTo>
                  <a:cubicBezTo>
                    <a:pt x="132" y="639"/>
                    <a:pt x="133" y="627"/>
                    <a:pt x="143" y="627"/>
                  </a:cubicBezTo>
                  <a:cubicBezTo>
                    <a:pt x="151" y="627"/>
                    <a:pt x="171" y="660"/>
                    <a:pt x="177" y="660"/>
                  </a:cubicBezTo>
                  <a:cubicBezTo>
                    <a:pt x="184" y="660"/>
                    <a:pt x="205" y="651"/>
                    <a:pt x="208" y="647"/>
                  </a:cubicBezTo>
                  <a:cubicBezTo>
                    <a:pt x="207" y="647"/>
                    <a:pt x="196" y="645"/>
                    <a:pt x="196" y="645"/>
                  </a:cubicBezTo>
                  <a:cubicBezTo>
                    <a:pt x="194" y="645"/>
                    <a:pt x="189" y="644"/>
                    <a:pt x="189" y="638"/>
                  </a:cubicBezTo>
                  <a:cubicBezTo>
                    <a:pt x="189" y="635"/>
                    <a:pt x="221" y="623"/>
                    <a:pt x="233" y="619"/>
                  </a:cubicBezTo>
                  <a:cubicBezTo>
                    <a:pt x="233" y="619"/>
                    <a:pt x="227" y="625"/>
                    <a:pt x="225" y="626"/>
                  </a:cubicBezTo>
                  <a:cubicBezTo>
                    <a:pt x="226" y="629"/>
                    <a:pt x="237" y="641"/>
                    <a:pt x="211" y="647"/>
                  </a:cubicBezTo>
                  <a:cubicBezTo>
                    <a:pt x="223" y="673"/>
                    <a:pt x="273" y="669"/>
                    <a:pt x="273" y="704"/>
                  </a:cubicBezTo>
                  <a:cubicBezTo>
                    <a:pt x="275" y="703"/>
                    <a:pt x="275" y="703"/>
                    <a:pt x="275" y="703"/>
                  </a:cubicBezTo>
                  <a:cubicBezTo>
                    <a:pt x="278" y="702"/>
                    <a:pt x="280" y="701"/>
                    <a:pt x="284" y="701"/>
                  </a:cubicBezTo>
                  <a:cubicBezTo>
                    <a:pt x="298" y="701"/>
                    <a:pt x="297" y="710"/>
                    <a:pt x="302" y="719"/>
                  </a:cubicBezTo>
                  <a:cubicBezTo>
                    <a:pt x="303" y="721"/>
                    <a:pt x="312" y="726"/>
                    <a:pt x="312" y="726"/>
                  </a:cubicBezTo>
                  <a:cubicBezTo>
                    <a:pt x="320" y="729"/>
                    <a:pt x="322" y="742"/>
                    <a:pt x="335" y="742"/>
                  </a:cubicBezTo>
                  <a:cubicBezTo>
                    <a:pt x="344" y="742"/>
                    <a:pt x="344" y="734"/>
                    <a:pt x="350" y="732"/>
                  </a:cubicBezTo>
                  <a:cubicBezTo>
                    <a:pt x="354" y="731"/>
                    <a:pt x="353" y="731"/>
                    <a:pt x="357" y="731"/>
                  </a:cubicBezTo>
                  <a:cubicBezTo>
                    <a:pt x="358" y="733"/>
                    <a:pt x="358" y="737"/>
                    <a:pt x="360" y="739"/>
                  </a:cubicBezTo>
                  <a:cubicBezTo>
                    <a:pt x="359" y="739"/>
                    <a:pt x="360" y="740"/>
                    <a:pt x="360" y="741"/>
                  </a:cubicBezTo>
                  <a:cubicBezTo>
                    <a:pt x="366" y="742"/>
                    <a:pt x="366" y="742"/>
                    <a:pt x="366" y="742"/>
                  </a:cubicBezTo>
                  <a:cubicBezTo>
                    <a:pt x="371" y="735"/>
                    <a:pt x="371" y="724"/>
                    <a:pt x="378" y="721"/>
                  </a:cubicBezTo>
                  <a:cubicBezTo>
                    <a:pt x="366" y="714"/>
                    <a:pt x="348" y="688"/>
                    <a:pt x="348" y="673"/>
                  </a:cubicBezTo>
                  <a:cubicBezTo>
                    <a:pt x="348" y="668"/>
                    <a:pt x="338" y="662"/>
                    <a:pt x="338" y="655"/>
                  </a:cubicBezTo>
                  <a:cubicBezTo>
                    <a:pt x="338" y="653"/>
                    <a:pt x="347" y="637"/>
                    <a:pt x="349" y="634"/>
                  </a:cubicBezTo>
                  <a:cubicBezTo>
                    <a:pt x="351" y="635"/>
                    <a:pt x="365" y="628"/>
                    <a:pt x="366" y="627"/>
                  </a:cubicBezTo>
                  <a:cubicBezTo>
                    <a:pt x="377" y="623"/>
                    <a:pt x="384" y="620"/>
                    <a:pt x="399" y="620"/>
                  </a:cubicBezTo>
                  <a:cubicBezTo>
                    <a:pt x="423" y="620"/>
                    <a:pt x="427" y="631"/>
                    <a:pt x="436" y="645"/>
                  </a:cubicBezTo>
                  <a:cubicBezTo>
                    <a:pt x="429" y="650"/>
                    <a:pt x="420" y="645"/>
                    <a:pt x="412" y="645"/>
                  </a:cubicBezTo>
                  <a:cubicBezTo>
                    <a:pt x="400" y="645"/>
                    <a:pt x="383" y="656"/>
                    <a:pt x="381" y="656"/>
                  </a:cubicBezTo>
                  <a:cubicBezTo>
                    <a:pt x="382" y="665"/>
                    <a:pt x="389" y="664"/>
                    <a:pt x="391" y="669"/>
                  </a:cubicBezTo>
                  <a:cubicBezTo>
                    <a:pt x="400" y="684"/>
                    <a:pt x="412" y="690"/>
                    <a:pt x="412" y="707"/>
                  </a:cubicBezTo>
                  <a:cubicBezTo>
                    <a:pt x="415" y="705"/>
                    <a:pt x="424" y="701"/>
                    <a:pt x="427" y="700"/>
                  </a:cubicBezTo>
                  <a:cubicBezTo>
                    <a:pt x="427" y="707"/>
                    <a:pt x="434" y="710"/>
                    <a:pt x="434" y="717"/>
                  </a:cubicBezTo>
                  <a:cubicBezTo>
                    <a:pt x="421" y="717"/>
                    <a:pt x="421" y="717"/>
                    <a:pt x="421" y="717"/>
                  </a:cubicBezTo>
                  <a:cubicBezTo>
                    <a:pt x="417" y="717"/>
                    <a:pt x="413" y="721"/>
                    <a:pt x="412" y="728"/>
                  </a:cubicBezTo>
                  <a:cubicBezTo>
                    <a:pt x="421" y="729"/>
                    <a:pt x="428" y="738"/>
                    <a:pt x="428" y="746"/>
                  </a:cubicBezTo>
                  <a:cubicBezTo>
                    <a:pt x="428" y="751"/>
                    <a:pt x="424" y="753"/>
                    <a:pt x="424" y="757"/>
                  </a:cubicBezTo>
                  <a:cubicBezTo>
                    <a:pt x="424" y="761"/>
                    <a:pt x="428" y="765"/>
                    <a:pt x="429" y="766"/>
                  </a:cubicBezTo>
                  <a:cubicBezTo>
                    <a:pt x="429" y="762"/>
                    <a:pt x="434" y="762"/>
                    <a:pt x="438" y="761"/>
                  </a:cubicBezTo>
                  <a:cubicBezTo>
                    <a:pt x="443" y="759"/>
                    <a:pt x="442" y="757"/>
                    <a:pt x="447" y="755"/>
                  </a:cubicBezTo>
                  <a:cubicBezTo>
                    <a:pt x="455" y="752"/>
                    <a:pt x="460" y="754"/>
                    <a:pt x="466" y="749"/>
                  </a:cubicBezTo>
                  <a:cubicBezTo>
                    <a:pt x="476" y="755"/>
                    <a:pt x="482" y="755"/>
                    <a:pt x="491" y="758"/>
                  </a:cubicBezTo>
                  <a:cubicBezTo>
                    <a:pt x="502" y="762"/>
                    <a:pt x="505" y="772"/>
                    <a:pt x="518" y="772"/>
                  </a:cubicBezTo>
                  <a:cubicBezTo>
                    <a:pt x="518" y="774"/>
                    <a:pt x="521" y="775"/>
                    <a:pt x="522" y="777"/>
                  </a:cubicBezTo>
                  <a:cubicBezTo>
                    <a:pt x="523" y="781"/>
                    <a:pt x="522" y="787"/>
                    <a:pt x="524" y="793"/>
                  </a:cubicBezTo>
                  <a:cubicBezTo>
                    <a:pt x="529" y="787"/>
                    <a:pt x="533" y="795"/>
                    <a:pt x="537" y="795"/>
                  </a:cubicBezTo>
                  <a:cubicBezTo>
                    <a:pt x="542" y="795"/>
                    <a:pt x="544" y="791"/>
                    <a:pt x="547" y="788"/>
                  </a:cubicBezTo>
                  <a:cubicBezTo>
                    <a:pt x="551" y="784"/>
                    <a:pt x="556" y="784"/>
                    <a:pt x="559" y="781"/>
                  </a:cubicBezTo>
                  <a:cubicBezTo>
                    <a:pt x="567" y="773"/>
                    <a:pt x="568" y="762"/>
                    <a:pt x="579" y="762"/>
                  </a:cubicBezTo>
                  <a:cubicBezTo>
                    <a:pt x="583" y="762"/>
                    <a:pt x="582" y="764"/>
                    <a:pt x="586" y="764"/>
                  </a:cubicBezTo>
                  <a:cubicBezTo>
                    <a:pt x="587" y="769"/>
                    <a:pt x="597" y="765"/>
                    <a:pt x="600" y="765"/>
                  </a:cubicBezTo>
                  <a:cubicBezTo>
                    <a:pt x="604" y="765"/>
                    <a:pt x="605" y="770"/>
                    <a:pt x="608" y="770"/>
                  </a:cubicBezTo>
                  <a:cubicBezTo>
                    <a:pt x="617" y="770"/>
                    <a:pt x="624" y="765"/>
                    <a:pt x="627" y="759"/>
                  </a:cubicBezTo>
                  <a:cubicBezTo>
                    <a:pt x="628" y="760"/>
                    <a:pt x="629" y="759"/>
                    <a:pt x="630" y="759"/>
                  </a:cubicBezTo>
                  <a:cubicBezTo>
                    <a:pt x="634" y="759"/>
                    <a:pt x="636" y="749"/>
                    <a:pt x="645" y="749"/>
                  </a:cubicBezTo>
                  <a:cubicBezTo>
                    <a:pt x="654" y="749"/>
                    <a:pt x="644" y="772"/>
                    <a:pt x="654" y="772"/>
                  </a:cubicBezTo>
                  <a:cubicBezTo>
                    <a:pt x="664" y="772"/>
                    <a:pt x="668" y="764"/>
                    <a:pt x="677" y="764"/>
                  </a:cubicBezTo>
                  <a:cubicBezTo>
                    <a:pt x="682" y="764"/>
                    <a:pt x="686" y="764"/>
                    <a:pt x="692" y="765"/>
                  </a:cubicBezTo>
                  <a:cubicBezTo>
                    <a:pt x="692" y="763"/>
                    <a:pt x="692" y="763"/>
                    <a:pt x="692" y="763"/>
                  </a:cubicBezTo>
                  <a:cubicBezTo>
                    <a:pt x="690" y="753"/>
                    <a:pt x="688" y="750"/>
                    <a:pt x="677" y="748"/>
                  </a:cubicBezTo>
                  <a:cubicBezTo>
                    <a:pt x="678" y="739"/>
                    <a:pt x="687" y="719"/>
                    <a:pt x="694" y="719"/>
                  </a:cubicBezTo>
                  <a:cubicBezTo>
                    <a:pt x="735" y="719"/>
                    <a:pt x="763" y="698"/>
                    <a:pt x="763" y="649"/>
                  </a:cubicBezTo>
                  <a:cubicBezTo>
                    <a:pt x="785" y="645"/>
                    <a:pt x="787" y="618"/>
                    <a:pt x="800" y="620"/>
                  </a:cubicBezTo>
                  <a:cubicBezTo>
                    <a:pt x="836" y="624"/>
                    <a:pt x="822" y="600"/>
                    <a:pt x="829" y="593"/>
                  </a:cubicBezTo>
                  <a:cubicBezTo>
                    <a:pt x="847" y="578"/>
                    <a:pt x="873" y="578"/>
                    <a:pt x="895" y="565"/>
                  </a:cubicBezTo>
                  <a:cubicBezTo>
                    <a:pt x="898" y="563"/>
                    <a:pt x="906" y="554"/>
                    <a:pt x="913" y="554"/>
                  </a:cubicBezTo>
                  <a:cubicBezTo>
                    <a:pt x="924" y="554"/>
                    <a:pt x="943" y="567"/>
                    <a:pt x="961" y="567"/>
                  </a:cubicBezTo>
                  <a:cubicBezTo>
                    <a:pt x="986" y="567"/>
                    <a:pt x="981" y="534"/>
                    <a:pt x="994" y="534"/>
                  </a:cubicBezTo>
                  <a:cubicBezTo>
                    <a:pt x="1002" y="534"/>
                    <a:pt x="1029" y="538"/>
                    <a:pt x="1032" y="545"/>
                  </a:cubicBezTo>
                  <a:cubicBezTo>
                    <a:pt x="1042" y="573"/>
                    <a:pt x="1060" y="558"/>
                    <a:pt x="1072" y="558"/>
                  </a:cubicBezTo>
                  <a:cubicBezTo>
                    <a:pt x="1099" y="558"/>
                    <a:pt x="1107" y="580"/>
                    <a:pt x="1135" y="580"/>
                  </a:cubicBezTo>
                  <a:cubicBezTo>
                    <a:pt x="1160" y="580"/>
                    <a:pt x="1192" y="557"/>
                    <a:pt x="1224" y="569"/>
                  </a:cubicBezTo>
                  <a:cubicBezTo>
                    <a:pt x="1266" y="586"/>
                    <a:pt x="1245" y="512"/>
                    <a:pt x="1301" y="512"/>
                  </a:cubicBezTo>
                  <a:cubicBezTo>
                    <a:pt x="1340" y="512"/>
                    <a:pt x="1339" y="543"/>
                    <a:pt x="1354" y="567"/>
                  </a:cubicBezTo>
                  <a:cubicBezTo>
                    <a:pt x="1360" y="576"/>
                    <a:pt x="1379" y="577"/>
                    <a:pt x="1387" y="585"/>
                  </a:cubicBezTo>
                  <a:cubicBezTo>
                    <a:pt x="1393" y="590"/>
                    <a:pt x="1398" y="607"/>
                    <a:pt x="1411" y="607"/>
                  </a:cubicBezTo>
                  <a:cubicBezTo>
                    <a:pt x="1426" y="607"/>
                    <a:pt x="1428" y="593"/>
                    <a:pt x="1446" y="593"/>
                  </a:cubicBezTo>
                  <a:cubicBezTo>
                    <a:pt x="1446" y="604"/>
                    <a:pt x="1446" y="604"/>
                    <a:pt x="1446" y="604"/>
                  </a:cubicBezTo>
                  <a:cubicBezTo>
                    <a:pt x="1437" y="614"/>
                    <a:pt x="1433" y="638"/>
                    <a:pt x="1422" y="644"/>
                  </a:cubicBezTo>
                  <a:cubicBezTo>
                    <a:pt x="1412" y="650"/>
                    <a:pt x="1394" y="651"/>
                    <a:pt x="1400" y="655"/>
                  </a:cubicBezTo>
                  <a:cubicBezTo>
                    <a:pt x="1415" y="665"/>
                    <a:pt x="1398" y="684"/>
                    <a:pt x="1398" y="684"/>
                  </a:cubicBezTo>
                  <a:close/>
                </a:path>
              </a:pathLst>
            </a:custGeom>
            <a:solidFill>
              <a:srgbClr val="FC0D1B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89" name="Freeform 147">
              <a:extLst>
                <a:ext uri="{FF2B5EF4-FFF2-40B4-BE49-F238E27FC236}">
                  <a16:creationId xmlns:a16="http://schemas.microsoft.com/office/drawing/2014/main" id="{4FC1F3B4-442C-4E4A-AD4E-2F650B833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030" y="3486917"/>
              <a:ext cx="607666" cy="383442"/>
            </a:xfrm>
            <a:custGeom>
              <a:avLst/>
              <a:gdLst/>
              <a:ahLst/>
              <a:cxnLst>
                <a:cxn ang="0">
                  <a:pos x="585" y="307"/>
                </a:cxn>
                <a:cxn ang="0">
                  <a:pos x="573" y="287"/>
                </a:cxn>
                <a:cxn ang="0">
                  <a:pos x="614" y="256"/>
                </a:cxn>
                <a:cxn ang="0">
                  <a:pos x="588" y="246"/>
                </a:cxn>
                <a:cxn ang="0">
                  <a:pos x="570" y="255"/>
                </a:cxn>
                <a:cxn ang="0">
                  <a:pos x="552" y="236"/>
                </a:cxn>
                <a:cxn ang="0">
                  <a:pos x="590" y="209"/>
                </a:cxn>
                <a:cxn ang="0">
                  <a:pos x="606" y="212"/>
                </a:cxn>
                <a:cxn ang="0">
                  <a:pos x="634" y="216"/>
                </a:cxn>
                <a:cxn ang="0">
                  <a:pos x="648" y="231"/>
                </a:cxn>
                <a:cxn ang="0">
                  <a:pos x="648" y="248"/>
                </a:cxn>
                <a:cxn ang="0">
                  <a:pos x="666" y="254"/>
                </a:cxn>
                <a:cxn ang="0">
                  <a:pos x="659" y="264"/>
                </a:cxn>
                <a:cxn ang="0">
                  <a:pos x="665" y="275"/>
                </a:cxn>
                <a:cxn ang="0">
                  <a:pos x="664" y="290"/>
                </a:cxn>
                <a:cxn ang="0">
                  <a:pos x="668" y="295"/>
                </a:cxn>
                <a:cxn ang="0">
                  <a:pos x="690" y="286"/>
                </a:cxn>
                <a:cxn ang="0">
                  <a:pos x="683" y="232"/>
                </a:cxn>
                <a:cxn ang="0">
                  <a:pos x="688" y="210"/>
                </a:cxn>
                <a:cxn ang="0">
                  <a:pos x="721" y="172"/>
                </a:cxn>
                <a:cxn ang="0">
                  <a:pos x="745" y="132"/>
                </a:cxn>
                <a:cxn ang="0">
                  <a:pos x="769" y="81"/>
                </a:cxn>
                <a:cxn ang="0">
                  <a:pos x="710" y="73"/>
                </a:cxn>
                <a:cxn ang="0">
                  <a:pos x="624" y="0"/>
                </a:cxn>
                <a:cxn ang="0">
                  <a:pos x="458" y="68"/>
                </a:cxn>
                <a:cxn ang="0">
                  <a:pos x="355" y="33"/>
                </a:cxn>
                <a:cxn ang="0">
                  <a:pos x="284" y="55"/>
                </a:cxn>
                <a:cxn ang="0">
                  <a:pos x="218" y="53"/>
                </a:cxn>
                <a:cxn ang="0">
                  <a:pos x="123" y="108"/>
                </a:cxn>
                <a:cxn ang="0">
                  <a:pos x="17" y="207"/>
                </a:cxn>
                <a:cxn ang="0">
                  <a:pos x="15" y="251"/>
                </a:cxn>
                <a:cxn ang="0">
                  <a:pos x="25" y="261"/>
                </a:cxn>
                <a:cxn ang="0">
                  <a:pos x="50" y="280"/>
                </a:cxn>
                <a:cxn ang="0">
                  <a:pos x="83" y="284"/>
                </a:cxn>
                <a:cxn ang="0">
                  <a:pos x="73" y="317"/>
                </a:cxn>
                <a:cxn ang="0">
                  <a:pos x="63" y="326"/>
                </a:cxn>
                <a:cxn ang="0">
                  <a:pos x="73" y="343"/>
                </a:cxn>
                <a:cxn ang="0">
                  <a:pos x="110" y="357"/>
                </a:cxn>
                <a:cxn ang="0">
                  <a:pos x="132" y="373"/>
                </a:cxn>
                <a:cxn ang="0">
                  <a:pos x="160" y="384"/>
                </a:cxn>
                <a:cxn ang="0">
                  <a:pos x="186" y="382"/>
                </a:cxn>
                <a:cxn ang="0">
                  <a:pos x="210" y="381"/>
                </a:cxn>
                <a:cxn ang="0">
                  <a:pos x="255" y="372"/>
                </a:cxn>
                <a:cxn ang="0">
                  <a:pos x="275" y="366"/>
                </a:cxn>
                <a:cxn ang="0">
                  <a:pos x="282" y="362"/>
                </a:cxn>
                <a:cxn ang="0">
                  <a:pos x="316" y="400"/>
                </a:cxn>
                <a:cxn ang="0">
                  <a:pos x="306" y="439"/>
                </a:cxn>
                <a:cxn ang="0">
                  <a:pos x="324" y="450"/>
                </a:cxn>
                <a:cxn ang="0">
                  <a:pos x="346" y="467"/>
                </a:cxn>
                <a:cxn ang="0">
                  <a:pos x="351" y="472"/>
                </a:cxn>
                <a:cxn ang="0">
                  <a:pos x="353" y="457"/>
                </a:cxn>
                <a:cxn ang="0">
                  <a:pos x="379" y="454"/>
                </a:cxn>
                <a:cxn ang="0">
                  <a:pos x="416" y="453"/>
                </a:cxn>
                <a:cxn ang="0">
                  <a:pos x="431" y="470"/>
                </a:cxn>
                <a:cxn ang="0">
                  <a:pos x="454" y="486"/>
                </a:cxn>
                <a:cxn ang="0">
                  <a:pos x="476" y="470"/>
                </a:cxn>
                <a:cxn ang="0">
                  <a:pos x="503" y="455"/>
                </a:cxn>
                <a:cxn ang="0">
                  <a:pos x="552" y="439"/>
                </a:cxn>
                <a:cxn ang="0">
                  <a:pos x="576" y="406"/>
                </a:cxn>
                <a:cxn ang="0">
                  <a:pos x="604" y="355"/>
                </a:cxn>
                <a:cxn ang="0">
                  <a:pos x="586" y="307"/>
                </a:cxn>
              </a:cxnLst>
              <a:rect l="0" t="0" r="r" b="b"/>
              <a:pathLst>
                <a:path w="769" h="486">
                  <a:moveTo>
                    <a:pt x="586" y="307"/>
                  </a:moveTo>
                  <a:cubicBezTo>
                    <a:pt x="585" y="307"/>
                    <a:pt x="585" y="307"/>
                    <a:pt x="585" y="307"/>
                  </a:cubicBezTo>
                  <a:cubicBezTo>
                    <a:pt x="585" y="307"/>
                    <a:pt x="585" y="300"/>
                    <a:pt x="585" y="298"/>
                  </a:cubicBezTo>
                  <a:cubicBezTo>
                    <a:pt x="582" y="298"/>
                    <a:pt x="573" y="294"/>
                    <a:pt x="573" y="287"/>
                  </a:cubicBezTo>
                  <a:cubicBezTo>
                    <a:pt x="573" y="282"/>
                    <a:pt x="581" y="282"/>
                    <a:pt x="582" y="276"/>
                  </a:cubicBezTo>
                  <a:cubicBezTo>
                    <a:pt x="586" y="264"/>
                    <a:pt x="605" y="264"/>
                    <a:pt x="614" y="256"/>
                  </a:cubicBezTo>
                  <a:cubicBezTo>
                    <a:pt x="611" y="251"/>
                    <a:pt x="604" y="256"/>
                    <a:pt x="598" y="252"/>
                  </a:cubicBezTo>
                  <a:cubicBezTo>
                    <a:pt x="595" y="250"/>
                    <a:pt x="593" y="246"/>
                    <a:pt x="588" y="246"/>
                  </a:cubicBezTo>
                  <a:cubicBezTo>
                    <a:pt x="585" y="246"/>
                    <a:pt x="585" y="256"/>
                    <a:pt x="582" y="256"/>
                  </a:cubicBezTo>
                  <a:cubicBezTo>
                    <a:pt x="578" y="256"/>
                    <a:pt x="574" y="257"/>
                    <a:pt x="570" y="255"/>
                  </a:cubicBezTo>
                  <a:cubicBezTo>
                    <a:pt x="565" y="252"/>
                    <a:pt x="567" y="247"/>
                    <a:pt x="562" y="243"/>
                  </a:cubicBezTo>
                  <a:cubicBezTo>
                    <a:pt x="560" y="242"/>
                    <a:pt x="552" y="240"/>
                    <a:pt x="552" y="236"/>
                  </a:cubicBezTo>
                  <a:cubicBezTo>
                    <a:pt x="552" y="227"/>
                    <a:pt x="565" y="230"/>
                    <a:pt x="571" y="225"/>
                  </a:cubicBezTo>
                  <a:cubicBezTo>
                    <a:pt x="577" y="221"/>
                    <a:pt x="587" y="215"/>
                    <a:pt x="590" y="209"/>
                  </a:cubicBezTo>
                  <a:cubicBezTo>
                    <a:pt x="591" y="208"/>
                    <a:pt x="593" y="203"/>
                    <a:pt x="597" y="203"/>
                  </a:cubicBezTo>
                  <a:cubicBezTo>
                    <a:pt x="601" y="203"/>
                    <a:pt x="606" y="209"/>
                    <a:pt x="606" y="212"/>
                  </a:cubicBezTo>
                  <a:cubicBezTo>
                    <a:pt x="606" y="219"/>
                    <a:pt x="597" y="222"/>
                    <a:pt x="597" y="230"/>
                  </a:cubicBezTo>
                  <a:cubicBezTo>
                    <a:pt x="610" y="230"/>
                    <a:pt x="620" y="216"/>
                    <a:pt x="634" y="216"/>
                  </a:cubicBezTo>
                  <a:cubicBezTo>
                    <a:pt x="639" y="216"/>
                    <a:pt x="641" y="221"/>
                    <a:pt x="648" y="221"/>
                  </a:cubicBezTo>
                  <a:cubicBezTo>
                    <a:pt x="646" y="226"/>
                    <a:pt x="648" y="226"/>
                    <a:pt x="648" y="231"/>
                  </a:cubicBezTo>
                  <a:cubicBezTo>
                    <a:pt x="648" y="235"/>
                    <a:pt x="643" y="235"/>
                    <a:pt x="643" y="240"/>
                  </a:cubicBezTo>
                  <a:cubicBezTo>
                    <a:pt x="643" y="242"/>
                    <a:pt x="645" y="248"/>
                    <a:pt x="648" y="248"/>
                  </a:cubicBezTo>
                  <a:cubicBezTo>
                    <a:pt x="649" y="248"/>
                    <a:pt x="651" y="245"/>
                    <a:pt x="654" y="245"/>
                  </a:cubicBezTo>
                  <a:cubicBezTo>
                    <a:pt x="659" y="245"/>
                    <a:pt x="666" y="249"/>
                    <a:pt x="666" y="254"/>
                  </a:cubicBezTo>
                  <a:cubicBezTo>
                    <a:pt x="666" y="257"/>
                    <a:pt x="662" y="260"/>
                    <a:pt x="659" y="260"/>
                  </a:cubicBezTo>
                  <a:cubicBezTo>
                    <a:pt x="659" y="264"/>
                    <a:pt x="659" y="264"/>
                    <a:pt x="659" y="264"/>
                  </a:cubicBezTo>
                  <a:cubicBezTo>
                    <a:pt x="660" y="265"/>
                    <a:pt x="660" y="267"/>
                    <a:pt x="663" y="268"/>
                  </a:cubicBezTo>
                  <a:cubicBezTo>
                    <a:pt x="663" y="270"/>
                    <a:pt x="665" y="272"/>
                    <a:pt x="665" y="275"/>
                  </a:cubicBezTo>
                  <a:cubicBezTo>
                    <a:pt x="665" y="276"/>
                    <a:pt x="661" y="282"/>
                    <a:pt x="661" y="285"/>
                  </a:cubicBezTo>
                  <a:cubicBezTo>
                    <a:pt x="661" y="287"/>
                    <a:pt x="661" y="289"/>
                    <a:pt x="664" y="290"/>
                  </a:cubicBezTo>
                  <a:cubicBezTo>
                    <a:pt x="663" y="292"/>
                    <a:pt x="661" y="293"/>
                    <a:pt x="661" y="295"/>
                  </a:cubicBezTo>
                  <a:cubicBezTo>
                    <a:pt x="668" y="295"/>
                    <a:pt x="668" y="295"/>
                    <a:pt x="668" y="295"/>
                  </a:cubicBezTo>
                  <a:cubicBezTo>
                    <a:pt x="670" y="293"/>
                    <a:pt x="671" y="293"/>
                    <a:pt x="676" y="291"/>
                  </a:cubicBezTo>
                  <a:cubicBezTo>
                    <a:pt x="676" y="287"/>
                    <a:pt x="687" y="287"/>
                    <a:pt x="690" y="286"/>
                  </a:cubicBezTo>
                  <a:cubicBezTo>
                    <a:pt x="696" y="284"/>
                    <a:pt x="699" y="279"/>
                    <a:pt x="699" y="269"/>
                  </a:cubicBezTo>
                  <a:cubicBezTo>
                    <a:pt x="699" y="252"/>
                    <a:pt x="692" y="242"/>
                    <a:pt x="683" y="232"/>
                  </a:cubicBezTo>
                  <a:cubicBezTo>
                    <a:pt x="679" y="228"/>
                    <a:pt x="674" y="224"/>
                    <a:pt x="675" y="217"/>
                  </a:cubicBezTo>
                  <a:cubicBezTo>
                    <a:pt x="680" y="217"/>
                    <a:pt x="685" y="214"/>
                    <a:pt x="688" y="210"/>
                  </a:cubicBezTo>
                  <a:cubicBezTo>
                    <a:pt x="691" y="207"/>
                    <a:pt x="699" y="203"/>
                    <a:pt x="701" y="199"/>
                  </a:cubicBezTo>
                  <a:cubicBezTo>
                    <a:pt x="707" y="187"/>
                    <a:pt x="710" y="180"/>
                    <a:pt x="721" y="172"/>
                  </a:cubicBezTo>
                  <a:cubicBezTo>
                    <a:pt x="721" y="172"/>
                    <a:pt x="738" y="153"/>
                    <a:pt x="723" y="143"/>
                  </a:cubicBezTo>
                  <a:cubicBezTo>
                    <a:pt x="717" y="139"/>
                    <a:pt x="735" y="138"/>
                    <a:pt x="745" y="132"/>
                  </a:cubicBezTo>
                  <a:cubicBezTo>
                    <a:pt x="756" y="126"/>
                    <a:pt x="760" y="102"/>
                    <a:pt x="769" y="92"/>
                  </a:cubicBezTo>
                  <a:cubicBezTo>
                    <a:pt x="769" y="81"/>
                    <a:pt x="769" y="81"/>
                    <a:pt x="769" y="81"/>
                  </a:cubicBezTo>
                  <a:cubicBezTo>
                    <a:pt x="751" y="81"/>
                    <a:pt x="749" y="95"/>
                    <a:pt x="734" y="95"/>
                  </a:cubicBezTo>
                  <a:cubicBezTo>
                    <a:pt x="721" y="95"/>
                    <a:pt x="716" y="78"/>
                    <a:pt x="710" y="73"/>
                  </a:cubicBezTo>
                  <a:cubicBezTo>
                    <a:pt x="702" y="65"/>
                    <a:pt x="683" y="64"/>
                    <a:pt x="677" y="55"/>
                  </a:cubicBezTo>
                  <a:cubicBezTo>
                    <a:pt x="662" y="31"/>
                    <a:pt x="663" y="0"/>
                    <a:pt x="624" y="0"/>
                  </a:cubicBezTo>
                  <a:cubicBezTo>
                    <a:pt x="568" y="0"/>
                    <a:pt x="589" y="74"/>
                    <a:pt x="547" y="57"/>
                  </a:cubicBezTo>
                  <a:cubicBezTo>
                    <a:pt x="515" y="45"/>
                    <a:pt x="483" y="68"/>
                    <a:pt x="458" y="68"/>
                  </a:cubicBezTo>
                  <a:cubicBezTo>
                    <a:pt x="430" y="68"/>
                    <a:pt x="422" y="46"/>
                    <a:pt x="395" y="46"/>
                  </a:cubicBezTo>
                  <a:cubicBezTo>
                    <a:pt x="383" y="46"/>
                    <a:pt x="365" y="61"/>
                    <a:pt x="355" y="33"/>
                  </a:cubicBezTo>
                  <a:cubicBezTo>
                    <a:pt x="352" y="26"/>
                    <a:pt x="325" y="22"/>
                    <a:pt x="317" y="22"/>
                  </a:cubicBezTo>
                  <a:cubicBezTo>
                    <a:pt x="304" y="22"/>
                    <a:pt x="309" y="55"/>
                    <a:pt x="284" y="55"/>
                  </a:cubicBezTo>
                  <a:cubicBezTo>
                    <a:pt x="266" y="55"/>
                    <a:pt x="247" y="42"/>
                    <a:pt x="236" y="42"/>
                  </a:cubicBezTo>
                  <a:cubicBezTo>
                    <a:pt x="229" y="42"/>
                    <a:pt x="221" y="51"/>
                    <a:pt x="218" y="53"/>
                  </a:cubicBezTo>
                  <a:cubicBezTo>
                    <a:pt x="196" y="66"/>
                    <a:pt x="170" y="66"/>
                    <a:pt x="152" y="81"/>
                  </a:cubicBezTo>
                  <a:cubicBezTo>
                    <a:pt x="145" y="88"/>
                    <a:pt x="159" y="112"/>
                    <a:pt x="123" y="108"/>
                  </a:cubicBezTo>
                  <a:cubicBezTo>
                    <a:pt x="110" y="106"/>
                    <a:pt x="108" y="133"/>
                    <a:pt x="86" y="137"/>
                  </a:cubicBezTo>
                  <a:cubicBezTo>
                    <a:pt x="86" y="186"/>
                    <a:pt x="58" y="207"/>
                    <a:pt x="17" y="207"/>
                  </a:cubicBezTo>
                  <a:cubicBezTo>
                    <a:pt x="10" y="207"/>
                    <a:pt x="1" y="227"/>
                    <a:pt x="0" y="236"/>
                  </a:cubicBezTo>
                  <a:cubicBezTo>
                    <a:pt x="11" y="238"/>
                    <a:pt x="13" y="241"/>
                    <a:pt x="15" y="251"/>
                  </a:cubicBezTo>
                  <a:cubicBezTo>
                    <a:pt x="15" y="253"/>
                    <a:pt x="15" y="253"/>
                    <a:pt x="15" y="253"/>
                  </a:cubicBezTo>
                  <a:cubicBezTo>
                    <a:pt x="15" y="261"/>
                    <a:pt x="19" y="259"/>
                    <a:pt x="25" y="261"/>
                  </a:cubicBezTo>
                  <a:cubicBezTo>
                    <a:pt x="30" y="262"/>
                    <a:pt x="28" y="268"/>
                    <a:pt x="31" y="271"/>
                  </a:cubicBezTo>
                  <a:cubicBezTo>
                    <a:pt x="37" y="277"/>
                    <a:pt x="42" y="277"/>
                    <a:pt x="50" y="280"/>
                  </a:cubicBezTo>
                  <a:cubicBezTo>
                    <a:pt x="58" y="279"/>
                    <a:pt x="61" y="272"/>
                    <a:pt x="69" y="272"/>
                  </a:cubicBezTo>
                  <a:cubicBezTo>
                    <a:pt x="73" y="272"/>
                    <a:pt x="83" y="280"/>
                    <a:pt x="83" y="284"/>
                  </a:cubicBezTo>
                  <a:cubicBezTo>
                    <a:pt x="83" y="296"/>
                    <a:pt x="66" y="294"/>
                    <a:pt x="66" y="306"/>
                  </a:cubicBezTo>
                  <a:cubicBezTo>
                    <a:pt x="66" y="311"/>
                    <a:pt x="73" y="312"/>
                    <a:pt x="73" y="317"/>
                  </a:cubicBezTo>
                  <a:cubicBezTo>
                    <a:pt x="73" y="323"/>
                    <a:pt x="68" y="322"/>
                    <a:pt x="63" y="322"/>
                  </a:cubicBezTo>
                  <a:cubicBezTo>
                    <a:pt x="63" y="326"/>
                    <a:pt x="63" y="326"/>
                    <a:pt x="63" y="326"/>
                  </a:cubicBezTo>
                  <a:cubicBezTo>
                    <a:pt x="64" y="331"/>
                    <a:pt x="64" y="335"/>
                    <a:pt x="65" y="340"/>
                  </a:cubicBezTo>
                  <a:cubicBezTo>
                    <a:pt x="66" y="343"/>
                    <a:pt x="71" y="342"/>
                    <a:pt x="73" y="343"/>
                  </a:cubicBezTo>
                  <a:cubicBezTo>
                    <a:pt x="80" y="345"/>
                    <a:pt x="83" y="351"/>
                    <a:pt x="91" y="353"/>
                  </a:cubicBezTo>
                  <a:cubicBezTo>
                    <a:pt x="100" y="355"/>
                    <a:pt x="105" y="352"/>
                    <a:pt x="110" y="357"/>
                  </a:cubicBezTo>
                  <a:cubicBezTo>
                    <a:pt x="116" y="363"/>
                    <a:pt x="120" y="361"/>
                    <a:pt x="127" y="364"/>
                  </a:cubicBezTo>
                  <a:cubicBezTo>
                    <a:pt x="130" y="366"/>
                    <a:pt x="130" y="369"/>
                    <a:pt x="132" y="373"/>
                  </a:cubicBezTo>
                  <a:cubicBezTo>
                    <a:pt x="133" y="376"/>
                    <a:pt x="137" y="372"/>
                    <a:pt x="139" y="373"/>
                  </a:cubicBezTo>
                  <a:cubicBezTo>
                    <a:pt x="146" y="378"/>
                    <a:pt x="150" y="384"/>
                    <a:pt x="160" y="384"/>
                  </a:cubicBezTo>
                  <a:cubicBezTo>
                    <a:pt x="166" y="384"/>
                    <a:pt x="172" y="384"/>
                    <a:pt x="178" y="384"/>
                  </a:cubicBezTo>
                  <a:cubicBezTo>
                    <a:pt x="182" y="384"/>
                    <a:pt x="184" y="382"/>
                    <a:pt x="186" y="382"/>
                  </a:cubicBezTo>
                  <a:cubicBezTo>
                    <a:pt x="189" y="382"/>
                    <a:pt x="190" y="389"/>
                    <a:pt x="191" y="392"/>
                  </a:cubicBezTo>
                  <a:cubicBezTo>
                    <a:pt x="197" y="389"/>
                    <a:pt x="199" y="381"/>
                    <a:pt x="210" y="381"/>
                  </a:cubicBezTo>
                  <a:cubicBezTo>
                    <a:pt x="219" y="381"/>
                    <a:pt x="224" y="386"/>
                    <a:pt x="231" y="386"/>
                  </a:cubicBezTo>
                  <a:cubicBezTo>
                    <a:pt x="238" y="386"/>
                    <a:pt x="252" y="374"/>
                    <a:pt x="255" y="372"/>
                  </a:cubicBezTo>
                  <a:cubicBezTo>
                    <a:pt x="258" y="370"/>
                    <a:pt x="259" y="369"/>
                    <a:pt x="260" y="367"/>
                  </a:cubicBezTo>
                  <a:cubicBezTo>
                    <a:pt x="264" y="363"/>
                    <a:pt x="270" y="368"/>
                    <a:pt x="275" y="366"/>
                  </a:cubicBezTo>
                  <a:cubicBezTo>
                    <a:pt x="279" y="362"/>
                    <a:pt x="279" y="362"/>
                    <a:pt x="279" y="362"/>
                  </a:cubicBezTo>
                  <a:cubicBezTo>
                    <a:pt x="282" y="362"/>
                    <a:pt x="282" y="362"/>
                    <a:pt x="282" y="362"/>
                  </a:cubicBezTo>
                  <a:cubicBezTo>
                    <a:pt x="285" y="377"/>
                    <a:pt x="294" y="376"/>
                    <a:pt x="305" y="381"/>
                  </a:cubicBezTo>
                  <a:cubicBezTo>
                    <a:pt x="309" y="388"/>
                    <a:pt x="316" y="391"/>
                    <a:pt x="316" y="400"/>
                  </a:cubicBezTo>
                  <a:cubicBezTo>
                    <a:pt x="316" y="417"/>
                    <a:pt x="304" y="418"/>
                    <a:pt x="304" y="434"/>
                  </a:cubicBezTo>
                  <a:cubicBezTo>
                    <a:pt x="304" y="436"/>
                    <a:pt x="305" y="439"/>
                    <a:pt x="306" y="439"/>
                  </a:cubicBezTo>
                  <a:cubicBezTo>
                    <a:pt x="309" y="439"/>
                    <a:pt x="312" y="436"/>
                    <a:pt x="315" y="436"/>
                  </a:cubicBezTo>
                  <a:cubicBezTo>
                    <a:pt x="319" y="436"/>
                    <a:pt x="320" y="449"/>
                    <a:pt x="324" y="450"/>
                  </a:cubicBezTo>
                  <a:cubicBezTo>
                    <a:pt x="324" y="459"/>
                    <a:pt x="330" y="468"/>
                    <a:pt x="338" y="468"/>
                  </a:cubicBezTo>
                  <a:cubicBezTo>
                    <a:pt x="342" y="468"/>
                    <a:pt x="343" y="467"/>
                    <a:pt x="346" y="467"/>
                  </a:cubicBezTo>
                  <a:cubicBezTo>
                    <a:pt x="348" y="467"/>
                    <a:pt x="348" y="467"/>
                    <a:pt x="348" y="467"/>
                  </a:cubicBezTo>
                  <a:cubicBezTo>
                    <a:pt x="348" y="471"/>
                    <a:pt x="350" y="472"/>
                    <a:pt x="351" y="472"/>
                  </a:cubicBezTo>
                  <a:cubicBezTo>
                    <a:pt x="352" y="472"/>
                    <a:pt x="353" y="470"/>
                    <a:pt x="353" y="468"/>
                  </a:cubicBezTo>
                  <a:cubicBezTo>
                    <a:pt x="353" y="464"/>
                    <a:pt x="353" y="461"/>
                    <a:pt x="353" y="457"/>
                  </a:cubicBezTo>
                  <a:cubicBezTo>
                    <a:pt x="353" y="457"/>
                    <a:pt x="363" y="454"/>
                    <a:pt x="365" y="454"/>
                  </a:cubicBezTo>
                  <a:cubicBezTo>
                    <a:pt x="379" y="454"/>
                    <a:pt x="379" y="454"/>
                    <a:pt x="379" y="454"/>
                  </a:cubicBezTo>
                  <a:cubicBezTo>
                    <a:pt x="385" y="457"/>
                    <a:pt x="390" y="448"/>
                    <a:pt x="397" y="448"/>
                  </a:cubicBezTo>
                  <a:cubicBezTo>
                    <a:pt x="404" y="448"/>
                    <a:pt x="408" y="453"/>
                    <a:pt x="416" y="453"/>
                  </a:cubicBezTo>
                  <a:cubicBezTo>
                    <a:pt x="416" y="464"/>
                    <a:pt x="424" y="468"/>
                    <a:pt x="431" y="470"/>
                  </a:cubicBezTo>
                  <a:cubicBezTo>
                    <a:pt x="431" y="470"/>
                    <a:pt x="431" y="470"/>
                    <a:pt x="431" y="470"/>
                  </a:cubicBezTo>
                  <a:cubicBezTo>
                    <a:pt x="439" y="474"/>
                    <a:pt x="444" y="471"/>
                    <a:pt x="452" y="475"/>
                  </a:cubicBezTo>
                  <a:cubicBezTo>
                    <a:pt x="452" y="477"/>
                    <a:pt x="451" y="486"/>
                    <a:pt x="454" y="486"/>
                  </a:cubicBezTo>
                  <a:cubicBezTo>
                    <a:pt x="459" y="486"/>
                    <a:pt x="457" y="480"/>
                    <a:pt x="460" y="477"/>
                  </a:cubicBezTo>
                  <a:cubicBezTo>
                    <a:pt x="463" y="474"/>
                    <a:pt x="472" y="472"/>
                    <a:pt x="476" y="470"/>
                  </a:cubicBezTo>
                  <a:cubicBezTo>
                    <a:pt x="484" y="466"/>
                    <a:pt x="492" y="468"/>
                    <a:pt x="498" y="463"/>
                  </a:cubicBezTo>
                  <a:cubicBezTo>
                    <a:pt x="498" y="463"/>
                    <a:pt x="502" y="455"/>
                    <a:pt x="503" y="455"/>
                  </a:cubicBezTo>
                  <a:cubicBezTo>
                    <a:pt x="507" y="455"/>
                    <a:pt x="510" y="458"/>
                    <a:pt x="514" y="458"/>
                  </a:cubicBezTo>
                  <a:cubicBezTo>
                    <a:pt x="534" y="458"/>
                    <a:pt x="539" y="446"/>
                    <a:pt x="552" y="439"/>
                  </a:cubicBezTo>
                  <a:cubicBezTo>
                    <a:pt x="555" y="437"/>
                    <a:pt x="557" y="435"/>
                    <a:pt x="558" y="431"/>
                  </a:cubicBezTo>
                  <a:cubicBezTo>
                    <a:pt x="569" y="431"/>
                    <a:pt x="572" y="414"/>
                    <a:pt x="576" y="406"/>
                  </a:cubicBezTo>
                  <a:cubicBezTo>
                    <a:pt x="578" y="401"/>
                    <a:pt x="590" y="383"/>
                    <a:pt x="597" y="382"/>
                  </a:cubicBezTo>
                  <a:cubicBezTo>
                    <a:pt x="597" y="372"/>
                    <a:pt x="604" y="368"/>
                    <a:pt x="604" y="355"/>
                  </a:cubicBezTo>
                  <a:cubicBezTo>
                    <a:pt x="604" y="336"/>
                    <a:pt x="599" y="329"/>
                    <a:pt x="591" y="317"/>
                  </a:cubicBezTo>
                  <a:cubicBezTo>
                    <a:pt x="590" y="315"/>
                    <a:pt x="590" y="309"/>
                    <a:pt x="586" y="30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90" name="Freeform 148">
              <a:extLst>
                <a:ext uri="{FF2B5EF4-FFF2-40B4-BE49-F238E27FC236}">
                  <a16:creationId xmlns:a16="http://schemas.microsoft.com/office/drawing/2014/main" id="{57842F79-A0F5-BE41-9558-E82D6A436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5069" y="3199572"/>
              <a:ext cx="34859" cy="15074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0" y="14"/>
                </a:cxn>
                <a:cxn ang="0">
                  <a:pos x="20" y="0"/>
                </a:cxn>
                <a:cxn ang="0">
                  <a:pos x="44" y="11"/>
                </a:cxn>
                <a:cxn ang="0">
                  <a:pos x="4" y="19"/>
                </a:cxn>
              </a:cxnLst>
              <a:rect l="0" t="0" r="r" b="b"/>
              <a:pathLst>
                <a:path w="44" h="19">
                  <a:moveTo>
                    <a:pt x="4" y="19"/>
                  </a:moveTo>
                  <a:cubicBezTo>
                    <a:pt x="1" y="19"/>
                    <a:pt x="0" y="17"/>
                    <a:pt x="0" y="14"/>
                  </a:cubicBezTo>
                  <a:cubicBezTo>
                    <a:pt x="0" y="8"/>
                    <a:pt x="13" y="0"/>
                    <a:pt x="20" y="0"/>
                  </a:cubicBezTo>
                  <a:cubicBezTo>
                    <a:pt x="27" y="0"/>
                    <a:pt x="44" y="4"/>
                    <a:pt x="44" y="11"/>
                  </a:cubicBezTo>
                  <a:cubicBezTo>
                    <a:pt x="44" y="17"/>
                    <a:pt x="9" y="19"/>
                    <a:pt x="4" y="1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91" name="Freeform 149">
              <a:extLst>
                <a:ext uri="{FF2B5EF4-FFF2-40B4-BE49-F238E27FC236}">
                  <a16:creationId xmlns:a16="http://schemas.microsoft.com/office/drawing/2014/main" id="{3BC1AC88-023B-404E-9A2F-59A15B9A2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552" y="3227835"/>
              <a:ext cx="14132" cy="8479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18" y="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13" y="10"/>
                </a:cxn>
              </a:cxnLst>
              <a:rect l="0" t="0" r="r" b="b"/>
              <a:pathLst>
                <a:path w="18" h="10">
                  <a:moveTo>
                    <a:pt x="13" y="10"/>
                  </a:moveTo>
                  <a:cubicBezTo>
                    <a:pt x="15" y="10"/>
                    <a:pt x="18" y="8"/>
                    <a:pt x="18" y="6"/>
                  </a:cubicBezTo>
                  <a:cubicBezTo>
                    <a:pt x="18" y="3"/>
                    <a:pt x="15" y="2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7" y="10"/>
                    <a:pt x="13" y="1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92" name="Freeform 150">
              <a:extLst>
                <a:ext uri="{FF2B5EF4-FFF2-40B4-BE49-F238E27FC236}">
                  <a16:creationId xmlns:a16="http://schemas.microsoft.com/office/drawing/2014/main" id="{D1451706-ECDC-E344-87E2-599E5496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5464" y="3117607"/>
              <a:ext cx="6595" cy="7537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0"/>
                </a:cxn>
                <a:cxn ang="0">
                  <a:pos x="0" y="7"/>
                </a:cxn>
                <a:cxn ang="0">
                  <a:pos x="3" y="10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8" y="5"/>
                </a:cxn>
              </a:cxnLst>
              <a:rect l="0" t="0" r="r" b="b"/>
              <a:pathLst>
                <a:path w="8" h="10">
                  <a:moveTo>
                    <a:pt x="8" y="5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2"/>
                    <a:pt x="0" y="4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7" y="10"/>
                    <a:pt x="7" y="6"/>
                    <a:pt x="8" y="4"/>
                  </a:cubicBezTo>
                  <a:cubicBezTo>
                    <a:pt x="6" y="4"/>
                    <a:pt x="6" y="4"/>
                    <a:pt x="6" y="4"/>
                  </a:cubicBezTo>
                  <a:lnTo>
                    <a:pt x="8" y="5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93" name="Freeform 151">
              <a:extLst>
                <a:ext uri="{FF2B5EF4-FFF2-40B4-BE49-F238E27FC236}">
                  <a16:creationId xmlns:a16="http://schemas.microsoft.com/office/drawing/2014/main" id="{82858860-D7ED-5F49-B77B-F1D16F60D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0877" y="3143045"/>
              <a:ext cx="16016" cy="9421"/>
            </a:xfrm>
            <a:custGeom>
              <a:avLst/>
              <a:gdLst/>
              <a:ahLst/>
              <a:cxnLst>
                <a:cxn ang="0">
                  <a:pos x="20" y="9"/>
                </a:cxn>
                <a:cxn ang="0">
                  <a:pos x="10" y="12"/>
                </a:cxn>
                <a:cxn ang="0">
                  <a:pos x="0" y="7"/>
                </a:cxn>
                <a:cxn ang="0">
                  <a:pos x="10" y="0"/>
                </a:cxn>
                <a:cxn ang="0">
                  <a:pos x="20" y="7"/>
                </a:cxn>
                <a:cxn ang="0">
                  <a:pos x="17" y="12"/>
                </a:cxn>
                <a:cxn ang="0">
                  <a:pos x="20" y="9"/>
                </a:cxn>
              </a:cxnLst>
              <a:rect l="0" t="0" r="r" b="b"/>
              <a:pathLst>
                <a:path w="20" h="12">
                  <a:moveTo>
                    <a:pt x="20" y="9"/>
                  </a:moveTo>
                  <a:cubicBezTo>
                    <a:pt x="17" y="11"/>
                    <a:pt x="14" y="12"/>
                    <a:pt x="10" y="12"/>
                  </a:cubicBezTo>
                  <a:cubicBezTo>
                    <a:pt x="5" y="12"/>
                    <a:pt x="0" y="11"/>
                    <a:pt x="0" y="7"/>
                  </a:cubicBezTo>
                  <a:cubicBezTo>
                    <a:pt x="0" y="3"/>
                    <a:pt x="6" y="0"/>
                    <a:pt x="10" y="0"/>
                  </a:cubicBezTo>
                  <a:cubicBezTo>
                    <a:pt x="16" y="0"/>
                    <a:pt x="20" y="2"/>
                    <a:pt x="20" y="7"/>
                  </a:cubicBezTo>
                  <a:cubicBezTo>
                    <a:pt x="20" y="10"/>
                    <a:pt x="18" y="11"/>
                    <a:pt x="17" y="12"/>
                  </a:cubicBezTo>
                  <a:lnTo>
                    <a:pt x="20" y="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94" name="Freeform 152">
              <a:extLst>
                <a:ext uri="{FF2B5EF4-FFF2-40B4-BE49-F238E27FC236}">
                  <a16:creationId xmlns:a16="http://schemas.microsoft.com/office/drawing/2014/main" id="{847566FD-B43C-DA48-892C-DF164D605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8402" y="3041296"/>
              <a:ext cx="59354" cy="33916"/>
            </a:xfrm>
            <a:custGeom>
              <a:avLst/>
              <a:gdLst/>
              <a:ahLst/>
              <a:cxnLst>
                <a:cxn ang="0">
                  <a:pos x="6" y="43"/>
                </a:cxn>
                <a:cxn ang="0">
                  <a:pos x="0" y="37"/>
                </a:cxn>
                <a:cxn ang="0">
                  <a:pos x="8" y="27"/>
                </a:cxn>
                <a:cxn ang="0">
                  <a:pos x="39" y="0"/>
                </a:cxn>
                <a:cxn ang="0">
                  <a:pos x="45" y="0"/>
                </a:cxn>
                <a:cxn ang="0">
                  <a:pos x="44" y="10"/>
                </a:cxn>
                <a:cxn ang="0">
                  <a:pos x="52" y="6"/>
                </a:cxn>
                <a:cxn ang="0">
                  <a:pos x="76" y="23"/>
                </a:cxn>
                <a:cxn ang="0">
                  <a:pos x="45" y="34"/>
                </a:cxn>
                <a:cxn ang="0">
                  <a:pos x="30" y="37"/>
                </a:cxn>
                <a:cxn ang="0">
                  <a:pos x="6" y="43"/>
                </a:cxn>
              </a:cxnLst>
              <a:rect l="0" t="0" r="r" b="b"/>
              <a:pathLst>
                <a:path w="76" h="43">
                  <a:moveTo>
                    <a:pt x="6" y="43"/>
                  </a:moveTo>
                  <a:cubicBezTo>
                    <a:pt x="1" y="43"/>
                    <a:pt x="0" y="41"/>
                    <a:pt x="0" y="37"/>
                  </a:cubicBezTo>
                  <a:cubicBezTo>
                    <a:pt x="0" y="30"/>
                    <a:pt x="5" y="30"/>
                    <a:pt x="8" y="27"/>
                  </a:cubicBezTo>
                  <a:cubicBezTo>
                    <a:pt x="18" y="17"/>
                    <a:pt x="22" y="0"/>
                    <a:pt x="39" y="0"/>
                  </a:cubicBezTo>
                  <a:cubicBezTo>
                    <a:pt x="43" y="0"/>
                    <a:pt x="43" y="0"/>
                    <a:pt x="45" y="0"/>
                  </a:cubicBezTo>
                  <a:cubicBezTo>
                    <a:pt x="45" y="7"/>
                    <a:pt x="47" y="7"/>
                    <a:pt x="44" y="10"/>
                  </a:cubicBezTo>
                  <a:cubicBezTo>
                    <a:pt x="47" y="9"/>
                    <a:pt x="49" y="6"/>
                    <a:pt x="52" y="6"/>
                  </a:cubicBezTo>
                  <a:cubicBezTo>
                    <a:pt x="58" y="6"/>
                    <a:pt x="76" y="17"/>
                    <a:pt x="76" y="23"/>
                  </a:cubicBezTo>
                  <a:cubicBezTo>
                    <a:pt x="76" y="34"/>
                    <a:pt x="53" y="36"/>
                    <a:pt x="45" y="34"/>
                  </a:cubicBezTo>
                  <a:cubicBezTo>
                    <a:pt x="43" y="34"/>
                    <a:pt x="30" y="37"/>
                    <a:pt x="30" y="37"/>
                  </a:cubicBezTo>
                  <a:lnTo>
                    <a:pt x="6" y="4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95" name="Freeform 153">
              <a:extLst>
                <a:ext uri="{FF2B5EF4-FFF2-40B4-BE49-F238E27FC236}">
                  <a16:creationId xmlns:a16="http://schemas.microsoft.com/office/drawing/2014/main" id="{E1D024C8-C76C-D34F-9272-46410B5F1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611" y="3025280"/>
              <a:ext cx="23553" cy="1224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7"/>
                </a:cxn>
                <a:cxn ang="0">
                  <a:pos x="9" y="16"/>
                </a:cxn>
                <a:cxn ang="0">
                  <a:pos x="0" y="5"/>
                </a:cxn>
                <a:cxn ang="0">
                  <a:pos x="12" y="0"/>
                </a:cxn>
              </a:cxnLst>
              <a:rect l="0" t="0" r="r" b="b"/>
              <a:pathLst>
                <a:path w="30" h="16">
                  <a:moveTo>
                    <a:pt x="12" y="0"/>
                  </a:moveTo>
                  <a:cubicBezTo>
                    <a:pt x="14" y="0"/>
                    <a:pt x="26" y="6"/>
                    <a:pt x="30" y="7"/>
                  </a:cubicBezTo>
                  <a:cubicBezTo>
                    <a:pt x="29" y="15"/>
                    <a:pt x="14" y="16"/>
                    <a:pt x="9" y="16"/>
                  </a:cubicBezTo>
                  <a:cubicBezTo>
                    <a:pt x="6" y="16"/>
                    <a:pt x="0" y="9"/>
                    <a:pt x="0" y="5"/>
                  </a:cubicBezTo>
                  <a:cubicBezTo>
                    <a:pt x="0" y="0"/>
                    <a:pt x="9" y="0"/>
                    <a:pt x="12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96" name="Freeform 154">
              <a:extLst>
                <a:ext uri="{FF2B5EF4-FFF2-40B4-BE49-F238E27FC236}">
                  <a16:creationId xmlns:a16="http://schemas.microsoft.com/office/drawing/2014/main" id="{7CB79E73-0F14-324A-97C8-C7555903C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148" y="2998900"/>
              <a:ext cx="82906" cy="58411"/>
            </a:xfrm>
            <a:custGeom>
              <a:avLst/>
              <a:gdLst/>
              <a:ahLst/>
              <a:cxnLst>
                <a:cxn ang="0">
                  <a:pos x="99" y="68"/>
                </a:cxn>
                <a:cxn ang="0">
                  <a:pos x="90" y="74"/>
                </a:cxn>
                <a:cxn ang="0">
                  <a:pos x="41" y="66"/>
                </a:cxn>
                <a:cxn ang="0">
                  <a:pos x="17" y="50"/>
                </a:cxn>
                <a:cxn ang="0">
                  <a:pos x="50" y="36"/>
                </a:cxn>
                <a:cxn ang="0">
                  <a:pos x="32" y="36"/>
                </a:cxn>
                <a:cxn ang="0">
                  <a:pos x="0" y="26"/>
                </a:cxn>
                <a:cxn ang="0">
                  <a:pos x="46" y="0"/>
                </a:cxn>
                <a:cxn ang="0">
                  <a:pos x="72" y="17"/>
                </a:cxn>
                <a:cxn ang="0">
                  <a:pos x="67" y="18"/>
                </a:cxn>
                <a:cxn ang="0">
                  <a:pos x="67" y="27"/>
                </a:cxn>
                <a:cxn ang="0">
                  <a:pos x="59" y="35"/>
                </a:cxn>
                <a:cxn ang="0">
                  <a:pos x="68" y="35"/>
                </a:cxn>
                <a:cxn ang="0">
                  <a:pos x="81" y="39"/>
                </a:cxn>
                <a:cxn ang="0">
                  <a:pos x="90" y="39"/>
                </a:cxn>
                <a:cxn ang="0">
                  <a:pos x="105" y="48"/>
                </a:cxn>
                <a:cxn ang="0">
                  <a:pos x="101" y="57"/>
                </a:cxn>
                <a:cxn ang="0">
                  <a:pos x="92" y="62"/>
                </a:cxn>
                <a:cxn ang="0">
                  <a:pos x="99" y="68"/>
                </a:cxn>
              </a:cxnLst>
              <a:rect l="0" t="0" r="r" b="b"/>
              <a:pathLst>
                <a:path w="105" h="74">
                  <a:moveTo>
                    <a:pt x="99" y="68"/>
                  </a:moveTo>
                  <a:cubicBezTo>
                    <a:pt x="99" y="72"/>
                    <a:pt x="94" y="74"/>
                    <a:pt x="90" y="74"/>
                  </a:cubicBezTo>
                  <a:cubicBezTo>
                    <a:pt x="71" y="74"/>
                    <a:pt x="57" y="66"/>
                    <a:pt x="41" y="66"/>
                  </a:cubicBezTo>
                  <a:cubicBezTo>
                    <a:pt x="35" y="66"/>
                    <a:pt x="24" y="54"/>
                    <a:pt x="17" y="50"/>
                  </a:cubicBezTo>
                  <a:cubicBezTo>
                    <a:pt x="32" y="46"/>
                    <a:pt x="36" y="41"/>
                    <a:pt x="50" y="36"/>
                  </a:cubicBezTo>
                  <a:cubicBezTo>
                    <a:pt x="46" y="36"/>
                    <a:pt x="35" y="36"/>
                    <a:pt x="32" y="36"/>
                  </a:cubicBezTo>
                  <a:cubicBezTo>
                    <a:pt x="20" y="36"/>
                    <a:pt x="11" y="32"/>
                    <a:pt x="0" y="26"/>
                  </a:cubicBezTo>
                  <a:cubicBezTo>
                    <a:pt x="18" y="21"/>
                    <a:pt x="25" y="0"/>
                    <a:pt x="46" y="0"/>
                  </a:cubicBezTo>
                  <a:cubicBezTo>
                    <a:pt x="58" y="0"/>
                    <a:pt x="65" y="12"/>
                    <a:pt x="72" y="17"/>
                  </a:cubicBezTo>
                  <a:cubicBezTo>
                    <a:pt x="68" y="19"/>
                    <a:pt x="69" y="18"/>
                    <a:pt x="67" y="18"/>
                  </a:cubicBezTo>
                  <a:cubicBezTo>
                    <a:pt x="68" y="23"/>
                    <a:pt x="67" y="24"/>
                    <a:pt x="67" y="27"/>
                  </a:cubicBezTo>
                  <a:cubicBezTo>
                    <a:pt x="67" y="29"/>
                    <a:pt x="62" y="33"/>
                    <a:pt x="59" y="35"/>
                  </a:cubicBezTo>
                  <a:cubicBezTo>
                    <a:pt x="63" y="33"/>
                    <a:pt x="65" y="35"/>
                    <a:pt x="68" y="35"/>
                  </a:cubicBezTo>
                  <a:cubicBezTo>
                    <a:pt x="73" y="35"/>
                    <a:pt x="76" y="39"/>
                    <a:pt x="81" y="39"/>
                  </a:cubicBezTo>
                  <a:cubicBezTo>
                    <a:pt x="84" y="39"/>
                    <a:pt x="87" y="39"/>
                    <a:pt x="90" y="39"/>
                  </a:cubicBezTo>
                  <a:cubicBezTo>
                    <a:pt x="99" y="39"/>
                    <a:pt x="99" y="42"/>
                    <a:pt x="105" y="48"/>
                  </a:cubicBezTo>
                  <a:cubicBezTo>
                    <a:pt x="100" y="51"/>
                    <a:pt x="101" y="52"/>
                    <a:pt x="101" y="57"/>
                  </a:cubicBezTo>
                  <a:cubicBezTo>
                    <a:pt x="101" y="61"/>
                    <a:pt x="95" y="62"/>
                    <a:pt x="92" y="62"/>
                  </a:cubicBezTo>
                  <a:cubicBezTo>
                    <a:pt x="95" y="63"/>
                    <a:pt x="99" y="65"/>
                    <a:pt x="99" y="6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97" name="Freeform 155">
              <a:extLst>
                <a:ext uri="{FF2B5EF4-FFF2-40B4-BE49-F238E27FC236}">
                  <a16:creationId xmlns:a16="http://schemas.microsoft.com/office/drawing/2014/main" id="{F69FC823-FBC2-4042-A09F-1771D6798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948" y="3091228"/>
              <a:ext cx="10364" cy="753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0"/>
                </a:cxn>
                <a:cxn ang="0">
                  <a:pos x="5" y="9"/>
                </a:cxn>
                <a:cxn ang="0">
                  <a:pos x="0" y="5"/>
                </a:cxn>
              </a:cxnLst>
              <a:rect l="0" t="0" r="r" b="b"/>
              <a:pathLst>
                <a:path w="13" h="9">
                  <a:moveTo>
                    <a:pt x="0" y="5"/>
                  </a:moveTo>
                  <a:cubicBezTo>
                    <a:pt x="3" y="3"/>
                    <a:pt x="5" y="1"/>
                    <a:pt x="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6"/>
                    <a:pt x="10" y="9"/>
                    <a:pt x="5" y="9"/>
                  </a:cubicBezTo>
                  <a:cubicBezTo>
                    <a:pt x="2" y="9"/>
                    <a:pt x="1" y="7"/>
                    <a:pt x="0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98" name="Freeform 156">
              <a:extLst>
                <a:ext uri="{FF2B5EF4-FFF2-40B4-BE49-F238E27FC236}">
                  <a16:creationId xmlns:a16="http://schemas.microsoft.com/office/drawing/2014/main" id="{88ACA1E7-D4AF-1B45-8916-232B5A01B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5132" y="3000785"/>
              <a:ext cx="14132" cy="4711"/>
            </a:xfrm>
            <a:custGeom>
              <a:avLst/>
              <a:gdLst/>
              <a:ahLst/>
              <a:cxnLst>
                <a:cxn ang="0">
                  <a:pos x="18" y="4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8" y="4"/>
                </a:cxn>
              </a:cxnLst>
              <a:rect l="0" t="0" r="r" b="b"/>
              <a:pathLst>
                <a:path w="18" h="6">
                  <a:moveTo>
                    <a:pt x="18" y="4"/>
                  </a:moveTo>
                  <a:cubicBezTo>
                    <a:pt x="11" y="5"/>
                    <a:pt x="3" y="6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8" y="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99" name="Freeform 157">
              <a:extLst>
                <a:ext uri="{FF2B5EF4-FFF2-40B4-BE49-F238E27FC236}">
                  <a16:creationId xmlns:a16="http://schemas.microsoft.com/office/drawing/2014/main" id="{A36AB543-D385-E049-AF52-64BD488FF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60" y="3067675"/>
              <a:ext cx="12248" cy="5653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9" y="7"/>
                </a:cxn>
                <a:cxn ang="0">
                  <a:pos x="0" y="2"/>
                </a:cxn>
                <a:cxn ang="0">
                  <a:pos x="15" y="1"/>
                </a:cxn>
              </a:cxnLst>
              <a:rect l="0" t="0" r="r" b="b"/>
              <a:pathLst>
                <a:path w="15" h="7">
                  <a:moveTo>
                    <a:pt x="15" y="1"/>
                  </a:moveTo>
                  <a:cubicBezTo>
                    <a:pt x="14" y="4"/>
                    <a:pt x="12" y="7"/>
                    <a:pt x="9" y="7"/>
                  </a:cubicBezTo>
                  <a:cubicBezTo>
                    <a:pt x="4" y="7"/>
                    <a:pt x="1" y="4"/>
                    <a:pt x="0" y="2"/>
                  </a:cubicBezTo>
                  <a:cubicBezTo>
                    <a:pt x="9" y="0"/>
                    <a:pt x="11" y="2"/>
                    <a:pt x="15" y="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00" name="Freeform 158">
              <a:extLst>
                <a:ext uri="{FF2B5EF4-FFF2-40B4-BE49-F238E27FC236}">
                  <a16:creationId xmlns:a16="http://schemas.microsoft.com/office/drawing/2014/main" id="{A9993F21-54D8-4041-B624-ED74598D9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0089" y="3009264"/>
              <a:ext cx="69717" cy="21669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58" y="17"/>
                </a:cxn>
                <a:cxn ang="0">
                  <a:pos x="49" y="27"/>
                </a:cxn>
                <a:cxn ang="0">
                  <a:pos x="44" y="23"/>
                </a:cxn>
                <a:cxn ang="0">
                  <a:pos x="44" y="23"/>
                </a:cxn>
                <a:cxn ang="0">
                  <a:pos x="32" y="17"/>
                </a:cxn>
                <a:cxn ang="0">
                  <a:pos x="41" y="14"/>
                </a:cxn>
                <a:cxn ang="0">
                  <a:pos x="33" y="13"/>
                </a:cxn>
                <a:cxn ang="0">
                  <a:pos x="40" y="9"/>
                </a:cxn>
                <a:cxn ang="0">
                  <a:pos x="30" y="5"/>
                </a:cxn>
                <a:cxn ang="0">
                  <a:pos x="10" y="11"/>
                </a:cxn>
                <a:cxn ang="0">
                  <a:pos x="0" y="9"/>
                </a:cxn>
                <a:cxn ang="0">
                  <a:pos x="34" y="0"/>
                </a:cxn>
                <a:cxn ang="0">
                  <a:pos x="60" y="6"/>
                </a:cxn>
                <a:cxn ang="0">
                  <a:pos x="76" y="0"/>
                </a:cxn>
                <a:cxn ang="0">
                  <a:pos x="89" y="5"/>
                </a:cxn>
                <a:cxn ang="0">
                  <a:pos x="78" y="13"/>
                </a:cxn>
                <a:cxn ang="0">
                  <a:pos x="73" y="13"/>
                </a:cxn>
                <a:cxn ang="0">
                  <a:pos x="73" y="17"/>
                </a:cxn>
                <a:cxn ang="0">
                  <a:pos x="76" y="14"/>
                </a:cxn>
              </a:cxnLst>
              <a:rect l="0" t="0" r="r" b="b"/>
              <a:pathLst>
                <a:path w="89" h="27">
                  <a:moveTo>
                    <a:pt x="76" y="14"/>
                  </a:moveTo>
                  <a:cubicBezTo>
                    <a:pt x="69" y="19"/>
                    <a:pt x="65" y="13"/>
                    <a:pt x="58" y="17"/>
                  </a:cubicBezTo>
                  <a:cubicBezTo>
                    <a:pt x="54" y="19"/>
                    <a:pt x="53" y="27"/>
                    <a:pt x="49" y="27"/>
                  </a:cubicBezTo>
                  <a:cubicBezTo>
                    <a:pt x="47" y="26"/>
                    <a:pt x="45" y="24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38" y="23"/>
                    <a:pt x="33" y="21"/>
                    <a:pt x="32" y="17"/>
                  </a:cubicBezTo>
                  <a:cubicBezTo>
                    <a:pt x="36" y="15"/>
                    <a:pt x="38" y="15"/>
                    <a:pt x="41" y="14"/>
                  </a:cubicBezTo>
                  <a:cubicBezTo>
                    <a:pt x="37" y="14"/>
                    <a:pt x="35" y="13"/>
                    <a:pt x="33" y="13"/>
                  </a:cubicBezTo>
                  <a:cubicBezTo>
                    <a:pt x="36" y="11"/>
                    <a:pt x="38" y="11"/>
                    <a:pt x="40" y="9"/>
                  </a:cubicBezTo>
                  <a:cubicBezTo>
                    <a:pt x="36" y="8"/>
                    <a:pt x="34" y="5"/>
                    <a:pt x="30" y="5"/>
                  </a:cubicBezTo>
                  <a:cubicBezTo>
                    <a:pt x="25" y="5"/>
                    <a:pt x="17" y="11"/>
                    <a:pt x="10" y="11"/>
                  </a:cubicBezTo>
                  <a:cubicBezTo>
                    <a:pt x="7" y="11"/>
                    <a:pt x="4" y="9"/>
                    <a:pt x="0" y="9"/>
                  </a:cubicBezTo>
                  <a:cubicBezTo>
                    <a:pt x="4" y="2"/>
                    <a:pt x="25" y="0"/>
                    <a:pt x="34" y="0"/>
                  </a:cubicBezTo>
                  <a:cubicBezTo>
                    <a:pt x="45" y="0"/>
                    <a:pt x="52" y="6"/>
                    <a:pt x="60" y="6"/>
                  </a:cubicBezTo>
                  <a:cubicBezTo>
                    <a:pt x="67" y="6"/>
                    <a:pt x="70" y="0"/>
                    <a:pt x="76" y="0"/>
                  </a:cubicBezTo>
                  <a:cubicBezTo>
                    <a:pt x="82" y="0"/>
                    <a:pt x="87" y="4"/>
                    <a:pt x="89" y="5"/>
                  </a:cubicBezTo>
                  <a:cubicBezTo>
                    <a:pt x="89" y="13"/>
                    <a:pt x="83" y="9"/>
                    <a:pt x="78" y="13"/>
                  </a:cubicBezTo>
                  <a:cubicBezTo>
                    <a:pt x="76" y="13"/>
                    <a:pt x="75" y="13"/>
                    <a:pt x="73" y="13"/>
                  </a:cubicBezTo>
                  <a:cubicBezTo>
                    <a:pt x="73" y="17"/>
                    <a:pt x="73" y="17"/>
                    <a:pt x="73" y="17"/>
                  </a:cubicBezTo>
                  <a:lnTo>
                    <a:pt x="76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01" name="Freeform 159">
              <a:extLst>
                <a:ext uri="{FF2B5EF4-FFF2-40B4-BE49-F238E27FC236}">
                  <a16:creationId xmlns:a16="http://schemas.microsoft.com/office/drawing/2014/main" id="{9B6ED8B1-B028-4B4C-AD52-2869CAAB4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2860" y="2996074"/>
              <a:ext cx="24495" cy="16016"/>
            </a:xfrm>
            <a:custGeom>
              <a:avLst/>
              <a:gdLst/>
              <a:ahLst/>
              <a:cxnLst>
                <a:cxn ang="0">
                  <a:pos x="7" y="20"/>
                </a:cxn>
                <a:cxn ang="0">
                  <a:pos x="0" y="13"/>
                </a:cxn>
                <a:cxn ang="0">
                  <a:pos x="25" y="0"/>
                </a:cxn>
                <a:cxn ang="0">
                  <a:pos x="31" y="14"/>
                </a:cxn>
                <a:cxn ang="0">
                  <a:pos x="7" y="20"/>
                </a:cxn>
              </a:cxnLst>
              <a:rect l="0" t="0" r="r" b="b"/>
              <a:pathLst>
                <a:path w="31" h="20">
                  <a:moveTo>
                    <a:pt x="7" y="20"/>
                  </a:moveTo>
                  <a:cubicBezTo>
                    <a:pt x="2" y="20"/>
                    <a:pt x="0" y="17"/>
                    <a:pt x="0" y="13"/>
                  </a:cubicBezTo>
                  <a:cubicBezTo>
                    <a:pt x="0" y="7"/>
                    <a:pt x="18" y="0"/>
                    <a:pt x="25" y="0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28" y="16"/>
                    <a:pt x="11" y="20"/>
                    <a:pt x="7" y="2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02" name="Freeform 160">
              <a:extLst>
                <a:ext uri="{FF2B5EF4-FFF2-40B4-BE49-F238E27FC236}">
                  <a16:creationId xmlns:a16="http://schemas.microsoft.com/office/drawing/2014/main" id="{FF683990-82C5-764A-B0C0-B8B36ADAC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828" y="3006437"/>
              <a:ext cx="26379" cy="15074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33" y="10"/>
                </a:cxn>
                <a:cxn ang="0">
                  <a:pos x="22" y="12"/>
                </a:cxn>
                <a:cxn ang="0">
                  <a:pos x="24" y="18"/>
                </a:cxn>
                <a:cxn ang="0">
                  <a:pos x="0" y="18"/>
                </a:cxn>
                <a:cxn ang="0">
                  <a:pos x="9" y="6"/>
                </a:cxn>
                <a:cxn ang="0">
                  <a:pos x="9" y="0"/>
                </a:cxn>
                <a:cxn ang="0">
                  <a:pos x="23" y="0"/>
                </a:cxn>
                <a:cxn ang="0">
                  <a:pos x="19" y="4"/>
                </a:cxn>
                <a:cxn ang="0">
                  <a:pos x="33" y="4"/>
                </a:cxn>
              </a:cxnLst>
              <a:rect l="0" t="0" r="r" b="b"/>
              <a:pathLst>
                <a:path w="33" h="20">
                  <a:moveTo>
                    <a:pt x="33" y="4"/>
                  </a:moveTo>
                  <a:cubicBezTo>
                    <a:pt x="33" y="8"/>
                    <a:pt x="33" y="8"/>
                    <a:pt x="33" y="10"/>
                  </a:cubicBezTo>
                  <a:cubicBezTo>
                    <a:pt x="30" y="14"/>
                    <a:pt x="26" y="12"/>
                    <a:pt x="22" y="12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2" y="19"/>
                    <a:pt x="0" y="20"/>
                    <a:pt x="0" y="18"/>
                  </a:cubicBezTo>
                  <a:cubicBezTo>
                    <a:pt x="0" y="11"/>
                    <a:pt x="3" y="8"/>
                    <a:pt x="9" y="6"/>
                  </a:cubicBezTo>
                  <a:cubicBezTo>
                    <a:pt x="8" y="2"/>
                    <a:pt x="9" y="1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0" y="4"/>
                    <a:pt x="19" y="4"/>
                  </a:cubicBezTo>
                  <a:cubicBezTo>
                    <a:pt x="22" y="4"/>
                    <a:pt x="29" y="4"/>
                    <a:pt x="3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03" name="Freeform 161">
              <a:extLst>
                <a:ext uri="{FF2B5EF4-FFF2-40B4-BE49-F238E27FC236}">
                  <a16:creationId xmlns:a16="http://schemas.microsoft.com/office/drawing/2014/main" id="{044E4D73-98EC-C142-8535-436BE01F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5969" y="3019627"/>
              <a:ext cx="26379" cy="9421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11" y="7"/>
                </a:cxn>
                <a:cxn ang="0">
                  <a:pos x="4" y="12"/>
                </a:cxn>
                <a:cxn ang="0">
                  <a:pos x="0" y="9"/>
                </a:cxn>
                <a:cxn ang="0">
                  <a:pos x="22" y="0"/>
                </a:cxn>
                <a:cxn ang="0">
                  <a:pos x="34" y="5"/>
                </a:cxn>
                <a:cxn ang="0">
                  <a:pos x="20" y="12"/>
                </a:cxn>
              </a:cxnLst>
              <a:rect l="0" t="0" r="r" b="b"/>
              <a:pathLst>
                <a:path w="34" h="12">
                  <a:moveTo>
                    <a:pt x="20" y="12"/>
                  </a:moveTo>
                  <a:cubicBezTo>
                    <a:pt x="17" y="12"/>
                    <a:pt x="14" y="7"/>
                    <a:pt x="11" y="7"/>
                  </a:cubicBezTo>
                  <a:cubicBezTo>
                    <a:pt x="10" y="12"/>
                    <a:pt x="8" y="12"/>
                    <a:pt x="4" y="12"/>
                  </a:cubicBezTo>
                  <a:cubicBezTo>
                    <a:pt x="2" y="12"/>
                    <a:pt x="0" y="10"/>
                    <a:pt x="0" y="9"/>
                  </a:cubicBezTo>
                  <a:cubicBezTo>
                    <a:pt x="0" y="2"/>
                    <a:pt x="17" y="0"/>
                    <a:pt x="22" y="0"/>
                  </a:cubicBezTo>
                  <a:cubicBezTo>
                    <a:pt x="28" y="0"/>
                    <a:pt x="32" y="2"/>
                    <a:pt x="34" y="5"/>
                  </a:cubicBezTo>
                  <a:cubicBezTo>
                    <a:pt x="25" y="5"/>
                    <a:pt x="26" y="12"/>
                    <a:pt x="20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04" name="Freeform 162">
              <a:extLst>
                <a:ext uri="{FF2B5EF4-FFF2-40B4-BE49-F238E27FC236}">
                  <a16:creationId xmlns:a16="http://schemas.microsoft.com/office/drawing/2014/main" id="{EDFED453-2840-8843-B155-8B84155B1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9954" y="2987595"/>
              <a:ext cx="42396" cy="29206"/>
            </a:xfrm>
            <a:custGeom>
              <a:avLst/>
              <a:gdLst/>
              <a:ahLst/>
              <a:cxnLst>
                <a:cxn ang="0">
                  <a:pos x="40" y="31"/>
                </a:cxn>
                <a:cxn ang="0">
                  <a:pos x="22" y="36"/>
                </a:cxn>
                <a:cxn ang="0">
                  <a:pos x="0" y="28"/>
                </a:cxn>
                <a:cxn ang="0">
                  <a:pos x="6" y="23"/>
                </a:cxn>
                <a:cxn ang="0">
                  <a:pos x="24" y="23"/>
                </a:cxn>
                <a:cxn ang="0">
                  <a:pos x="17" y="22"/>
                </a:cxn>
                <a:cxn ang="0">
                  <a:pos x="17" y="16"/>
                </a:cxn>
                <a:cxn ang="0">
                  <a:pos x="43" y="8"/>
                </a:cxn>
                <a:cxn ang="0">
                  <a:pos x="51" y="0"/>
                </a:cxn>
                <a:cxn ang="0">
                  <a:pos x="52" y="5"/>
                </a:cxn>
                <a:cxn ang="0">
                  <a:pos x="48" y="11"/>
                </a:cxn>
                <a:cxn ang="0">
                  <a:pos x="28" y="23"/>
                </a:cxn>
                <a:cxn ang="0">
                  <a:pos x="53" y="29"/>
                </a:cxn>
                <a:cxn ang="0">
                  <a:pos x="40" y="31"/>
                </a:cxn>
              </a:cxnLst>
              <a:rect l="0" t="0" r="r" b="b"/>
              <a:pathLst>
                <a:path w="53" h="36">
                  <a:moveTo>
                    <a:pt x="40" y="31"/>
                  </a:moveTo>
                  <a:cubicBezTo>
                    <a:pt x="34" y="31"/>
                    <a:pt x="27" y="36"/>
                    <a:pt x="22" y="36"/>
                  </a:cubicBezTo>
                  <a:cubicBezTo>
                    <a:pt x="19" y="36"/>
                    <a:pt x="1" y="28"/>
                    <a:pt x="0" y="28"/>
                  </a:cubicBezTo>
                  <a:cubicBezTo>
                    <a:pt x="3" y="26"/>
                    <a:pt x="4" y="25"/>
                    <a:pt x="6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19" y="21"/>
                    <a:pt x="21" y="20"/>
                    <a:pt x="17" y="22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30" y="16"/>
                    <a:pt x="30" y="8"/>
                    <a:pt x="43" y="8"/>
                  </a:cubicBezTo>
                  <a:cubicBezTo>
                    <a:pt x="44" y="4"/>
                    <a:pt x="47" y="0"/>
                    <a:pt x="51" y="0"/>
                  </a:cubicBezTo>
                  <a:cubicBezTo>
                    <a:pt x="52" y="0"/>
                    <a:pt x="52" y="4"/>
                    <a:pt x="52" y="5"/>
                  </a:cubicBezTo>
                  <a:cubicBezTo>
                    <a:pt x="50" y="7"/>
                    <a:pt x="48" y="9"/>
                    <a:pt x="48" y="11"/>
                  </a:cubicBezTo>
                  <a:cubicBezTo>
                    <a:pt x="41" y="16"/>
                    <a:pt x="32" y="18"/>
                    <a:pt x="28" y="23"/>
                  </a:cubicBezTo>
                  <a:cubicBezTo>
                    <a:pt x="40" y="24"/>
                    <a:pt x="43" y="25"/>
                    <a:pt x="53" y="29"/>
                  </a:cubicBezTo>
                  <a:cubicBezTo>
                    <a:pt x="49" y="32"/>
                    <a:pt x="45" y="31"/>
                    <a:pt x="40" y="3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05" name="Freeform 164">
              <a:extLst>
                <a:ext uri="{FF2B5EF4-FFF2-40B4-BE49-F238E27FC236}">
                  <a16:creationId xmlns:a16="http://schemas.microsoft.com/office/drawing/2014/main" id="{1E3162DE-C806-DD4E-96EB-27A61A962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3364" y="3110070"/>
              <a:ext cx="76312" cy="29206"/>
            </a:xfrm>
            <a:custGeom>
              <a:avLst/>
              <a:gdLst/>
              <a:ahLst/>
              <a:cxnLst>
                <a:cxn ang="0">
                  <a:pos x="77" y="29"/>
                </a:cxn>
                <a:cxn ang="0">
                  <a:pos x="66" y="34"/>
                </a:cxn>
                <a:cxn ang="0">
                  <a:pos x="58" y="29"/>
                </a:cxn>
                <a:cxn ang="0">
                  <a:pos x="50" y="32"/>
                </a:cxn>
                <a:cxn ang="0">
                  <a:pos x="40" y="36"/>
                </a:cxn>
                <a:cxn ang="0">
                  <a:pos x="32" y="31"/>
                </a:cxn>
                <a:cxn ang="0">
                  <a:pos x="22" y="38"/>
                </a:cxn>
                <a:cxn ang="0">
                  <a:pos x="0" y="18"/>
                </a:cxn>
                <a:cxn ang="0">
                  <a:pos x="20" y="0"/>
                </a:cxn>
                <a:cxn ang="0">
                  <a:pos x="47" y="15"/>
                </a:cxn>
                <a:cxn ang="0">
                  <a:pos x="54" y="3"/>
                </a:cxn>
                <a:cxn ang="0">
                  <a:pos x="97" y="15"/>
                </a:cxn>
                <a:cxn ang="0">
                  <a:pos x="89" y="29"/>
                </a:cxn>
                <a:cxn ang="0">
                  <a:pos x="77" y="29"/>
                </a:cxn>
              </a:cxnLst>
              <a:rect l="0" t="0" r="r" b="b"/>
              <a:pathLst>
                <a:path w="97" h="38">
                  <a:moveTo>
                    <a:pt x="77" y="29"/>
                  </a:moveTo>
                  <a:cubicBezTo>
                    <a:pt x="74" y="29"/>
                    <a:pt x="72" y="34"/>
                    <a:pt x="66" y="34"/>
                  </a:cubicBezTo>
                  <a:cubicBezTo>
                    <a:pt x="63" y="34"/>
                    <a:pt x="62" y="29"/>
                    <a:pt x="58" y="29"/>
                  </a:cubicBezTo>
                  <a:cubicBezTo>
                    <a:pt x="55" y="29"/>
                    <a:pt x="53" y="32"/>
                    <a:pt x="50" y="32"/>
                  </a:cubicBezTo>
                  <a:cubicBezTo>
                    <a:pt x="47" y="32"/>
                    <a:pt x="44" y="36"/>
                    <a:pt x="40" y="36"/>
                  </a:cubicBezTo>
                  <a:cubicBezTo>
                    <a:pt x="36" y="36"/>
                    <a:pt x="34" y="34"/>
                    <a:pt x="32" y="31"/>
                  </a:cubicBezTo>
                  <a:cubicBezTo>
                    <a:pt x="29" y="34"/>
                    <a:pt x="27" y="38"/>
                    <a:pt x="22" y="38"/>
                  </a:cubicBezTo>
                  <a:cubicBezTo>
                    <a:pt x="11" y="38"/>
                    <a:pt x="0" y="29"/>
                    <a:pt x="0" y="18"/>
                  </a:cubicBezTo>
                  <a:cubicBezTo>
                    <a:pt x="0" y="8"/>
                    <a:pt x="11" y="0"/>
                    <a:pt x="20" y="0"/>
                  </a:cubicBezTo>
                  <a:cubicBezTo>
                    <a:pt x="34" y="0"/>
                    <a:pt x="35" y="15"/>
                    <a:pt x="47" y="15"/>
                  </a:cubicBezTo>
                  <a:cubicBezTo>
                    <a:pt x="47" y="8"/>
                    <a:pt x="49" y="3"/>
                    <a:pt x="54" y="3"/>
                  </a:cubicBezTo>
                  <a:cubicBezTo>
                    <a:pt x="62" y="3"/>
                    <a:pt x="88" y="12"/>
                    <a:pt x="97" y="15"/>
                  </a:cubicBezTo>
                  <a:cubicBezTo>
                    <a:pt x="95" y="21"/>
                    <a:pt x="89" y="26"/>
                    <a:pt x="89" y="29"/>
                  </a:cubicBezTo>
                  <a:lnTo>
                    <a:pt x="77" y="2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06" name="Freeform 165">
              <a:extLst>
                <a:ext uri="{FF2B5EF4-FFF2-40B4-BE49-F238E27FC236}">
                  <a16:creationId xmlns:a16="http://schemas.microsoft.com/office/drawing/2014/main" id="{C2F8E36C-324F-1B4B-BB61-6D861278C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4208" y="3708315"/>
              <a:ext cx="20727" cy="10364"/>
            </a:xfrm>
            <a:custGeom>
              <a:avLst/>
              <a:gdLst/>
              <a:ahLst/>
              <a:cxnLst>
                <a:cxn ang="0">
                  <a:pos x="5" y="13"/>
                </a:cxn>
                <a:cxn ang="0">
                  <a:pos x="2" y="11"/>
                </a:cxn>
                <a:cxn ang="0">
                  <a:pos x="0" y="9"/>
                </a:cxn>
                <a:cxn ang="0">
                  <a:pos x="26" y="0"/>
                </a:cxn>
                <a:cxn ang="0">
                  <a:pos x="20" y="4"/>
                </a:cxn>
                <a:cxn ang="0">
                  <a:pos x="19" y="8"/>
                </a:cxn>
                <a:cxn ang="0">
                  <a:pos x="5" y="13"/>
                </a:cxn>
              </a:cxnLst>
              <a:rect l="0" t="0" r="r" b="b"/>
              <a:pathLst>
                <a:path w="26" h="13">
                  <a:moveTo>
                    <a:pt x="5" y="13"/>
                  </a:moveTo>
                  <a:cubicBezTo>
                    <a:pt x="4" y="13"/>
                    <a:pt x="2" y="12"/>
                    <a:pt x="2" y="11"/>
                  </a:cubicBezTo>
                  <a:cubicBezTo>
                    <a:pt x="1" y="11"/>
                    <a:pt x="0" y="9"/>
                    <a:pt x="0" y="9"/>
                  </a:cubicBezTo>
                  <a:cubicBezTo>
                    <a:pt x="7" y="6"/>
                    <a:pt x="18" y="1"/>
                    <a:pt x="26" y="0"/>
                  </a:cubicBezTo>
                  <a:cubicBezTo>
                    <a:pt x="25" y="4"/>
                    <a:pt x="22" y="2"/>
                    <a:pt x="20" y="4"/>
                  </a:cubicBezTo>
                  <a:cubicBezTo>
                    <a:pt x="18" y="4"/>
                    <a:pt x="19" y="7"/>
                    <a:pt x="19" y="8"/>
                  </a:cubicBezTo>
                  <a:cubicBezTo>
                    <a:pt x="18" y="11"/>
                    <a:pt x="9" y="13"/>
                    <a:pt x="5" y="1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07" name="Freeform 166">
              <a:extLst>
                <a:ext uri="{FF2B5EF4-FFF2-40B4-BE49-F238E27FC236}">
                  <a16:creationId xmlns:a16="http://schemas.microsoft.com/office/drawing/2014/main" id="{30E23A7C-B665-614C-9103-8CFCC41F5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7774" y="3240082"/>
              <a:ext cx="20727" cy="15074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26" y="6"/>
                </a:cxn>
                <a:cxn ang="0">
                  <a:pos x="26" y="12"/>
                </a:cxn>
                <a:cxn ang="0">
                  <a:pos x="8" y="19"/>
                </a:cxn>
                <a:cxn ang="0">
                  <a:pos x="0" y="14"/>
                </a:cxn>
                <a:cxn ang="0">
                  <a:pos x="5" y="4"/>
                </a:cxn>
              </a:cxnLst>
              <a:rect l="0" t="0" r="r" b="b"/>
              <a:pathLst>
                <a:path w="26" h="19">
                  <a:moveTo>
                    <a:pt x="5" y="4"/>
                  </a:moveTo>
                  <a:cubicBezTo>
                    <a:pt x="8" y="4"/>
                    <a:pt x="8" y="0"/>
                    <a:pt x="11" y="0"/>
                  </a:cubicBezTo>
                  <a:cubicBezTo>
                    <a:pt x="17" y="0"/>
                    <a:pt x="20" y="5"/>
                    <a:pt x="26" y="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0" y="15"/>
                    <a:pt x="15" y="19"/>
                    <a:pt x="8" y="19"/>
                  </a:cubicBezTo>
                  <a:cubicBezTo>
                    <a:pt x="2" y="19"/>
                    <a:pt x="0" y="19"/>
                    <a:pt x="0" y="14"/>
                  </a:cubicBezTo>
                  <a:cubicBezTo>
                    <a:pt x="0" y="12"/>
                    <a:pt x="4" y="4"/>
                    <a:pt x="5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08" name="Freeform 167">
              <a:extLst>
                <a:ext uri="{FF2B5EF4-FFF2-40B4-BE49-F238E27FC236}">
                  <a16:creationId xmlns:a16="http://schemas.microsoft.com/office/drawing/2014/main" id="{02A8CDC3-C1A0-8048-954D-0379F0FCE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2349" y="3222183"/>
              <a:ext cx="16016" cy="15074"/>
            </a:xfrm>
            <a:custGeom>
              <a:avLst/>
              <a:gdLst/>
              <a:ahLst/>
              <a:cxnLst>
                <a:cxn ang="0">
                  <a:pos x="21" y="17"/>
                </a:cxn>
                <a:cxn ang="0">
                  <a:pos x="15" y="19"/>
                </a:cxn>
                <a:cxn ang="0">
                  <a:pos x="0" y="8"/>
                </a:cxn>
                <a:cxn ang="0">
                  <a:pos x="21" y="17"/>
                </a:cxn>
              </a:cxnLst>
              <a:rect l="0" t="0" r="r" b="b"/>
              <a:pathLst>
                <a:path w="21" h="20">
                  <a:moveTo>
                    <a:pt x="21" y="17"/>
                  </a:moveTo>
                  <a:cubicBezTo>
                    <a:pt x="21" y="20"/>
                    <a:pt x="15" y="19"/>
                    <a:pt x="15" y="19"/>
                  </a:cubicBezTo>
                  <a:cubicBezTo>
                    <a:pt x="10" y="19"/>
                    <a:pt x="0" y="14"/>
                    <a:pt x="0" y="8"/>
                  </a:cubicBezTo>
                  <a:cubicBezTo>
                    <a:pt x="0" y="0"/>
                    <a:pt x="21" y="8"/>
                    <a:pt x="21" y="1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09" name="Freeform 168">
              <a:extLst>
                <a:ext uri="{FF2B5EF4-FFF2-40B4-BE49-F238E27FC236}">
                  <a16:creationId xmlns:a16="http://schemas.microsoft.com/office/drawing/2014/main" id="{176A50A7-A286-3C43-87FE-20E808DEB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5403" y="3165656"/>
              <a:ext cx="15074" cy="10364"/>
            </a:xfrm>
            <a:custGeom>
              <a:avLst/>
              <a:gdLst/>
              <a:ahLst/>
              <a:cxnLst>
                <a:cxn ang="0">
                  <a:pos x="2" y="13"/>
                </a:cxn>
                <a:cxn ang="0">
                  <a:pos x="19" y="8"/>
                </a:cxn>
                <a:cxn ang="0">
                  <a:pos x="8" y="0"/>
                </a:cxn>
                <a:cxn ang="0">
                  <a:pos x="2" y="9"/>
                </a:cxn>
                <a:cxn ang="0">
                  <a:pos x="2" y="13"/>
                </a:cxn>
              </a:cxnLst>
              <a:rect l="0" t="0" r="r" b="b"/>
              <a:pathLst>
                <a:path w="19" h="13">
                  <a:moveTo>
                    <a:pt x="2" y="13"/>
                  </a:moveTo>
                  <a:cubicBezTo>
                    <a:pt x="7" y="13"/>
                    <a:pt x="17" y="10"/>
                    <a:pt x="19" y="8"/>
                  </a:cubicBezTo>
                  <a:cubicBezTo>
                    <a:pt x="15" y="5"/>
                    <a:pt x="13" y="0"/>
                    <a:pt x="8" y="0"/>
                  </a:cubicBezTo>
                  <a:cubicBezTo>
                    <a:pt x="4" y="0"/>
                    <a:pt x="2" y="5"/>
                    <a:pt x="2" y="9"/>
                  </a:cubicBezTo>
                  <a:cubicBezTo>
                    <a:pt x="2" y="10"/>
                    <a:pt x="0" y="13"/>
                    <a:pt x="2" y="1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10" name="Freeform 169">
              <a:extLst>
                <a:ext uri="{FF2B5EF4-FFF2-40B4-BE49-F238E27FC236}">
                  <a16:creationId xmlns:a16="http://schemas.microsoft.com/office/drawing/2014/main" id="{69E19315-9CDA-2744-A2CF-F9D677D70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4454" y="3155292"/>
              <a:ext cx="32032" cy="1319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21" y="0"/>
                </a:cxn>
                <a:cxn ang="0">
                  <a:pos x="41" y="17"/>
                </a:cxn>
                <a:cxn ang="0">
                  <a:pos x="28" y="17"/>
                </a:cxn>
                <a:cxn ang="0">
                  <a:pos x="2" y="11"/>
                </a:cxn>
                <a:cxn ang="0">
                  <a:pos x="0" y="13"/>
                </a:cxn>
              </a:cxnLst>
              <a:rect l="0" t="0" r="r" b="b"/>
              <a:pathLst>
                <a:path w="41" h="17">
                  <a:moveTo>
                    <a:pt x="0" y="13"/>
                  </a:moveTo>
                  <a:cubicBezTo>
                    <a:pt x="5" y="6"/>
                    <a:pt x="11" y="0"/>
                    <a:pt x="21" y="0"/>
                  </a:cubicBezTo>
                  <a:cubicBezTo>
                    <a:pt x="32" y="0"/>
                    <a:pt x="41" y="7"/>
                    <a:pt x="41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0" y="13"/>
                    <a:pt x="10" y="14"/>
                    <a:pt x="2" y="11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11" name="Freeform 170">
              <a:extLst>
                <a:ext uri="{FF2B5EF4-FFF2-40B4-BE49-F238E27FC236}">
                  <a16:creationId xmlns:a16="http://schemas.microsoft.com/office/drawing/2014/main" id="{624A068D-57A7-6F41-A58D-CF8D247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6634" y="3123260"/>
              <a:ext cx="44280" cy="160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9"/>
                </a:cxn>
                <a:cxn ang="0">
                  <a:pos x="56" y="13"/>
                </a:cxn>
                <a:cxn ang="0">
                  <a:pos x="37" y="20"/>
                </a:cxn>
                <a:cxn ang="0">
                  <a:pos x="4" y="3"/>
                </a:cxn>
                <a:cxn ang="0">
                  <a:pos x="0" y="0"/>
                </a:cxn>
              </a:cxnLst>
              <a:rect l="0" t="0" r="r" b="b"/>
              <a:pathLst>
                <a:path w="56" h="20">
                  <a:moveTo>
                    <a:pt x="0" y="0"/>
                  </a:moveTo>
                  <a:cubicBezTo>
                    <a:pt x="4" y="3"/>
                    <a:pt x="50" y="9"/>
                    <a:pt x="52" y="9"/>
                  </a:cubicBezTo>
                  <a:cubicBezTo>
                    <a:pt x="55" y="9"/>
                    <a:pt x="56" y="11"/>
                    <a:pt x="56" y="13"/>
                  </a:cubicBezTo>
                  <a:cubicBezTo>
                    <a:pt x="56" y="18"/>
                    <a:pt x="44" y="20"/>
                    <a:pt x="37" y="20"/>
                  </a:cubicBezTo>
                  <a:cubicBezTo>
                    <a:pt x="25" y="20"/>
                    <a:pt x="4" y="14"/>
                    <a:pt x="4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12" name="Freeform 171">
              <a:extLst>
                <a:ext uri="{FF2B5EF4-FFF2-40B4-BE49-F238E27FC236}">
                  <a16:creationId xmlns:a16="http://schemas.microsoft.com/office/drawing/2014/main" id="{B9589302-9F30-E34A-AAE7-2C1877688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3512" y="3144929"/>
              <a:ext cx="9421" cy="10364"/>
            </a:xfrm>
            <a:custGeom>
              <a:avLst/>
              <a:gdLst/>
              <a:ahLst/>
              <a:cxnLst>
                <a:cxn ang="0">
                  <a:pos x="12" y="7"/>
                </a:cxn>
                <a:cxn ang="0">
                  <a:pos x="5" y="13"/>
                </a:cxn>
                <a:cxn ang="0">
                  <a:pos x="0" y="7"/>
                </a:cxn>
                <a:cxn ang="0">
                  <a:pos x="12" y="7"/>
                </a:cxn>
              </a:cxnLst>
              <a:rect l="0" t="0" r="r" b="b"/>
              <a:pathLst>
                <a:path w="12" h="13">
                  <a:moveTo>
                    <a:pt x="12" y="7"/>
                  </a:moveTo>
                  <a:cubicBezTo>
                    <a:pt x="12" y="11"/>
                    <a:pt x="8" y="13"/>
                    <a:pt x="5" y="13"/>
                  </a:cubicBezTo>
                  <a:cubicBezTo>
                    <a:pt x="0" y="13"/>
                    <a:pt x="0" y="11"/>
                    <a:pt x="0" y="7"/>
                  </a:cubicBezTo>
                  <a:cubicBezTo>
                    <a:pt x="0" y="0"/>
                    <a:pt x="12" y="1"/>
                    <a:pt x="12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EE34F85A-956C-9D4F-B395-E3FCA577BC14}"/>
              </a:ext>
            </a:extLst>
          </p:cNvPr>
          <p:cNvGrpSpPr/>
          <p:nvPr/>
        </p:nvGrpSpPr>
        <p:grpSpPr>
          <a:xfrm>
            <a:off x="16223756" y="5883118"/>
            <a:ext cx="7090415" cy="3528253"/>
            <a:chOff x="8221433" y="2941432"/>
            <a:chExt cx="3546131" cy="1764586"/>
          </a:xfrm>
          <a:solidFill>
            <a:schemeClr val="bg1">
              <a:lumMod val="85000"/>
            </a:schemeClr>
          </a:solidFill>
        </p:grpSpPr>
        <p:sp>
          <p:nvSpPr>
            <p:cNvPr id="349" name="Freeform 30">
              <a:extLst>
                <a:ext uri="{FF2B5EF4-FFF2-40B4-BE49-F238E27FC236}">
                  <a16:creationId xmlns:a16="http://schemas.microsoft.com/office/drawing/2014/main" id="{4ED8BD14-A284-9342-B9D3-B2071BB2D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6437" y="3671432"/>
              <a:ext cx="5132" cy="641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0" y="2"/>
                    <a:pt x="0" y="3"/>
                    <a:pt x="0" y="6"/>
                  </a:cubicBezTo>
                  <a:cubicBezTo>
                    <a:pt x="2" y="6"/>
                    <a:pt x="4" y="6"/>
                    <a:pt x="4" y="6"/>
                  </a:cubicBezTo>
                  <a:cubicBezTo>
                    <a:pt x="4" y="3"/>
                    <a:pt x="5" y="2"/>
                    <a:pt x="5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50" name="Freeform 163">
              <a:extLst>
                <a:ext uri="{FF2B5EF4-FFF2-40B4-BE49-F238E27FC236}">
                  <a16:creationId xmlns:a16="http://schemas.microsoft.com/office/drawing/2014/main" id="{D2A2C7ED-B514-3A4D-B3A7-5A8E4821D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4013" y="3096668"/>
              <a:ext cx="23093" cy="2052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2" y="19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7" y="0"/>
                </a:cxn>
              </a:cxnLst>
              <a:rect l="0" t="0" r="r" b="b"/>
              <a:pathLst>
                <a:path w="22" h="19">
                  <a:moveTo>
                    <a:pt x="7" y="0"/>
                  </a:moveTo>
                  <a:cubicBezTo>
                    <a:pt x="13" y="7"/>
                    <a:pt x="19" y="9"/>
                    <a:pt x="22" y="19"/>
                  </a:cubicBezTo>
                  <a:cubicBezTo>
                    <a:pt x="13" y="17"/>
                    <a:pt x="0" y="3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51" name="Freeform 5">
              <a:extLst>
                <a:ext uri="{FF2B5EF4-FFF2-40B4-BE49-F238E27FC236}">
                  <a16:creationId xmlns:a16="http://schemas.microsoft.com/office/drawing/2014/main" id="{1A4A4424-5F50-4947-9F4F-1627389CF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8223" y="4202928"/>
              <a:ext cx="71601" cy="138492"/>
            </a:xfrm>
            <a:custGeom>
              <a:avLst/>
              <a:gdLst/>
              <a:ahLst/>
              <a:cxnLst>
                <a:cxn ang="0">
                  <a:pos x="9" y="114"/>
                </a:cxn>
                <a:cxn ang="0">
                  <a:pos x="18" y="94"/>
                </a:cxn>
                <a:cxn ang="0">
                  <a:pos x="11" y="71"/>
                </a:cxn>
                <a:cxn ang="0">
                  <a:pos x="40" y="43"/>
                </a:cxn>
                <a:cxn ang="0">
                  <a:pos x="71" y="13"/>
                </a:cxn>
                <a:cxn ang="0">
                  <a:pos x="73" y="0"/>
                </a:cxn>
                <a:cxn ang="0">
                  <a:pos x="91" y="42"/>
                </a:cxn>
                <a:cxn ang="0">
                  <a:pos x="91" y="49"/>
                </a:cxn>
                <a:cxn ang="0">
                  <a:pos x="84" y="47"/>
                </a:cxn>
                <a:cxn ang="0">
                  <a:pos x="64" y="126"/>
                </a:cxn>
                <a:cxn ang="0">
                  <a:pos x="25" y="175"/>
                </a:cxn>
                <a:cxn ang="0">
                  <a:pos x="5" y="151"/>
                </a:cxn>
                <a:cxn ang="0">
                  <a:pos x="5" y="140"/>
                </a:cxn>
                <a:cxn ang="0">
                  <a:pos x="0" y="122"/>
                </a:cxn>
                <a:cxn ang="0">
                  <a:pos x="9" y="114"/>
                </a:cxn>
              </a:cxnLst>
              <a:rect l="0" t="0" r="r" b="b"/>
              <a:pathLst>
                <a:path w="91" h="175">
                  <a:moveTo>
                    <a:pt x="9" y="114"/>
                  </a:moveTo>
                  <a:cubicBezTo>
                    <a:pt x="9" y="114"/>
                    <a:pt x="18" y="95"/>
                    <a:pt x="18" y="94"/>
                  </a:cubicBezTo>
                  <a:cubicBezTo>
                    <a:pt x="18" y="89"/>
                    <a:pt x="11" y="78"/>
                    <a:pt x="11" y="71"/>
                  </a:cubicBezTo>
                  <a:cubicBezTo>
                    <a:pt x="11" y="49"/>
                    <a:pt x="27" y="50"/>
                    <a:pt x="40" y="43"/>
                  </a:cubicBezTo>
                  <a:cubicBezTo>
                    <a:pt x="50" y="37"/>
                    <a:pt x="64" y="20"/>
                    <a:pt x="71" y="13"/>
                  </a:cubicBezTo>
                  <a:cubicBezTo>
                    <a:pt x="73" y="11"/>
                    <a:pt x="72" y="4"/>
                    <a:pt x="73" y="0"/>
                  </a:cubicBezTo>
                  <a:cubicBezTo>
                    <a:pt x="88" y="2"/>
                    <a:pt x="87" y="31"/>
                    <a:pt x="91" y="42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89" y="48"/>
                    <a:pt x="85" y="47"/>
                    <a:pt x="84" y="47"/>
                  </a:cubicBezTo>
                  <a:cubicBezTo>
                    <a:pt x="84" y="79"/>
                    <a:pt x="74" y="101"/>
                    <a:pt x="64" y="126"/>
                  </a:cubicBezTo>
                  <a:cubicBezTo>
                    <a:pt x="56" y="146"/>
                    <a:pt x="52" y="175"/>
                    <a:pt x="25" y="175"/>
                  </a:cubicBezTo>
                  <a:cubicBezTo>
                    <a:pt x="14" y="175"/>
                    <a:pt x="5" y="163"/>
                    <a:pt x="5" y="151"/>
                  </a:cubicBezTo>
                  <a:cubicBezTo>
                    <a:pt x="5" y="145"/>
                    <a:pt x="6" y="143"/>
                    <a:pt x="5" y="140"/>
                  </a:cubicBezTo>
                  <a:cubicBezTo>
                    <a:pt x="0" y="136"/>
                    <a:pt x="0" y="129"/>
                    <a:pt x="0" y="122"/>
                  </a:cubicBezTo>
                  <a:cubicBezTo>
                    <a:pt x="0" y="121"/>
                    <a:pt x="8" y="114"/>
                    <a:pt x="9" y="11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52" name="Freeform 6">
              <a:extLst>
                <a:ext uri="{FF2B5EF4-FFF2-40B4-BE49-F238E27FC236}">
                  <a16:creationId xmlns:a16="http://schemas.microsoft.com/office/drawing/2014/main" id="{53151C47-A6A0-0B47-834D-FD6AB1B08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1863" y="3687590"/>
              <a:ext cx="676440" cy="756521"/>
            </a:xfrm>
            <a:custGeom>
              <a:avLst/>
              <a:gdLst/>
              <a:ahLst/>
              <a:cxnLst>
                <a:cxn ang="0">
                  <a:pos x="499" y="66"/>
                </a:cxn>
                <a:cxn ang="0">
                  <a:pos x="527" y="81"/>
                </a:cxn>
                <a:cxn ang="0">
                  <a:pos x="609" y="86"/>
                </a:cxn>
                <a:cxn ang="0">
                  <a:pos x="644" y="89"/>
                </a:cxn>
                <a:cxn ang="0">
                  <a:pos x="644" y="136"/>
                </a:cxn>
                <a:cxn ang="0">
                  <a:pos x="620" y="115"/>
                </a:cxn>
                <a:cxn ang="0">
                  <a:pos x="679" y="223"/>
                </a:cxn>
                <a:cxn ang="0">
                  <a:pos x="699" y="267"/>
                </a:cxn>
                <a:cxn ang="0">
                  <a:pos x="730" y="310"/>
                </a:cxn>
                <a:cxn ang="0">
                  <a:pos x="755" y="348"/>
                </a:cxn>
                <a:cxn ang="0">
                  <a:pos x="787" y="359"/>
                </a:cxn>
                <a:cxn ang="0">
                  <a:pos x="853" y="346"/>
                </a:cxn>
                <a:cxn ang="0">
                  <a:pos x="826" y="425"/>
                </a:cxn>
                <a:cxn ang="0">
                  <a:pos x="719" y="541"/>
                </a:cxn>
                <a:cxn ang="0">
                  <a:pos x="708" y="600"/>
                </a:cxn>
                <a:cxn ang="0">
                  <a:pos x="721" y="638"/>
                </a:cxn>
                <a:cxn ang="0">
                  <a:pos x="720" y="676"/>
                </a:cxn>
                <a:cxn ang="0">
                  <a:pos x="660" y="745"/>
                </a:cxn>
                <a:cxn ang="0">
                  <a:pos x="659" y="788"/>
                </a:cxn>
                <a:cxn ang="0">
                  <a:pos x="643" y="816"/>
                </a:cxn>
                <a:cxn ang="0">
                  <a:pos x="627" y="846"/>
                </a:cxn>
                <a:cxn ang="0">
                  <a:pos x="592" y="902"/>
                </a:cxn>
                <a:cxn ang="0">
                  <a:pos x="538" y="946"/>
                </a:cxn>
                <a:cxn ang="0">
                  <a:pos x="512" y="944"/>
                </a:cxn>
                <a:cxn ang="0">
                  <a:pos x="452" y="949"/>
                </a:cxn>
                <a:cxn ang="0">
                  <a:pos x="440" y="929"/>
                </a:cxn>
                <a:cxn ang="0">
                  <a:pos x="431" y="893"/>
                </a:cxn>
                <a:cxn ang="0">
                  <a:pos x="395" y="789"/>
                </a:cxn>
                <a:cxn ang="0">
                  <a:pos x="360" y="708"/>
                </a:cxn>
                <a:cxn ang="0">
                  <a:pos x="382" y="621"/>
                </a:cxn>
                <a:cxn ang="0">
                  <a:pos x="364" y="558"/>
                </a:cxn>
                <a:cxn ang="0">
                  <a:pos x="337" y="490"/>
                </a:cxn>
                <a:cxn ang="0">
                  <a:pos x="342" y="461"/>
                </a:cxn>
                <a:cxn ang="0">
                  <a:pos x="295" y="443"/>
                </a:cxn>
                <a:cxn ang="0">
                  <a:pos x="206" y="433"/>
                </a:cxn>
                <a:cxn ang="0">
                  <a:pos x="164" y="434"/>
                </a:cxn>
                <a:cxn ang="0">
                  <a:pos x="109" y="439"/>
                </a:cxn>
                <a:cxn ang="0">
                  <a:pos x="40" y="369"/>
                </a:cxn>
                <a:cxn ang="0">
                  <a:pos x="7" y="338"/>
                </a:cxn>
                <a:cxn ang="0">
                  <a:pos x="7" y="324"/>
                </a:cxn>
                <a:cxn ang="0">
                  <a:pos x="18" y="269"/>
                </a:cxn>
                <a:cxn ang="0">
                  <a:pos x="22" y="199"/>
                </a:cxn>
                <a:cxn ang="0">
                  <a:pos x="77" y="132"/>
                </a:cxn>
                <a:cxn ang="0">
                  <a:pos x="104" y="77"/>
                </a:cxn>
                <a:cxn ang="0">
                  <a:pos x="141" y="36"/>
                </a:cxn>
                <a:cxn ang="0">
                  <a:pos x="187" y="35"/>
                </a:cxn>
                <a:cxn ang="0">
                  <a:pos x="273" y="6"/>
                </a:cxn>
                <a:cxn ang="0">
                  <a:pos x="307" y="4"/>
                </a:cxn>
                <a:cxn ang="0">
                  <a:pos x="338" y="0"/>
                </a:cxn>
                <a:cxn ang="0">
                  <a:pos x="358" y="6"/>
                </a:cxn>
                <a:cxn ang="0">
                  <a:pos x="357" y="27"/>
                </a:cxn>
                <a:cxn ang="0">
                  <a:pos x="371" y="64"/>
                </a:cxn>
                <a:cxn ang="0">
                  <a:pos x="455" y="100"/>
                </a:cxn>
                <a:cxn ang="0">
                  <a:pos x="464" y="84"/>
                </a:cxn>
                <a:cxn ang="0">
                  <a:pos x="490" y="66"/>
                </a:cxn>
              </a:cxnLst>
              <a:rect l="0" t="0" r="r" b="b"/>
              <a:pathLst>
                <a:path w="856" h="957">
                  <a:moveTo>
                    <a:pt x="490" y="66"/>
                  </a:moveTo>
                  <a:cubicBezTo>
                    <a:pt x="499" y="66"/>
                    <a:pt x="499" y="66"/>
                    <a:pt x="499" y="66"/>
                  </a:cubicBezTo>
                  <a:cubicBezTo>
                    <a:pt x="499" y="73"/>
                    <a:pt x="504" y="74"/>
                    <a:pt x="506" y="77"/>
                  </a:cubicBezTo>
                  <a:cubicBezTo>
                    <a:pt x="510" y="82"/>
                    <a:pt x="520" y="78"/>
                    <a:pt x="527" y="81"/>
                  </a:cubicBezTo>
                  <a:cubicBezTo>
                    <a:pt x="541" y="86"/>
                    <a:pt x="561" y="93"/>
                    <a:pt x="576" y="93"/>
                  </a:cubicBezTo>
                  <a:cubicBezTo>
                    <a:pt x="591" y="93"/>
                    <a:pt x="595" y="86"/>
                    <a:pt x="609" y="86"/>
                  </a:cubicBezTo>
                  <a:cubicBezTo>
                    <a:pt x="617" y="86"/>
                    <a:pt x="622" y="92"/>
                    <a:pt x="632" y="92"/>
                  </a:cubicBezTo>
                  <a:cubicBezTo>
                    <a:pt x="638" y="92"/>
                    <a:pt x="638" y="90"/>
                    <a:pt x="644" y="89"/>
                  </a:cubicBezTo>
                  <a:cubicBezTo>
                    <a:pt x="647" y="96"/>
                    <a:pt x="653" y="102"/>
                    <a:pt x="653" y="111"/>
                  </a:cubicBezTo>
                  <a:cubicBezTo>
                    <a:pt x="653" y="115"/>
                    <a:pt x="646" y="131"/>
                    <a:pt x="644" y="136"/>
                  </a:cubicBezTo>
                  <a:cubicBezTo>
                    <a:pt x="635" y="135"/>
                    <a:pt x="627" y="115"/>
                    <a:pt x="620" y="107"/>
                  </a:cubicBezTo>
                  <a:cubicBezTo>
                    <a:pt x="620" y="115"/>
                    <a:pt x="620" y="115"/>
                    <a:pt x="620" y="115"/>
                  </a:cubicBezTo>
                  <a:cubicBezTo>
                    <a:pt x="662" y="189"/>
                    <a:pt x="662" y="189"/>
                    <a:pt x="662" y="189"/>
                  </a:cubicBezTo>
                  <a:cubicBezTo>
                    <a:pt x="659" y="198"/>
                    <a:pt x="673" y="218"/>
                    <a:pt x="679" y="223"/>
                  </a:cubicBezTo>
                  <a:cubicBezTo>
                    <a:pt x="679" y="246"/>
                    <a:pt x="679" y="246"/>
                    <a:pt x="679" y="246"/>
                  </a:cubicBezTo>
                  <a:cubicBezTo>
                    <a:pt x="684" y="258"/>
                    <a:pt x="692" y="258"/>
                    <a:pt x="699" y="267"/>
                  </a:cubicBezTo>
                  <a:cubicBezTo>
                    <a:pt x="707" y="278"/>
                    <a:pt x="702" y="289"/>
                    <a:pt x="710" y="297"/>
                  </a:cubicBezTo>
                  <a:cubicBezTo>
                    <a:pt x="717" y="304"/>
                    <a:pt x="722" y="305"/>
                    <a:pt x="730" y="310"/>
                  </a:cubicBezTo>
                  <a:cubicBezTo>
                    <a:pt x="737" y="316"/>
                    <a:pt x="741" y="334"/>
                    <a:pt x="755" y="334"/>
                  </a:cubicBezTo>
                  <a:cubicBezTo>
                    <a:pt x="755" y="341"/>
                    <a:pt x="759" y="343"/>
                    <a:pt x="755" y="348"/>
                  </a:cubicBezTo>
                  <a:cubicBezTo>
                    <a:pt x="761" y="352"/>
                    <a:pt x="767" y="366"/>
                    <a:pt x="774" y="366"/>
                  </a:cubicBezTo>
                  <a:cubicBezTo>
                    <a:pt x="781" y="366"/>
                    <a:pt x="782" y="361"/>
                    <a:pt x="787" y="359"/>
                  </a:cubicBezTo>
                  <a:cubicBezTo>
                    <a:pt x="794" y="357"/>
                    <a:pt x="798" y="360"/>
                    <a:pt x="805" y="359"/>
                  </a:cubicBezTo>
                  <a:cubicBezTo>
                    <a:pt x="822" y="356"/>
                    <a:pt x="838" y="350"/>
                    <a:pt x="853" y="346"/>
                  </a:cubicBezTo>
                  <a:cubicBezTo>
                    <a:pt x="855" y="348"/>
                    <a:pt x="856" y="350"/>
                    <a:pt x="856" y="352"/>
                  </a:cubicBezTo>
                  <a:cubicBezTo>
                    <a:pt x="856" y="377"/>
                    <a:pt x="837" y="410"/>
                    <a:pt x="826" y="425"/>
                  </a:cubicBezTo>
                  <a:cubicBezTo>
                    <a:pt x="812" y="443"/>
                    <a:pt x="807" y="459"/>
                    <a:pt x="790" y="471"/>
                  </a:cubicBezTo>
                  <a:cubicBezTo>
                    <a:pt x="761" y="494"/>
                    <a:pt x="730" y="501"/>
                    <a:pt x="719" y="541"/>
                  </a:cubicBezTo>
                  <a:cubicBezTo>
                    <a:pt x="716" y="552"/>
                    <a:pt x="704" y="555"/>
                    <a:pt x="704" y="567"/>
                  </a:cubicBezTo>
                  <a:cubicBezTo>
                    <a:pt x="704" y="581"/>
                    <a:pt x="708" y="587"/>
                    <a:pt x="708" y="600"/>
                  </a:cubicBezTo>
                  <a:cubicBezTo>
                    <a:pt x="708" y="615"/>
                    <a:pt x="724" y="623"/>
                    <a:pt x="724" y="631"/>
                  </a:cubicBezTo>
                  <a:cubicBezTo>
                    <a:pt x="724" y="634"/>
                    <a:pt x="722" y="637"/>
                    <a:pt x="721" y="638"/>
                  </a:cubicBezTo>
                  <a:cubicBezTo>
                    <a:pt x="721" y="649"/>
                    <a:pt x="721" y="649"/>
                    <a:pt x="721" y="649"/>
                  </a:cubicBezTo>
                  <a:cubicBezTo>
                    <a:pt x="721" y="656"/>
                    <a:pt x="720" y="664"/>
                    <a:pt x="720" y="676"/>
                  </a:cubicBezTo>
                  <a:cubicBezTo>
                    <a:pt x="722" y="679"/>
                    <a:pt x="723" y="682"/>
                    <a:pt x="723" y="685"/>
                  </a:cubicBezTo>
                  <a:cubicBezTo>
                    <a:pt x="723" y="720"/>
                    <a:pt x="665" y="716"/>
                    <a:pt x="660" y="745"/>
                  </a:cubicBezTo>
                  <a:cubicBezTo>
                    <a:pt x="654" y="746"/>
                    <a:pt x="647" y="753"/>
                    <a:pt x="647" y="758"/>
                  </a:cubicBezTo>
                  <a:cubicBezTo>
                    <a:pt x="647" y="768"/>
                    <a:pt x="659" y="774"/>
                    <a:pt x="659" y="788"/>
                  </a:cubicBezTo>
                  <a:cubicBezTo>
                    <a:pt x="659" y="795"/>
                    <a:pt x="658" y="809"/>
                    <a:pt x="656" y="813"/>
                  </a:cubicBezTo>
                  <a:cubicBezTo>
                    <a:pt x="653" y="817"/>
                    <a:pt x="646" y="815"/>
                    <a:pt x="643" y="816"/>
                  </a:cubicBezTo>
                  <a:cubicBezTo>
                    <a:pt x="632" y="822"/>
                    <a:pt x="626" y="826"/>
                    <a:pt x="621" y="837"/>
                  </a:cubicBezTo>
                  <a:cubicBezTo>
                    <a:pt x="624" y="839"/>
                    <a:pt x="627" y="842"/>
                    <a:pt x="627" y="846"/>
                  </a:cubicBezTo>
                  <a:cubicBezTo>
                    <a:pt x="627" y="859"/>
                    <a:pt x="615" y="868"/>
                    <a:pt x="610" y="874"/>
                  </a:cubicBezTo>
                  <a:cubicBezTo>
                    <a:pt x="600" y="883"/>
                    <a:pt x="599" y="893"/>
                    <a:pt x="592" y="902"/>
                  </a:cubicBezTo>
                  <a:cubicBezTo>
                    <a:pt x="581" y="916"/>
                    <a:pt x="576" y="929"/>
                    <a:pt x="558" y="938"/>
                  </a:cubicBezTo>
                  <a:cubicBezTo>
                    <a:pt x="550" y="941"/>
                    <a:pt x="539" y="938"/>
                    <a:pt x="538" y="946"/>
                  </a:cubicBezTo>
                  <a:cubicBezTo>
                    <a:pt x="532" y="946"/>
                    <a:pt x="529" y="949"/>
                    <a:pt x="525" y="949"/>
                  </a:cubicBezTo>
                  <a:cubicBezTo>
                    <a:pt x="520" y="949"/>
                    <a:pt x="517" y="944"/>
                    <a:pt x="512" y="944"/>
                  </a:cubicBezTo>
                  <a:cubicBezTo>
                    <a:pt x="494" y="944"/>
                    <a:pt x="483" y="957"/>
                    <a:pt x="466" y="957"/>
                  </a:cubicBezTo>
                  <a:cubicBezTo>
                    <a:pt x="459" y="957"/>
                    <a:pt x="455" y="953"/>
                    <a:pt x="452" y="949"/>
                  </a:cubicBezTo>
                  <a:cubicBezTo>
                    <a:pt x="449" y="949"/>
                    <a:pt x="449" y="950"/>
                    <a:pt x="448" y="951"/>
                  </a:cubicBezTo>
                  <a:cubicBezTo>
                    <a:pt x="448" y="942"/>
                    <a:pt x="443" y="932"/>
                    <a:pt x="440" y="929"/>
                  </a:cubicBezTo>
                  <a:cubicBezTo>
                    <a:pt x="443" y="925"/>
                    <a:pt x="445" y="922"/>
                    <a:pt x="445" y="917"/>
                  </a:cubicBezTo>
                  <a:cubicBezTo>
                    <a:pt x="445" y="910"/>
                    <a:pt x="433" y="897"/>
                    <a:pt x="431" y="893"/>
                  </a:cubicBezTo>
                  <a:cubicBezTo>
                    <a:pt x="415" y="866"/>
                    <a:pt x="395" y="840"/>
                    <a:pt x="395" y="801"/>
                  </a:cubicBezTo>
                  <a:cubicBezTo>
                    <a:pt x="395" y="794"/>
                    <a:pt x="395" y="792"/>
                    <a:pt x="395" y="789"/>
                  </a:cubicBezTo>
                  <a:cubicBezTo>
                    <a:pt x="395" y="783"/>
                    <a:pt x="389" y="781"/>
                    <a:pt x="386" y="774"/>
                  </a:cubicBezTo>
                  <a:cubicBezTo>
                    <a:pt x="374" y="754"/>
                    <a:pt x="360" y="737"/>
                    <a:pt x="360" y="708"/>
                  </a:cubicBezTo>
                  <a:cubicBezTo>
                    <a:pt x="360" y="677"/>
                    <a:pt x="388" y="670"/>
                    <a:pt x="388" y="646"/>
                  </a:cubicBezTo>
                  <a:cubicBezTo>
                    <a:pt x="388" y="635"/>
                    <a:pt x="384" y="631"/>
                    <a:pt x="382" y="621"/>
                  </a:cubicBezTo>
                  <a:cubicBezTo>
                    <a:pt x="379" y="602"/>
                    <a:pt x="376" y="596"/>
                    <a:pt x="371" y="585"/>
                  </a:cubicBezTo>
                  <a:cubicBezTo>
                    <a:pt x="368" y="576"/>
                    <a:pt x="370" y="566"/>
                    <a:pt x="364" y="558"/>
                  </a:cubicBezTo>
                  <a:cubicBezTo>
                    <a:pt x="352" y="544"/>
                    <a:pt x="327" y="528"/>
                    <a:pt x="327" y="508"/>
                  </a:cubicBezTo>
                  <a:cubicBezTo>
                    <a:pt x="327" y="503"/>
                    <a:pt x="334" y="492"/>
                    <a:pt x="337" y="490"/>
                  </a:cubicBezTo>
                  <a:cubicBezTo>
                    <a:pt x="336" y="486"/>
                    <a:pt x="337" y="485"/>
                    <a:pt x="337" y="483"/>
                  </a:cubicBezTo>
                  <a:cubicBezTo>
                    <a:pt x="337" y="478"/>
                    <a:pt x="337" y="465"/>
                    <a:pt x="342" y="461"/>
                  </a:cubicBezTo>
                  <a:cubicBezTo>
                    <a:pt x="337" y="451"/>
                    <a:pt x="329" y="443"/>
                    <a:pt x="314" y="443"/>
                  </a:cubicBezTo>
                  <a:cubicBezTo>
                    <a:pt x="306" y="443"/>
                    <a:pt x="299" y="443"/>
                    <a:pt x="295" y="443"/>
                  </a:cubicBezTo>
                  <a:cubicBezTo>
                    <a:pt x="282" y="443"/>
                    <a:pt x="279" y="417"/>
                    <a:pt x="261" y="417"/>
                  </a:cubicBezTo>
                  <a:cubicBezTo>
                    <a:pt x="239" y="417"/>
                    <a:pt x="223" y="427"/>
                    <a:pt x="206" y="433"/>
                  </a:cubicBezTo>
                  <a:cubicBezTo>
                    <a:pt x="199" y="435"/>
                    <a:pt x="197" y="440"/>
                    <a:pt x="191" y="440"/>
                  </a:cubicBezTo>
                  <a:cubicBezTo>
                    <a:pt x="184" y="440"/>
                    <a:pt x="173" y="434"/>
                    <a:pt x="164" y="434"/>
                  </a:cubicBezTo>
                  <a:cubicBezTo>
                    <a:pt x="147" y="434"/>
                    <a:pt x="139" y="443"/>
                    <a:pt x="122" y="443"/>
                  </a:cubicBezTo>
                  <a:cubicBezTo>
                    <a:pt x="117" y="443"/>
                    <a:pt x="111" y="440"/>
                    <a:pt x="109" y="439"/>
                  </a:cubicBezTo>
                  <a:cubicBezTo>
                    <a:pt x="97" y="430"/>
                    <a:pt x="71" y="415"/>
                    <a:pt x="62" y="401"/>
                  </a:cubicBezTo>
                  <a:cubicBezTo>
                    <a:pt x="53" y="388"/>
                    <a:pt x="51" y="377"/>
                    <a:pt x="40" y="369"/>
                  </a:cubicBezTo>
                  <a:cubicBezTo>
                    <a:pt x="37" y="366"/>
                    <a:pt x="13" y="346"/>
                    <a:pt x="13" y="344"/>
                  </a:cubicBezTo>
                  <a:cubicBezTo>
                    <a:pt x="11" y="341"/>
                    <a:pt x="10" y="340"/>
                    <a:pt x="7" y="338"/>
                  </a:cubicBezTo>
                  <a:cubicBezTo>
                    <a:pt x="9" y="338"/>
                    <a:pt x="9" y="338"/>
                    <a:pt x="9" y="338"/>
                  </a:cubicBezTo>
                  <a:cubicBezTo>
                    <a:pt x="9" y="331"/>
                    <a:pt x="7" y="328"/>
                    <a:pt x="7" y="324"/>
                  </a:cubicBezTo>
                  <a:cubicBezTo>
                    <a:pt x="7" y="317"/>
                    <a:pt x="3" y="315"/>
                    <a:pt x="0" y="309"/>
                  </a:cubicBezTo>
                  <a:cubicBezTo>
                    <a:pt x="10" y="304"/>
                    <a:pt x="18" y="280"/>
                    <a:pt x="18" y="269"/>
                  </a:cubicBezTo>
                  <a:cubicBezTo>
                    <a:pt x="18" y="250"/>
                    <a:pt x="10" y="238"/>
                    <a:pt x="10" y="220"/>
                  </a:cubicBezTo>
                  <a:cubicBezTo>
                    <a:pt x="10" y="211"/>
                    <a:pt x="20" y="206"/>
                    <a:pt x="22" y="199"/>
                  </a:cubicBezTo>
                  <a:cubicBezTo>
                    <a:pt x="28" y="182"/>
                    <a:pt x="41" y="158"/>
                    <a:pt x="52" y="144"/>
                  </a:cubicBezTo>
                  <a:cubicBezTo>
                    <a:pt x="58" y="135"/>
                    <a:pt x="69" y="136"/>
                    <a:pt x="77" y="132"/>
                  </a:cubicBezTo>
                  <a:cubicBezTo>
                    <a:pt x="84" y="128"/>
                    <a:pt x="95" y="119"/>
                    <a:pt x="97" y="112"/>
                  </a:cubicBezTo>
                  <a:cubicBezTo>
                    <a:pt x="102" y="96"/>
                    <a:pt x="96" y="89"/>
                    <a:pt x="104" y="77"/>
                  </a:cubicBezTo>
                  <a:cubicBezTo>
                    <a:pt x="116" y="63"/>
                    <a:pt x="131" y="49"/>
                    <a:pt x="142" y="36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45" y="31"/>
                    <a:pt x="146" y="27"/>
                    <a:pt x="150" y="24"/>
                  </a:cubicBezTo>
                  <a:cubicBezTo>
                    <a:pt x="161" y="32"/>
                    <a:pt x="172" y="35"/>
                    <a:pt x="187" y="35"/>
                  </a:cubicBezTo>
                  <a:cubicBezTo>
                    <a:pt x="197" y="35"/>
                    <a:pt x="198" y="29"/>
                    <a:pt x="204" y="27"/>
                  </a:cubicBezTo>
                  <a:cubicBezTo>
                    <a:pt x="221" y="18"/>
                    <a:pt x="254" y="6"/>
                    <a:pt x="273" y="6"/>
                  </a:cubicBezTo>
                  <a:cubicBezTo>
                    <a:pt x="280" y="6"/>
                    <a:pt x="285" y="10"/>
                    <a:pt x="289" y="10"/>
                  </a:cubicBezTo>
                  <a:cubicBezTo>
                    <a:pt x="294" y="10"/>
                    <a:pt x="301" y="4"/>
                    <a:pt x="307" y="4"/>
                  </a:cubicBezTo>
                  <a:cubicBezTo>
                    <a:pt x="313" y="4"/>
                    <a:pt x="316" y="7"/>
                    <a:pt x="321" y="7"/>
                  </a:cubicBezTo>
                  <a:cubicBezTo>
                    <a:pt x="329" y="7"/>
                    <a:pt x="330" y="0"/>
                    <a:pt x="338" y="0"/>
                  </a:cubicBezTo>
                  <a:cubicBezTo>
                    <a:pt x="347" y="0"/>
                    <a:pt x="344" y="8"/>
                    <a:pt x="351" y="8"/>
                  </a:cubicBezTo>
                  <a:cubicBezTo>
                    <a:pt x="354" y="8"/>
                    <a:pt x="355" y="6"/>
                    <a:pt x="358" y="6"/>
                  </a:cubicBezTo>
                  <a:cubicBezTo>
                    <a:pt x="358" y="12"/>
                    <a:pt x="351" y="11"/>
                    <a:pt x="351" y="17"/>
                  </a:cubicBezTo>
                  <a:cubicBezTo>
                    <a:pt x="351" y="21"/>
                    <a:pt x="357" y="23"/>
                    <a:pt x="357" y="27"/>
                  </a:cubicBezTo>
                  <a:cubicBezTo>
                    <a:pt x="357" y="33"/>
                    <a:pt x="351" y="37"/>
                    <a:pt x="351" y="44"/>
                  </a:cubicBezTo>
                  <a:cubicBezTo>
                    <a:pt x="351" y="55"/>
                    <a:pt x="363" y="64"/>
                    <a:pt x="371" y="64"/>
                  </a:cubicBezTo>
                  <a:cubicBezTo>
                    <a:pt x="377" y="64"/>
                    <a:pt x="380" y="64"/>
                    <a:pt x="384" y="64"/>
                  </a:cubicBezTo>
                  <a:cubicBezTo>
                    <a:pt x="412" y="64"/>
                    <a:pt x="423" y="100"/>
                    <a:pt x="455" y="100"/>
                  </a:cubicBezTo>
                  <a:cubicBezTo>
                    <a:pt x="459" y="100"/>
                    <a:pt x="464" y="95"/>
                    <a:pt x="464" y="93"/>
                  </a:cubicBezTo>
                  <a:cubicBezTo>
                    <a:pt x="464" y="90"/>
                    <a:pt x="464" y="87"/>
                    <a:pt x="464" y="84"/>
                  </a:cubicBezTo>
                  <a:cubicBezTo>
                    <a:pt x="464" y="70"/>
                    <a:pt x="475" y="70"/>
                    <a:pt x="488" y="66"/>
                  </a:cubicBezTo>
                  <a:lnTo>
                    <a:pt x="490" y="66"/>
                  </a:lnTo>
                  <a:close/>
                </a:path>
              </a:pathLst>
            </a:custGeom>
            <a:solidFill>
              <a:srgbClr val="7030A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53" name="Freeform 22">
              <a:extLst>
                <a:ext uri="{FF2B5EF4-FFF2-40B4-BE49-F238E27FC236}">
                  <a16:creationId xmlns:a16="http://schemas.microsoft.com/office/drawing/2014/main" id="{FF159A79-A416-9947-BA94-434E4B686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2122" y="4081394"/>
              <a:ext cx="23553" cy="18842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0" y="4"/>
                </a:cxn>
                <a:cxn ang="0">
                  <a:pos x="27" y="5"/>
                </a:cxn>
                <a:cxn ang="0">
                  <a:pos x="30" y="9"/>
                </a:cxn>
                <a:cxn ang="0">
                  <a:pos x="18" y="23"/>
                </a:cxn>
                <a:cxn ang="0">
                  <a:pos x="0" y="11"/>
                </a:cxn>
                <a:cxn ang="0">
                  <a:pos x="9" y="0"/>
                </a:cxn>
                <a:cxn ang="0">
                  <a:pos x="10" y="0"/>
                </a:cxn>
              </a:cxnLst>
              <a:rect l="0" t="0" r="r" b="b"/>
              <a:pathLst>
                <a:path w="30" h="23">
                  <a:moveTo>
                    <a:pt x="10" y="0"/>
                  </a:moveTo>
                  <a:cubicBezTo>
                    <a:pt x="13" y="1"/>
                    <a:pt x="16" y="4"/>
                    <a:pt x="20" y="4"/>
                  </a:cubicBezTo>
                  <a:cubicBezTo>
                    <a:pt x="21" y="9"/>
                    <a:pt x="25" y="5"/>
                    <a:pt x="27" y="5"/>
                  </a:cubicBezTo>
                  <a:cubicBezTo>
                    <a:pt x="29" y="5"/>
                    <a:pt x="30" y="8"/>
                    <a:pt x="30" y="9"/>
                  </a:cubicBezTo>
                  <a:cubicBezTo>
                    <a:pt x="30" y="12"/>
                    <a:pt x="23" y="23"/>
                    <a:pt x="18" y="23"/>
                  </a:cubicBezTo>
                  <a:cubicBezTo>
                    <a:pt x="11" y="23"/>
                    <a:pt x="0" y="15"/>
                    <a:pt x="0" y="11"/>
                  </a:cubicBezTo>
                  <a:cubicBezTo>
                    <a:pt x="0" y="4"/>
                    <a:pt x="3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54" name="Freeform 23">
              <a:extLst>
                <a:ext uri="{FF2B5EF4-FFF2-40B4-BE49-F238E27FC236}">
                  <a16:creationId xmlns:a16="http://schemas.microsoft.com/office/drawing/2014/main" id="{ECBD340D-9580-1740-96E1-D4C88C72C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8760" y="3958919"/>
              <a:ext cx="462580" cy="747099"/>
            </a:xfrm>
            <a:custGeom>
              <a:avLst/>
              <a:gdLst/>
              <a:ahLst/>
              <a:cxnLst>
                <a:cxn ang="0">
                  <a:pos x="46" y="91"/>
                </a:cxn>
                <a:cxn ang="0">
                  <a:pos x="51" y="51"/>
                </a:cxn>
                <a:cxn ang="0">
                  <a:pos x="59" y="46"/>
                </a:cxn>
                <a:cxn ang="0">
                  <a:pos x="82" y="18"/>
                </a:cxn>
                <a:cxn ang="0">
                  <a:pos x="128" y="6"/>
                </a:cxn>
                <a:cxn ang="0">
                  <a:pos x="126" y="42"/>
                </a:cxn>
                <a:cxn ang="0">
                  <a:pos x="136" y="13"/>
                </a:cxn>
                <a:cxn ang="0">
                  <a:pos x="146" y="5"/>
                </a:cxn>
                <a:cxn ang="0">
                  <a:pos x="194" y="24"/>
                </a:cxn>
                <a:cxn ang="0">
                  <a:pos x="227" y="20"/>
                </a:cxn>
                <a:cxn ang="0">
                  <a:pos x="233" y="26"/>
                </a:cxn>
                <a:cxn ang="0">
                  <a:pos x="270" y="50"/>
                </a:cxn>
                <a:cxn ang="0">
                  <a:pos x="328" y="84"/>
                </a:cxn>
                <a:cxn ang="0">
                  <a:pos x="354" y="89"/>
                </a:cxn>
                <a:cxn ang="0">
                  <a:pos x="389" y="130"/>
                </a:cxn>
                <a:cxn ang="0">
                  <a:pos x="383" y="170"/>
                </a:cxn>
                <a:cxn ang="0">
                  <a:pos x="403" y="185"/>
                </a:cxn>
                <a:cxn ang="0">
                  <a:pos x="454" y="175"/>
                </a:cxn>
                <a:cxn ang="0">
                  <a:pos x="467" y="191"/>
                </a:cxn>
                <a:cxn ang="0">
                  <a:pos x="513" y="191"/>
                </a:cxn>
                <a:cxn ang="0">
                  <a:pos x="575" y="220"/>
                </a:cxn>
                <a:cxn ang="0">
                  <a:pos x="549" y="310"/>
                </a:cxn>
                <a:cxn ang="0">
                  <a:pos x="532" y="374"/>
                </a:cxn>
                <a:cxn ang="0">
                  <a:pos x="522" y="405"/>
                </a:cxn>
                <a:cxn ang="0">
                  <a:pos x="485" y="449"/>
                </a:cxn>
                <a:cxn ang="0">
                  <a:pos x="429" y="474"/>
                </a:cxn>
                <a:cxn ang="0">
                  <a:pos x="412" y="524"/>
                </a:cxn>
                <a:cxn ang="0">
                  <a:pos x="388" y="559"/>
                </a:cxn>
                <a:cxn ang="0">
                  <a:pos x="311" y="614"/>
                </a:cxn>
                <a:cxn ang="0">
                  <a:pos x="297" y="619"/>
                </a:cxn>
                <a:cxn ang="0">
                  <a:pos x="308" y="654"/>
                </a:cxn>
                <a:cxn ang="0">
                  <a:pos x="244" y="677"/>
                </a:cxn>
                <a:cxn ang="0">
                  <a:pos x="240" y="707"/>
                </a:cxn>
                <a:cxn ang="0">
                  <a:pos x="205" y="711"/>
                </a:cxn>
                <a:cxn ang="0">
                  <a:pos x="225" y="730"/>
                </a:cxn>
                <a:cxn ang="0">
                  <a:pos x="214" y="739"/>
                </a:cxn>
                <a:cxn ang="0">
                  <a:pos x="178" y="787"/>
                </a:cxn>
                <a:cxn ang="0">
                  <a:pos x="176" y="846"/>
                </a:cxn>
                <a:cxn ang="0">
                  <a:pos x="161" y="884"/>
                </a:cxn>
                <a:cxn ang="0">
                  <a:pos x="200" y="935"/>
                </a:cxn>
                <a:cxn ang="0">
                  <a:pos x="169" y="945"/>
                </a:cxn>
                <a:cxn ang="0">
                  <a:pos x="127" y="921"/>
                </a:cxn>
                <a:cxn ang="0">
                  <a:pos x="92" y="903"/>
                </a:cxn>
                <a:cxn ang="0">
                  <a:pos x="93" y="889"/>
                </a:cxn>
                <a:cxn ang="0">
                  <a:pos x="84" y="857"/>
                </a:cxn>
                <a:cxn ang="0">
                  <a:pos x="82" y="791"/>
                </a:cxn>
                <a:cxn ang="0">
                  <a:pos x="86" y="782"/>
                </a:cxn>
                <a:cxn ang="0">
                  <a:pos x="112" y="718"/>
                </a:cxn>
                <a:cxn ang="0">
                  <a:pos x="95" y="708"/>
                </a:cxn>
                <a:cxn ang="0">
                  <a:pos x="102" y="680"/>
                </a:cxn>
                <a:cxn ang="0">
                  <a:pos x="114" y="626"/>
                </a:cxn>
                <a:cxn ang="0">
                  <a:pos x="124" y="562"/>
                </a:cxn>
                <a:cxn ang="0">
                  <a:pos x="136" y="494"/>
                </a:cxn>
                <a:cxn ang="0">
                  <a:pos x="143" y="434"/>
                </a:cxn>
                <a:cxn ang="0">
                  <a:pos x="104" y="370"/>
                </a:cxn>
                <a:cxn ang="0">
                  <a:pos x="62" y="330"/>
                </a:cxn>
                <a:cxn ang="0">
                  <a:pos x="28" y="261"/>
                </a:cxn>
                <a:cxn ang="0">
                  <a:pos x="11" y="242"/>
                </a:cxn>
                <a:cxn ang="0">
                  <a:pos x="18" y="191"/>
                </a:cxn>
                <a:cxn ang="0">
                  <a:pos x="14" y="148"/>
                </a:cxn>
                <a:cxn ang="0">
                  <a:pos x="47" y="106"/>
                </a:cxn>
              </a:cxnLst>
              <a:rect l="0" t="0" r="r" b="b"/>
              <a:pathLst>
                <a:path w="586" h="945">
                  <a:moveTo>
                    <a:pt x="49" y="103"/>
                  </a:moveTo>
                  <a:cubicBezTo>
                    <a:pt x="49" y="102"/>
                    <a:pt x="49" y="101"/>
                    <a:pt x="49" y="100"/>
                  </a:cubicBezTo>
                  <a:cubicBezTo>
                    <a:pt x="49" y="97"/>
                    <a:pt x="46" y="94"/>
                    <a:pt x="46" y="91"/>
                  </a:cubicBezTo>
                  <a:cubicBezTo>
                    <a:pt x="46" y="85"/>
                    <a:pt x="48" y="84"/>
                    <a:pt x="48" y="79"/>
                  </a:cubicBezTo>
                  <a:cubicBezTo>
                    <a:pt x="48" y="70"/>
                    <a:pt x="40" y="71"/>
                    <a:pt x="40" y="63"/>
                  </a:cubicBezTo>
                  <a:cubicBezTo>
                    <a:pt x="40" y="57"/>
                    <a:pt x="49" y="55"/>
                    <a:pt x="51" y="51"/>
                  </a:cubicBezTo>
                  <a:cubicBezTo>
                    <a:pt x="55" y="52"/>
                    <a:pt x="53" y="52"/>
                    <a:pt x="57" y="51"/>
                  </a:cubicBezTo>
                  <a:cubicBezTo>
                    <a:pt x="57" y="50"/>
                    <a:pt x="57" y="49"/>
                    <a:pt x="57" y="48"/>
                  </a:cubicBezTo>
                  <a:cubicBezTo>
                    <a:pt x="57" y="48"/>
                    <a:pt x="58" y="46"/>
                    <a:pt x="59" y="46"/>
                  </a:cubicBezTo>
                  <a:cubicBezTo>
                    <a:pt x="59" y="42"/>
                    <a:pt x="64" y="40"/>
                    <a:pt x="66" y="39"/>
                  </a:cubicBezTo>
                  <a:cubicBezTo>
                    <a:pt x="69" y="37"/>
                    <a:pt x="69" y="31"/>
                    <a:pt x="70" y="28"/>
                  </a:cubicBezTo>
                  <a:cubicBezTo>
                    <a:pt x="72" y="21"/>
                    <a:pt x="76" y="19"/>
                    <a:pt x="82" y="18"/>
                  </a:cubicBezTo>
                  <a:cubicBezTo>
                    <a:pt x="93" y="14"/>
                    <a:pt x="100" y="12"/>
                    <a:pt x="111" y="9"/>
                  </a:cubicBezTo>
                  <a:cubicBezTo>
                    <a:pt x="117" y="7"/>
                    <a:pt x="118" y="0"/>
                    <a:pt x="124" y="0"/>
                  </a:cubicBezTo>
                  <a:cubicBezTo>
                    <a:pt x="126" y="0"/>
                    <a:pt x="128" y="5"/>
                    <a:pt x="128" y="6"/>
                  </a:cubicBezTo>
                  <a:cubicBezTo>
                    <a:pt x="128" y="9"/>
                    <a:pt x="125" y="11"/>
                    <a:pt x="123" y="11"/>
                  </a:cubicBezTo>
                  <a:cubicBezTo>
                    <a:pt x="122" y="18"/>
                    <a:pt x="119" y="25"/>
                    <a:pt x="119" y="29"/>
                  </a:cubicBezTo>
                  <a:cubicBezTo>
                    <a:pt x="119" y="34"/>
                    <a:pt x="122" y="42"/>
                    <a:pt x="126" y="42"/>
                  </a:cubicBezTo>
                  <a:cubicBezTo>
                    <a:pt x="128" y="42"/>
                    <a:pt x="131" y="37"/>
                    <a:pt x="131" y="35"/>
                  </a:cubicBezTo>
                  <a:cubicBezTo>
                    <a:pt x="131" y="30"/>
                    <a:pt x="125" y="27"/>
                    <a:pt x="125" y="21"/>
                  </a:cubicBezTo>
                  <a:cubicBezTo>
                    <a:pt x="125" y="15"/>
                    <a:pt x="132" y="16"/>
                    <a:pt x="136" y="13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5" y="8"/>
                    <a:pt x="139" y="10"/>
                    <a:pt x="139" y="5"/>
                  </a:cubicBezTo>
                  <a:cubicBezTo>
                    <a:pt x="146" y="5"/>
                    <a:pt x="146" y="5"/>
                    <a:pt x="146" y="5"/>
                  </a:cubicBezTo>
                  <a:cubicBezTo>
                    <a:pt x="148" y="12"/>
                    <a:pt x="158" y="14"/>
                    <a:pt x="165" y="16"/>
                  </a:cubicBezTo>
                  <a:cubicBezTo>
                    <a:pt x="165" y="20"/>
                    <a:pt x="167" y="23"/>
                    <a:pt x="170" y="24"/>
                  </a:cubicBezTo>
                  <a:cubicBezTo>
                    <a:pt x="177" y="24"/>
                    <a:pt x="190" y="24"/>
                    <a:pt x="194" y="24"/>
                  </a:cubicBezTo>
                  <a:cubicBezTo>
                    <a:pt x="194" y="28"/>
                    <a:pt x="199" y="29"/>
                    <a:pt x="203" y="29"/>
                  </a:cubicBezTo>
                  <a:cubicBezTo>
                    <a:pt x="209" y="28"/>
                    <a:pt x="214" y="28"/>
                    <a:pt x="216" y="22"/>
                  </a:cubicBezTo>
                  <a:cubicBezTo>
                    <a:pt x="217" y="21"/>
                    <a:pt x="226" y="21"/>
                    <a:pt x="227" y="20"/>
                  </a:cubicBezTo>
                  <a:cubicBezTo>
                    <a:pt x="232" y="20"/>
                    <a:pt x="240" y="21"/>
                    <a:pt x="240" y="21"/>
                  </a:cubicBezTo>
                  <a:cubicBezTo>
                    <a:pt x="238" y="23"/>
                    <a:pt x="234" y="23"/>
                    <a:pt x="233" y="22"/>
                  </a:cubicBezTo>
                  <a:cubicBezTo>
                    <a:pt x="233" y="26"/>
                    <a:pt x="233" y="26"/>
                    <a:pt x="233" y="26"/>
                  </a:cubicBezTo>
                  <a:cubicBezTo>
                    <a:pt x="236" y="32"/>
                    <a:pt x="245" y="33"/>
                    <a:pt x="252" y="36"/>
                  </a:cubicBezTo>
                  <a:cubicBezTo>
                    <a:pt x="258" y="37"/>
                    <a:pt x="256" y="44"/>
                    <a:pt x="258" y="50"/>
                  </a:cubicBezTo>
                  <a:cubicBezTo>
                    <a:pt x="270" y="50"/>
                    <a:pt x="270" y="50"/>
                    <a:pt x="270" y="50"/>
                  </a:cubicBezTo>
                  <a:cubicBezTo>
                    <a:pt x="279" y="58"/>
                    <a:pt x="283" y="57"/>
                    <a:pt x="288" y="68"/>
                  </a:cubicBezTo>
                  <a:cubicBezTo>
                    <a:pt x="289" y="70"/>
                    <a:pt x="293" y="70"/>
                    <a:pt x="295" y="70"/>
                  </a:cubicBezTo>
                  <a:cubicBezTo>
                    <a:pt x="298" y="83"/>
                    <a:pt x="316" y="81"/>
                    <a:pt x="328" y="84"/>
                  </a:cubicBezTo>
                  <a:cubicBezTo>
                    <a:pt x="340" y="84"/>
                    <a:pt x="340" y="84"/>
                    <a:pt x="340" y="84"/>
                  </a:cubicBezTo>
                  <a:cubicBezTo>
                    <a:pt x="343" y="85"/>
                    <a:pt x="350" y="89"/>
                    <a:pt x="354" y="89"/>
                  </a:cubicBezTo>
                  <a:cubicBezTo>
                    <a:pt x="354" y="89"/>
                    <a:pt x="354" y="89"/>
                    <a:pt x="354" y="89"/>
                  </a:cubicBezTo>
                  <a:cubicBezTo>
                    <a:pt x="355" y="89"/>
                    <a:pt x="356" y="89"/>
                    <a:pt x="357" y="89"/>
                  </a:cubicBezTo>
                  <a:cubicBezTo>
                    <a:pt x="364" y="89"/>
                    <a:pt x="373" y="104"/>
                    <a:pt x="381" y="106"/>
                  </a:cubicBezTo>
                  <a:cubicBezTo>
                    <a:pt x="381" y="111"/>
                    <a:pt x="386" y="125"/>
                    <a:pt x="389" y="130"/>
                  </a:cubicBezTo>
                  <a:cubicBezTo>
                    <a:pt x="391" y="134"/>
                    <a:pt x="397" y="134"/>
                    <a:pt x="397" y="139"/>
                  </a:cubicBezTo>
                  <a:cubicBezTo>
                    <a:pt x="390" y="148"/>
                    <a:pt x="377" y="152"/>
                    <a:pt x="377" y="165"/>
                  </a:cubicBezTo>
                  <a:cubicBezTo>
                    <a:pt x="377" y="170"/>
                    <a:pt x="381" y="169"/>
                    <a:pt x="383" y="170"/>
                  </a:cubicBezTo>
                  <a:cubicBezTo>
                    <a:pt x="387" y="172"/>
                    <a:pt x="390" y="176"/>
                    <a:pt x="390" y="180"/>
                  </a:cubicBezTo>
                  <a:cubicBezTo>
                    <a:pt x="401" y="180"/>
                    <a:pt x="401" y="180"/>
                    <a:pt x="401" y="180"/>
                  </a:cubicBezTo>
                  <a:cubicBezTo>
                    <a:pt x="401" y="182"/>
                    <a:pt x="402" y="185"/>
                    <a:pt x="403" y="185"/>
                  </a:cubicBezTo>
                  <a:cubicBezTo>
                    <a:pt x="405" y="185"/>
                    <a:pt x="407" y="182"/>
                    <a:pt x="408" y="180"/>
                  </a:cubicBezTo>
                  <a:cubicBezTo>
                    <a:pt x="413" y="173"/>
                    <a:pt x="418" y="164"/>
                    <a:pt x="425" y="164"/>
                  </a:cubicBezTo>
                  <a:cubicBezTo>
                    <a:pt x="433" y="164"/>
                    <a:pt x="449" y="172"/>
                    <a:pt x="454" y="175"/>
                  </a:cubicBezTo>
                  <a:cubicBezTo>
                    <a:pt x="458" y="178"/>
                    <a:pt x="462" y="177"/>
                    <a:pt x="463" y="180"/>
                  </a:cubicBezTo>
                  <a:cubicBezTo>
                    <a:pt x="464" y="184"/>
                    <a:pt x="464" y="187"/>
                    <a:pt x="464" y="191"/>
                  </a:cubicBezTo>
                  <a:cubicBezTo>
                    <a:pt x="467" y="191"/>
                    <a:pt x="467" y="191"/>
                    <a:pt x="467" y="191"/>
                  </a:cubicBezTo>
                  <a:cubicBezTo>
                    <a:pt x="471" y="190"/>
                    <a:pt x="472" y="186"/>
                    <a:pt x="476" y="186"/>
                  </a:cubicBezTo>
                  <a:cubicBezTo>
                    <a:pt x="486" y="186"/>
                    <a:pt x="487" y="194"/>
                    <a:pt x="496" y="194"/>
                  </a:cubicBezTo>
                  <a:cubicBezTo>
                    <a:pt x="513" y="191"/>
                    <a:pt x="513" y="191"/>
                    <a:pt x="513" y="191"/>
                  </a:cubicBezTo>
                  <a:cubicBezTo>
                    <a:pt x="521" y="193"/>
                    <a:pt x="529" y="196"/>
                    <a:pt x="534" y="198"/>
                  </a:cubicBezTo>
                  <a:cubicBezTo>
                    <a:pt x="538" y="205"/>
                    <a:pt x="551" y="217"/>
                    <a:pt x="558" y="220"/>
                  </a:cubicBezTo>
                  <a:cubicBezTo>
                    <a:pt x="565" y="221"/>
                    <a:pt x="569" y="219"/>
                    <a:pt x="575" y="220"/>
                  </a:cubicBezTo>
                  <a:cubicBezTo>
                    <a:pt x="584" y="223"/>
                    <a:pt x="586" y="232"/>
                    <a:pt x="586" y="242"/>
                  </a:cubicBezTo>
                  <a:cubicBezTo>
                    <a:pt x="586" y="274"/>
                    <a:pt x="568" y="283"/>
                    <a:pt x="556" y="301"/>
                  </a:cubicBezTo>
                  <a:cubicBezTo>
                    <a:pt x="553" y="305"/>
                    <a:pt x="551" y="306"/>
                    <a:pt x="549" y="310"/>
                  </a:cubicBezTo>
                  <a:cubicBezTo>
                    <a:pt x="544" y="317"/>
                    <a:pt x="540" y="317"/>
                    <a:pt x="535" y="322"/>
                  </a:cubicBezTo>
                  <a:cubicBezTo>
                    <a:pt x="529" y="328"/>
                    <a:pt x="535" y="343"/>
                    <a:pt x="535" y="353"/>
                  </a:cubicBezTo>
                  <a:cubicBezTo>
                    <a:pt x="535" y="361"/>
                    <a:pt x="532" y="369"/>
                    <a:pt x="532" y="374"/>
                  </a:cubicBezTo>
                  <a:cubicBezTo>
                    <a:pt x="532" y="377"/>
                    <a:pt x="530" y="378"/>
                    <a:pt x="530" y="380"/>
                  </a:cubicBezTo>
                  <a:cubicBezTo>
                    <a:pt x="528" y="382"/>
                    <a:pt x="524" y="386"/>
                    <a:pt x="524" y="390"/>
                  </a:cubicBezTo>
                  <a:cubicBezTo>
                    <a:pt x="524" y="394"/>
                    <a:pt x="523" y="403"/>
                    <a:pt x="522" y="405"/>
                  </a:cubicBezTo>
                  <a:cubicBezTo>
                    <a:pt x="515" y="415"/>
                    <a:pt x="513" y="419"/>
                    <a:pt x="506" y="428"/>
                  </a:cubicBezTo>
                  <a:cubicBezTo>
                    <a:pt x="505" y="431"/>
                    <a:pt x="505" y="436"/>
                    <a:pt x="504" y="438"/>
                  </a:cubicBezTo>
                  <a:cubicBezTo>
                    <a:pt x="502" y="443"/>
                    <a:pt x="492" y="449"/>
                    <a:pt x="485" y="449"/>
                  </a:cubicBezTo>
                  <a:cubicBezTo>
                    <a:pt x="476" y="449"/>
                    <a:pt x="470" y="449"/>
                    <a:pt x="463" y="452"/>
                  </a:cubicBezTo>
                  <a:cubicBezTo>
                    <a:pt x="461" y="453"/>
                    <a:pt x="460" y="455"/>
                    <a:pt x="459" y="457"/>
                  </a:cubicBezTo>
                  <a:cubicBezTo>
                    <a:pt x="448" y="467"/>
                    <a:pt x="437" y="461"/>
                    <a:pt x="429" y="474"/>
                  </a:cubicBezTo>
                  <a:cubicBezTo>
                    <a:pt x="426" y="479"/>
                    <a:pt x="420" y="479"/>
                    <a:pt x="416" y="483"/>
                  </a:cubicBezTo>
                  <a:cubicBezTo>
                    <a:pt x="411" y="489"/>
                    <a:pt x="412" y="495"/>
                    <a:pt x="412" y="503"/>
                  </a:cubicBezTo>
                  <a:cubicBezTo>
                    <a:pt x="412" y="524"/>
                    <a:pt x="412" y="524"/>
                    <a:pt x="412" y="524"/>
                  </a:cubicBezTo>
                  <a:cubicBezTo>
                    <a:pt x="403" y="528"/>
                    <a:pt x="398" y="536"/>
                    <a:pt x="394" y="545"/>
                  </a:cubicBezTo>
                  <a:cubicBezTo>
                    <a:pt x="394" y="545"/>
                    <a:pt x="394" y="545"/>
                    <a:pt x="394" y="545"/>
                  </a:cubicBezTo>
                  <a:cubicBezTo>
                    <a:pt x="391" y="550"/>
                    <a:pt x="391" y="553"/>
                    <a:pt x="388" y="559"/>
                  </a:cubicBezTo>
                  <a:cubicBezTo>
                    <a:pt x="380" y="571"/>
                    <a:pt x="371" y="572"/>
                    <a:pt x="364" y="584"/>
                  </a:cubicBezTo>
                  <a:cubicBezTo>
                    <a:pt x="355" y="597"/>
                    <a:pt x="351" y="619"/>
                    <a:pt x="331" y="619"/>
                  </a:cubicBezTo>
                  <a:cubicBezTo>
                    <a:pt x="324" y="619"/>
                    <a:pt x="314" y="614"/>
                    <a:pt x="311" y="614"/>
                  </a:cubicBezTo>
                  <a:cubicBezTo>
                    <a:pt x="305" y="614"/>
                    <a:pt x="299" y="609"/>
                    <a:pt x="293" y="609"/>
                  </a:cubicBezTo>
                  <a:cubicBezTo>
                    <a:pt x="291" y="609"/>
                    <a:pt x="289" y="610"/>
                    <a:pt x="289" y="611"/>
                  </a:cubicBezTo>
                  <a:cubicBezTo>
                    <a:pt x="289" y="615"/>
                    <a:pt x="296" y="617"/>
                    <a:pt x="297" y="619"/>
                  </a:cubicBezTo>
                  <a:cubicBezTo>
                    <a:pt x="300" y="622"/>
                    <a:pt x="300" y="627"/>
                    <a:pt x="302" y="632"/>
                  </a:cubicBezTo>
                  <a:cubicBezTo>
                    <a:pt x="304" y="637"/>
                    <a:pt x="311" y="637"/>
                    <a:pt x="311" y="642"/>
                  </a:cubicBezTo>
                  <a:cubicBezTo>
                    <a:pt x="311" y="647"/>
                    <a:pt x="311" y="650"/>
                    <a:pt x="308" y="654"/>
                  </a:cubicBezTo>
                  <a:cubicBezTo>
                    <a:pt x="304" y="660"/>
                    <a:pt x="301" y="663"/>
                    <a:pt x="297" y="667"/>
                  </a:cubicBezTo>
                  <a:cubicBezTo>
                    <a:pt x="289" y="675"/>
                    <a:pt x="280" y="673"/>
                    <a:pt x="270" y="676"/>
                  </a:cubicBezTo>
                  <a:cubicBezTo>
                    <a:pt x="263" y="678"/>
                    <a:pt x="248" y="673"/>
                    <a:pt x="244" y="677"/>
                  </a:cubicBezTo>
                  <a:cubicBezTo>
                    <a:pt x="238" y="683"/>
                    <a:pt x="243" y="696"/>
                    <a:pt x="240" y="703"/>
                  </a:cubicBezTo>
                  <a:cubicBezTo>
                    <a:pt x="240" y="702"/>
                    <a:pt x="240" y="702"/>
                    <a:pt x="240" y="702"/>
                  </a:cubicBezTo>
                  <a:cubicBezTo>
                    <a:pt x="240" y="703"/>
                    <a:pt x="240" y="706"/>
                    <a:pt x="240" y="707"/>
                  </a:cubicBezTo>
                  <a:cubicBezTo>
                    <a:pt x="240" y="709"/>
                    <a:pt x="233" y="712"/>
                    <a:pt x="229" y="712"/>
                  </a:cubicBezTo>
                  <a:cubicBezTo>
                    <a:pt x="220" y="712"/>
                    <a:pt x="218" y="706"/>
                    <a:pt x="210" y="706"/>
                  </a:cubicBezTo>
                  <a:cubicBezTo>
                    <a:pt x="207" y="706"/>
                    <a:pt x="205" y="709"/>
                    <a:pt x="205" y="711"/>
                  </a:cubicBezTo>
                  <a:cubicBezTo>
                    <a:pt x="205" y="717"/>
                    <a:pt x="211" y="729"/>
                    <a:pt x="214" y="729"/>
                  </a:cubicBezTo>
                  <a:cubicBezTo>
                    <a:pt x="217" y="729"/>
                    <a:pt x="219" y="726"/>
                    <a:pt x="221" y="726"/>
                  </a:cubicBezTo>
                  <a:cubicBezTo>
                    <a:pt x="222" y="728"/>
                    <a:pt x="225" y="728"/>
                    <a:pt x="225" y="730"/>
                  </a:cubicBezTo>
                  <a:cubicBezTo>
                    <a:pt x="225" y="733"/>
                    <a:pt x="221" y="736"/>
                    <a:pt x="220" y="736"/>
                  </a:cubicBezTo>
                  <a:cubicBezTo>
                    <a:pt x="215" y="736"/>
                    <a:pt x="213" y="732"/>
                    <a:pt x="209" y="732"/>
                  </a:cubicBezTo>
                  <a:cubicBezTo>
                    <a:pt x="209" y="737"/>
                    <a:pt x="211" y="738"/>
                    <a:pt x="214" y="739"/>
                  </a:cubicBezTo>
                  <a:cubicBezTo>
                    <a:pt x="206" y="747"/>
                    <a:pt x="206" y="755"/>
                    <a:pt x="203" y="766"/>
                  </a:cubicBezTo>
                  <a:cubicBezTo>
                    <a:pt x="202" y="770"/>
                    <a:pt x="194" y="771"/>
                    <a:pt x="191" y="771"/>
                  </a:cubicBezTo>
                  <a:cubicBezTo>
                    <a:pt x="184" y="773"/>
                    <a:pt x="178" y="779"/>
                    <a:pt x="178" y="787"/>
                  </a:cubicBezTo>
                  <a:cubicBezTo>
                    <a:pt x="178" y="804"/>
                    <a:pt x="198" y="798"/>
                    <a:pt x="198" y="811"/>
                  </a:cubicBezTo>
                  <a:cubicBezTo>
                    <a:pt x="198" y="824"/>
                    <a:pt x="187" y="825"/>
                    <a:pt x="181" y="831"/>
                  </a:cubicBezTo>
                  <a:cubicBezTo>
                    <a:pt x="177" y="835"/>
                    <a:pt x="178" y="841"/>
                    <a:pt x="176" y="846"/>
                  </a:cubicBezTo>
                  <a:cubicBezTo>
                    <a:pt x="173" y="852"/>
                    <a:pt x="166" y="850"/>
                    <a:pt x="162" y="854"/>
                  </a:cubicBezTo>
                  <a:cubicBezTo>
                    <a:pt x="156" y="859"/>
                    <a:pt x="154" y="865"/>
                    <a:pt x="154" y="874"/>
                  </a:cubicBezTo>
                  <a:cubicBezTo>
                    <a:pt x="154" y="878"/>
                    <a:pt x="158" y="883"/>
                    <a:pt x="161" y="884"/>
                  </a:cubicBezTo>
                  <a:cubicBezTo>
                    <a:pt x="169" y="888"/>
                    <a:pt x="168" y="908"/>
                    <a:pt x="174" y="914"/>
                  </a:cubicBezTo>
                  <a:cubicBezTo>
                    <a:pt x="184" y="924"/>
                    <a:pt x="196" y="928"/>
                    <a:pt x="207" y="934"/>
                  </a:cubicBezTo>
                  <a:cubicBezTo>
                    <a:pt x="206" y="936"/>
                    <a:pt x="203" y="935"/>
                    <a:pt x="200" y="935"/>
                  </a:cubicBezTo>
                  <a:cubicBezTo>
                    <a:pt x="194" y="935"/>
                    <a:pt x="183" y="943"/>
                    <a:pt x="179" y="943"/>
                  </a:cubicBezTo>
                  <a:cubicBezTo>
                    <a:pt x="176" y="943"/>
                    <a:pt x="176" y="943"/>
                    <a:pt x="174" y="943"/>
                  </a:cubicBezTo>
                  <a:cubicBezTo>
                    <a:pt x="173" y="943"/>
                    <a:pt x="171" y="945"/>
                    <a:pt x="169" y="945"/>
                  </a:cubicBezTo>
                  <a:cubicBezTo>
                    <a:pt x="165" y="945"/>
                    <a:pt x="162" y="945"/>
                    <a:pt x="157" y="945"/>
                  </a:cubicBezTo>
                  <a:cubicBezTo>
                    <a:pt x="147" y="945"/>
                    <a:pt x="151" y="933"/>
                    <a:pt x="143" y="931"/>
                  </a:cubicBezTo>
                  <a:cubicBezTo>
                    <a:pt x="137" y="929"/>
                    <a:pt x="127" y="929"/>
                    <a:pt x="127" y="921"/>
                  </a:cubicBezTo>
                  <a:cubicBezTo>
                    <a:pt x="124" y="921"/>
                    <a:pt x="122" y="921"/>
                    <a:pt x="119" y="921"/>
                  </a:cubicBezTo>
                  <a:cubicBezTo>
                    <a:pt x="115" y="921"/>
                    <a:pt x="114" y="917"/>
                    <a:pt x="114" y="915"/>
                  </a:cubicBezTo>
                  <a:cubicBezTo>
                    <a:pt x="102" y="915"/>
                    <a:pt x="98" y="909"/>
                    <a:pt x="92" y="903"/>
                  </a:cubicBezTo>
                  <a:cubicBezTo>
                    <a:pt x="91" y="902"/>
                    <a:pt x="88" y="900"/>
                    <a:pt x="88" y="899"/>
                  </a:cubicBezTo>
                  <a:cubicBezTo>
                    <a:pt x="88" y="895"/>
                    <a:pt x="96" y="895"/>
                    <a:pt x="97" y="891"/>
                  </a:cubicBezTo>
                  <a:cubicBezTo>
                    <a:pt x="95" y="891"/>
                    <a:pt x="94" y="890"/>
                    <a:pt x="93" y="889"/>
                  </a:cubicBezTo>
                  <a:cubicBezTo>
                    <a:pt x="94" y="887"/>
                    <a:pt x="96" y="884"/>
                    <a:pt x="96" y="882"/>
                  </a:cubicBezTo>
                  <a:cubicBezTo>
                    <a:pt x="96" y="871"/>
                    <a:pt x="84" y="873"/>
                    <a:pt x="84" y="863"/>
                  </a:cubicBezTo>
                  <a:cubicBezTo>
                    <a:pt x="84" y="860"/>
                    <a:pt x="84" y="859"/>
                    <a:pt x="84" y="857"/>
                  </a:cubicBezTo>
                  <a:cubicBezTo>
                    <a:pt x="84" y="848"/>
                    <a:pt x="78" y="832"/>
                    <a:pt x="78" y="825"/>
                  </a:cubicBezTo>
                  <a:cubicBezTo>
                    <a:pt x="78" y="817"/>
                    <a:pt x="88" y="814"/>
                    <a:pt x="88" y="807"/>
                  </a:cubicBezTo>
                  <a:cubicBezTo>
                    <a:pt x="88" y="803"/>
                    <a:pt x="83" y="796"/>
                    <a:pt x="82" y="791"/>
                  </a:cubicBezTo>
                  <a:cubicBezTo>
                    <a:pt x="82" y="787"/>
                    <a:pt x="82" y="787"/>
                    <a:pt x="82" y="787"/>
                  </a:cubicBezTo>
                  <a:cubicBezTo>
                    <a:pt x="82" y="787"/>
                    <a:pt x="82" y="787"/>
                    <a:pt x="82" y="787"/>
                  </a:cubicBezTo>
                  <a:cubicBezTo>
                    <a:pt x="82" y="784"/>
                    <a:pt x="84" y="782"/>
                    <a:pt x="86" y="782"/>
                  </a:cubicBezTo>
                  <a:cubicBezTo>
                    <a:pt x="94" y="782"/>
                    <a:pt x="91" y="790"/>
                    <a:pt x="98" y="790"/>
                  </a:cubicBezTo>
                  <a:cubicBezTo>
                    <a:pt x="112" y="725"/>
                    <a:pt x="112" y="725"/>
                    <a:pt x="112" y="725"/>
                  </a:cubicBezTo>
                  <a:cubicBezTo>
                    <a:pt x="112" y="718"/>
                    <a:pt x="112" y="718"/>
                    <a:pt x="112" y="718"/>
                  </a:cubicBezTo>
                  <a:cubicBezTo>
                    <a:pt x="111" y="718"/>
                    <a:pt x="109" y="717"/>
                    <a:pt x="108" y="718"/>
                  </a:cubicBezTo>
                  <a:cubicBezTo>
                    <a:pt x="105" y="719"/>
                    <a:pt x="105" y="723"/>
                    <a:pt x="102" y="723"/>
                  </a:cubicBezTo>
                  <a:cubicBezTo>
                    <a:pt x="98" y="723"/>
                    <a:pt x="95" y="713"/>
                    <a:pt x="95" y="708"/>
                  </a:cubicBezTo>
                  <a:cubicBezTo>
                    <a:pt x="95" y="699"/>
                    <a:pt x="98" y="696"/>
                    <a:pt x="100" y="688"/>
                  </a:cubicBezTo>
                  <a:cubicBezTo>
                    <a:pt x="103" y="688"/>
                    <a:pt x="104" y="687"/>
                    <a:pt x="104" y="685"/>
                  </a:cubicBezTo>
                  <a:cubicBezTo>
                    <a:pt x="104" y="683"/>
                    <a:pt x="102" y="680"/>
                    <a:pt x="102" y="680"/>
                  </a:cubicBezTo>
                  <a:cubicBezTo>
                    <a:pt x="100" y="680"/>
                    <a:pt x="99" y="668"/>
                    <a:pt x="99" y="665"/>
                  </a:cubicBezTo>
                  <a:cubicBezTo>
                    <a:pt x="99" y="655"/>
                    <a:pt x="106" y="645"/>
                    <a:pt x="109" y="639"/>
                  </a:cubicBezTo>
                  <a:cubicBezTo>
                    <a:pt x="111" y="635"/>
                    <a:pt x="112" y="629"/>
                    <a:pt x="114" y="626"/>
                  </a:cubicBezTo>
                  <a:cubicBezTo>
                    <a:pt x="116" y="624"/>
                    <a:pt x="118" y="625"/>
                    <a:pt x="118" y="623"/>
                  </a:cubicBezTo>
                  <a:cubicBezTo>
                    <a:pt x="121" y="613"/>
                    <a:pt x="121" y="605"/>
                    <a:pt x="124" y="595"/>
                  </a:cubicBezTo>
                  <a:cubicBezTo>
                    <a:pt x="124" y="562"/>
                    <a:pt x="124" y="562"/>
                    <a:pt x="124" y="562"/>
                  </a:cubicBezTo>
                  <a:cubicBezTo>
                    <a:pt x="121" y="554"/>
                    <a:pt x="126" y="548"/>
                    <a:pt x="126" y="541"/>
                  </a:cubicBezTo>
                  <a:cubicBezTo>
                    <a:pt x="126" y="524"/>
                    <a:pt x="136" y="513"/>
                    <a:pt x="136" y="498"/>
                  </a:cubicBezTo>
                  <a:cubicBezTo>
                    <a:pt x="136" y="497"/>
                    <a:pt x="136" y="495"/>
                    <a:pt x="136" y="494"/>
                  </a:cubicBezTo>
                  <a:cubicBezTo>
                    <a:pt x="136" y="491"/>
                    <a:pt x="138" y="483"/>
                    <a:pt x="139" y="478"/>
                  </a:cubicBezTo>
                  <a:cubicBezTo>
                    <a:pt x="139" y="465"/>
                    <a:pt x="139" y="465"/>
                    <a:pt x="139" y="459"/>
                  </a:cubicBezTo>
                  <a:cubicBezTo>
                    <a:pt x="139" y="453"/>
                    <a:pt x="143" y="441"/>
                    <a:pt x="143" y="434"/>
                  </a:cubicBezTo>
                  <a:cubicBezTo>
                    <a:pt x="143" y="429"/>
                    <a:pt x="141" y="403"/>
                    <a:pt x="140" y="399"/>
                  </a:cubicBezTo>
                  <a:cubicBezTo>
                    <a:pt x="136" y="388"/>
                    <a:pt x="128" y="381"/>
                    <a:pt x="121" y="377"/>
                  </a:cubicBezTo>
                  <a:cubicBezTo>
                    <a:pt x="114" y="374"/>
                    <a:pt x="109" y="375"/>
                    <a:pt x="104" y="370"/>
                  </a:cubicBezTo>
                  <a:cubicBezTo>
                    <a:pt x="99" y="365"/>
                    <a:pt x="96" y="363"/>
                    <a:pt x="90" y="362"/>
                  </a:cubicBezTo>
                  <a:cubicBezTo>
                    <a:pt x="78" y="358"/>
                    <a:pt x="72" y="351"/>
                    <a:pt x="64" y="343"/>
                  </a:cubicBezTo>
                  <a:cubicBezTo>
                    <a:pt x="60" y="340"/>
                    <a:pt x="62" y="335"/>
                    <a:pt x="62" y="330"/>
                  </a:cubicBezTo>
                  <a:cubicBezTo>
                    <a:pt x="62" y="323"/>
                    <a:pt x="55" y="319"/>
                    <a:pt x="53" y="313"/>
                  </a:cubicBezTo>
                  <a:cubicBezTo>
                    <a:pt x="50" y="302"/>
                    <a:pt x="41" y="294"/>
                    <a:pt x="38" y="285"/>
                  </a:cubicBezTo>
                  <a:cubicBezTo>
                    <a:pt x="35" y="275"/>
                    <a:pt x="32" y="269"/>
                    <a:pt x="28" y="261"/>
                  </a:cubicBezTo>
                  <a:cubicBezTo>
                    <a:pt x="27" y="258"/>
                    <a:pt x="24" y="259"/>
                    <a:pt x="23" y="257"/>
                  </a:cubicBezTo>
                  <a:cubicBezTo>
                    <a:pt x="20" y="254"/>
                    <a:pt x="19" y="248"/>
                    <a:pt x="17" y="245"/>
                  </a:cubicBezTo>
                  <a:cubicBezTo>
                    <a:pt x="16" y="242"/>
                    <a:pt x="12" y="243"/>
                    <a:pt x="11" y="242"/>
                  </a:cubicBezTo>
                  <a:cubicBezTo>
                    <a:pt x="6" y="237"/>
                    <a:pt x="0" y="228"/>
                    <a:pt x="0" y="220"/>
                  </a:cubicBezTo>
                  <a:cubicBezTo>
                    <a:pt x="0" y="215"/>
                    <a:pt x="3" y="209"/>
                    <a:pt x="5" y="207"/>
                  </a:cubicBezTo>
                  <a:cubicBezTo>
                    <a:pt x="8" y="200"/>
                    <a:pt x="16" y="198"/>
                    <a:pt x="18" y="191"/>
                  </a:cubicBezTo>
                  <a:cubicBezTo>
                    <a:pt x="14" y="189"/>
                    <a:pt x="15" y="191"/>
                    <a:pt x="12" y="191"/>
                  </a:cubicBezTo>
                  <a:cubicBezTo>
                    <a:pt x="5" y="191"/>
                    <a:pt x="5" y="182"/>
                    <a:pt x="5" y="176"/>
                  </a:cubicBezTo>
                  <a:cubicBezTo>
                    <a:pt x="5" y="166"/>
                    <a:pt x="16" y="168"/>
                    <a:pt x="14" y="148"/>
                  </a:cubicBezTo>
                  <a:cubicBezTo>
                    <a:pt x="26" y="148"/>
                    <a:pt x="29" y="136"/>
                    <a:pt x="32" y="129"/>
                  </a:cubicBezTo>
                  <a:cubicBezTo>
                    <a:pt x="37" y="119"/>
                    <a:pt x="49" y="123"/>
                    <a:pt x="51" y="111"/>
                  </a:cubicBezTo>
                  <a:cubicBezTo>
                    <a:pt x="49" y="110"/>
                    <a:pt x="47" y="107"/>
                    <a:pt x="47" y="106"/>
                  </a:cubicBezTo>
                  <a:cubicBezTo>
                    <a:pt x="49" y="103"/>
                    <a:pt x="49" y="103"/>
                    <a:pt x="49" y="10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55" name="Freeform 21">
              <a:extLst>
                <a:ext uri="{FF2B5EF4-FFF2-40B4-BE49-F238E27FC236}">
                  <a16:creationId xmlns:a16="http://schemas.microsoft.com/office/drawing/2014/main" id="{1C2D0D92-3557-0945-9B32-D7AA417DE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3778" y="3975878"/>
              <a:ext cx="7537" cy="8479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0" y="9"/>
                </a:cxn>
                <a:cxn ang="0">
                  <a:pos x="4" y="9"/>
                </a:cxn>
                <a:cxn ang="0">
                  <a:pos x="9" y="4"/>
                </a:cxn>
              </a:cxnLst>
              <a:rect l="0" t="0" r="r" b="b"/>
              <a:pathLst>
                <a:path w="9" h="11">
                  <a:moveTo>
                    <a:pt x="9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  <a:cubicBezTo>
                    <a:pt x="2" y="0"/>
                    <a:pt x="0" y="5"/>
                    <a:pt x="0" y="9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6" y="9"/>
                    <a:pt x="8" y="5"/>
                    <a:pt x="9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56" name="Freeform 39">
              <a:extLst>
                <a:ext uri="{FF2B5EF4-FFF2-40B4-BE49-F238E27FC236}">
                  <a16:creationId xmlns:a16="http://schemas.microsoft.com/office/drawing/2014/main" id="{4EA2D227-2954-BD4D-B996-80D8C8D8F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7799" y="3292842"/>
              <a:ext cx="100807" cy="46164"/>
            </a:xfrm>
            <a:custGeom>
              <a:avLst/>
              <a:gdLst/>
              <a:ahLst/>
              <a:cxnLst>
                <a:cxn ang="0">
                  <a:pos x="127" y="31"/>
                </a:cxn>
                <a:cxn ang="0">
                  <a:pos x="108" y="47"/>
                </a:cxn>
                <a:cxn ang="0">
                  <a:pos x="74" y="58"/>
                </a:cxn>
                <a:cxn ang="0">
                  <a:pos x="34" y="50"/>
                </a:cxn>
                <a:cxn ang="0">
                  <a:pos x="14" y="42"/>
                </a:cxn>
                <a:cxn ang="0">
                  <a:pos x="18" y="40"/>
                </a:cxn>
                <a:cxn ang="0">
                  <a:pos x="21" y="27"/>
                </a:cxn>
                <a:cxn ang="0">
                  <a:pos x="2" y="25"/>
                </a:cxn>
                <a:cxn ang="0">
                  <a:pos x="25" y="21"/>
                </a:cxn>
                <a:cxn ang="0">
                  <a:pos x="23" y="18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1" y="0"/>
                </a:cxn>
                <a:cxn ang="0">
                  <a:pos x="23" y="7"/>
                </a:cxn>
                <a:cxn ang="0">
                  <a:pos x="30" y="16"/>
                </a:cxn>
                <a:cxn ang="0">
                  <a:pos x="38" y="13"/>
                </a:cxn>
                <a:cxn ang="0">
                  <a:pos x="38" y="8"/>
                </a:cxn>
                <a:cxn ang="0">
                  <a:pos x="44" y="12"/>
                </a:cxn>
                <a:cxn ang="0">
                  <a:pos x="54" y="9"/>
                </a:cxn>
                <a:cxn ang="0">
                  <a:pos x="60" y="12"/>
                </a:cxn>
                <a:cxn ang="0">
                  <a:pos x="60" y="8"/>
                </a:cxn>
                <a:cxn ang="0">
                  <a:pos x="74" y="9"/>
                </a:cxn>
                <a:cxn ang="0">
                  <a:pos x="89" y="8"/>
                </a:cxn>
                <a:cxn ang="0">
                  <a:pos x="91" y="1"/>
                </a:cxn>
                <a:cxn ang="0">
                  <a:pos x="96" y="1"/>
                </a:cxn>
                <a:cxn ang="0">
                  <a:pos x="104" y="7"/>
                </a:cxn>
                <a:cxn ang="0">
                  <a:pos x="115" y="4"/>
                </a:cxn>
                <a:cxn ang="0">
                  <a:pos x="112" y="8"/>
                </a:cxn>
                <a:cxn ang="0">
                  <a:pos x="128" y="30"/>
                </a:cxn>
                <a:cxn ang="0">
                  <a:pos x="127" y="31"/>
                </a:cxn>
              </a:cxnLst>
              <a:rect l="0" t="0" r="r" b="b"/>
              <a:pathLst>
                <a:path w="128" h="58">
                  <a:moveTo>
                    <a:pt x="127" y="31"/>
                  </a:moveTo>
                  <a:cubicBezTo>
                    <a:pt x="124" y="38"/>
                    <a:pt x="113" y="45"/>
                    <a:pt x="108" y="47"/>
                  </a:cubicBezTo>
                  <a:cubicBezTo>
                    <a:pt x="97" y="51"/>
                    <a:pt x="89" y="58"/>
                    <a:pt x="74" y="58"/>
                  </a:cubicBezTo>
                  <a:cubicBezTo>
                    <a:pt x="57" y="58"/>
                    <a:pt x="46" y="54"/>
                    <a:pt x="34" y="50"/>
                  </a:cubicBezTo>
                  <a:cubicBezTo>
                    <a:pt x="28" y="49"/>
                    <a:pt x="24" y="42"/>
                    <a:pt x="14" y="42"/>
                  </a:cubicBezTo>
                  <a:cubicBezTo>
                    <a:pt x="16" y="41"/>
                    <a:pt x="17" y="40"/>
                    <a:pt x="18" y="40"/>
                  </a:cubicBezTo>
                  <a:cubicBezTo>
                    <a:pt x="18" y="34"/>
                    <a:pt x="20" y="32"/>
                    <a:pt x="21" y="27"/>
                  </a:cubicBezTo>
                  <a:cubicBezTo>
                    <a:pt x="14" y="25"/>
                    <a:pt x="6" y="30"/>
                    <a:pt x="2" y="25"/>
                  </a:cubicBezTo>
                  <a:cubicBezTo>
                    <a:pt x="8" y="25"/>
                    <a:pt x="20" y="23"/>
                    <a:pt x="25" y="21"/>
                  </a:cubicBezTo>
                  <a:cubicBezTo>
                    <a:pt x="23" y="20"/>
                    <a:pt x="23" y="19"/>
                    <a:pt x="23" y="18"/>
                  </a:cubicBezTo>
                  <a:cubicBezTo>
                    <a:pt x="18" y="18"/>
                    <a:pt x="1" y="13"/>
                    <a:pt x="0" y="8"/>
                  </a:cubicBezTo>
                  <a:cubicBezTo>
                    <a:pt x="4" y="7"/>
                    <a:pt x="7" y="8"/>
                    <a:pt x="9" y="9"/>
                  </a:cubicBezTo>
                  <a:cubicBezTo>
                    <a:pt x="9" y="8"/>
                    <a:pt x="9" y="7"/>
                    <a:pt x="9" y="5"/>
                  </a:cubicBezTo>
                  <a:cubicBezTo>
                    <a:pt x="13" y="5"/>
                    <a:pt x="14" y="0"/>
                    <a:pt x="17" y="0"/>
                  </a:cubicBezTo>
                  <a:cubicBezTo>
                    <a:pt x="18" y="0"/>
                    <a:pt x="19" y="0"/>
                    <a:pt x="21" y="0"/>
                  </a:cubicBezTo>
                  <a:cubicBezTo>
                    <a:pt x="21" y="3"/>
                    <a:pt x="23" y="4"/>
                    <a:pt x="23" y="7"/>
                  </a:cubicBezTo>
                  <a:cubicBezTo>
                    <a:pt x="23" y="10"/>
                    <a:pt x="27" y="16"/>
                    <a:pt x="30" y="16"/>
                  </a:cubicBezTo>
                  <a:cubicBezTo>
                    <a:pt x="33" y="16"/>
                    <a:pt x="36" y="14"/>
                    <a:pt x="38" y="13"/>
                  </a:cubicBezTo>
                  <a:cubicBezTo>
                    <a:pt x="37" y="10"/>
                    <a:pt x="37" y="9"/>
                    <a:pt x="38" y="8"/>
                  </a:cubicBezTo>
                  <a:cubicBezTo>
                    <a:pt x="40" y="9"/>
                    <a:pt x="41" y="12"/>
                    <a:pt x="44" y="12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8" y="10"/>
                    <a:pt x="59" y="11"/>
                    <a:pt x="60" y="12"/>
                  </a:cubicBezTo>
                  <a:cubicBezTo>
                    <a:pt x="60" y="11"/>
                    <a:pt x="60" y="9"/>
                    <a:pt x="60" y="8"/>
                  </a:cubicBezTo>
                  <a:cubicBezTo>
                    <a:pt x="67" y="8"/>
                    <a:pt x="70" y="9"/>
                    <a:pt x="74" y="9"/>
                  </a:cubicBezTo>
                  <a:cubicBezTo>
                    <a:pt x="80" y="9"/>
                    <a:pt x="85" y="4"/>
                    <a:pt x="89" y="8"/>
                  </a:cubicBezTo>
                  <a:cubicBezTo>
                    <a:pt x="89" y="4"/>
                    <a:pt x="90" y="3"/>
                    <a:pt x="91" y="1"/>
                  </a:cubicBezTo>
                  <a:cubicBezTo>
                    <a:pt x="94" y="2"/>
                    <a:pt x="94" y="2"/>
                    <a:pt x="96" y="1"/>
                  </a:cubicBezTo>
                  <a:cubicBezTo>
                    <a:pt x="96" y="6"/>
                    <a:pt x="100" y="7"/>
                    <a:pt x="104" y="7"/>
                  </a:cubicBezTo>
                  <a:cubicBezTo>
                    <a:pt x="108" y="7"/>
                    <a:pt x="111" y="4"/>
                    <a:pt x="115" y="4"/>
                  </a:cubicBezTo>
                  <a:cubicBezTo>
                    <a:pt x="113" y="5"/>
                    <a:pt x="112" y="7"/>
                    <a:pt x="112" y="8"/>
                  </a:cubicBezTo>
                  <a:cubicBezTo>
                    <a:pt x="112" y="21"/>
                    <a:pt x="128" y="18"/>
                    <a:pt x="128" y="30"/>
                  </a:cubicBezTo>
                  <a:lnTo>
                    <a:pt x="127" y="3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57" name="Freeform 40">
              <a:extLst>
                <a:ext uri="{FF2B5EF4-FFF2-40B4-BE49-F238E27FC236}">
                  <a16:creationId xmlns:a16="http://schemas.microsoft.com/office/drawing/2014/main" id="{77EE6A9B-13F1-1041-9DF3-40AFBA535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3901" y="3847750"/>
              <a:ext cx="103633" cy="35800"/>
            </a:xfrm>
            <a:custGeom>
              <a:avLst/>
              <a:gdLst/>
              <a:ahLst/>
              <a:cxnLst>
                <a:cxn ang="0">
                  <a:pos x="131" y="40"/>
                </a:cxn>
                <a:cxn ang="0">
                  <a:pos x="114" y="45"/>
                </a:cxn>
                <a:cxn ang="0">
                  <a:pos x="88" y="42"/>
                </a:cxn>
                <a:cxn ang="0">
                  <a:pos x="88" y="39"/>
                </a:cxn>
                <a:cxn ang="0">
                  <a:pos x="93" y="35"/>
                </a:cxn>
                <a:cxn ang="0">
                  <a:pos x="78" y="26"/>
                </a:cxn>
                <a:cxn ang="0">
                  <a:pos x="73" y="22"/>
                </a:cxn>
                <a:cxn ang="0">
                  <a:pos x="64" y="22"/>
                </a:cxn>
                <a:cxn ang="0">
                  <a:pos x="48" y="15"/>
                </a:cxn>
                <a:cxn ang="0">
                  <a:pos x="35" y="15"/>
                </a:cxn>
                <a:cxn ang="0">
                  <a:pos x="34" y="10"/>
                </a:cxn>
                <a:cxn ang="0">
                  <a:pos x="28" y="9"/>
                </a:cxn>
                <a:cxn ang="0">
                  <a:pos x="4" y="20"/>
                </a:cxn>
                <a:cxn ang="0">
                  <a:pos x="0" y="20"/>
                </a:cxn>
                <a:cxn ang="0">
                  <a:pos x="36" y="0"/>
                </a:cxn>
                <a:cxn ang="0">
                  <a:pos x="79" y="11"/>
                </a:cxn>
                <a:cxn ang="0">
                  <a:pos x="86" y="17"/>
                </a:cxn>
                <a:cxn ang="0">
                  <a:pos x="114" y="28"/>
                </a:cxn>
                <a:cxn ang="0">
                  <a:pos x="114" y="31"/>
                </a:cxn>
                <a:cxn ang="0">
                  <a:pos x="120" y="31"/>
                </a:cxn>
                <a:cxn ang="0">
                  <a:pos x="131" y="40"/>
                </a:cxn>
              </a:cxnLst>
              <a:rect l="0" t="0" r="r" b="b"/>
              <a:pathLst>
                <a:path w="131" h="45">
                  <a:moveTo>
                    <a:pt x="131" y="40"/>
                  </a:moveTo>
                  <a:cubicBezTo>
                    <a:pt x="127" y="45"/>
                    <a:pt x="119" y="45"/>
                    <a:pt x="114" y="45"/>
                  </a:cubicBezTo>
                  <a:cubicBezTo>
                    <a:pt x="104" y="45"/>
                    <a:pt x="97" y="42"/>
                    <a:pt x="88" y="42"/>
                  </a:cubicBezTo>
                  <a:cubicBezTo>
                    <a:pt x="88" y="41"/>
                    <a:pt x="88" y="40"/>
                    <a:pt x="88" y="39"/>
                  </a:cubicBezTo>
                  <a:cubicBezTo>
                    <a:pt x="90" y="39"/>
                    <a:pt x="92" y="38"/>
                    <a:pt x="93" y="35"/>
                  </a:cubicBezTo>
                  <a:cubicBezTo>
                    <a:pt x="86" y="32"/>
                    <a:pt x="79" y="33"/>
                    <a:pt x="78" y="26"/>
                  </a:cubicBezTo>
                  <a:cubicBezTo>
                    <a:pt x="74" y="26"/>
                    <a:pt x="75" y="23"/>
                    <a:pt x="73" y="22"/>
                  </a:cubicBezTo>
                  <a:cubicBezTo>
                    <a:pt x="69" y="20"/>
                    <a:pt x="67" y="22"/>
                    <a:pt x="64" y="22"/>
                  </a:cubicBezTo>
                  <a:cubicBezTo>
                    <a:pt x="57" y="22"/>
                    <a:pt x="54" y="15"/>
                    <a:pt x="48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3" y="13"/>
                    <a:pt x="33" y="12"/>
                    <a:pt x="34" y="10"/>
                  </a:cubicBezTo>
                  <a:cubicBezTo>
                    <a:pt x="33" y="9"/>
                    <a:pt x="30" y="9"/>
                    <a:pt x="28" y="9"/>
                  </a:cubicBezTo>
                  <a:cubicBezTo>
                    <a:pt x="20" y="9"/>
                    <a:pt x="8" y="15"/>
                    <a:pt x="4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" y="8"/>
                    <a:pt x="16" y="0"/>
                    <a:pt x="36" y="0"/>
                  </a:cubicBezTo>
                  <a:cubicBezTo>
                    <a:pt x="55" y="0"/>
                    <a:pt x="64" y="11"/>
                    <a:pt x="79" y="11"/>
                  </a:cubicBezTo>
                  <a:cubicBezTo>
                    <a:pt x="82" y="11"/>
                    <a:pt x="86" y="16"/>
                    <a:pt x="86" y="17"/>
                  </a:cubicBezTo>
                  <a:cubicBezTo>
                    <a:pt x="93" y="23"/>
                    <a:pt x="104" y="28"/>
                    <a:pt x="114" y="28"/>
                  </a:cubicBezTo>
                  <a:cubicBezTo>
                    <a:pt x="114" y="28"/>
                    <a:pt x="113" y="30"/>
                    <a:pt x="114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5" y="32"/>
                    <a:pt x="127" y="39"/>
                    <a:pt x="131" y="4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58" name="Freeform 41">
              <a:extLst>
                <a:ext uri="{FF2B5EF4-FFF2-40B4-BE49-F238E27FC236}">
                  <a16:creationId xmlns:a16="http://schemas.microsoft.com/office/drawing/2014/main" id="{D0C9BEF3-A157-3C4F-B21D-021DFA7BD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8033" y="3860939"/>
              <a:ext cx="5653" cy="659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7"/>
                </a:cxn>
                <a:cxn ang="0">
                  <a:pos x="0" y="7"/>
                </a:cxn>
                <a:cxn ang="0">
                  <a:pos x="4" y="3"/>
                </a:cxn>
                <a:cxn ang="0">
                  <a:pos x="4" y="0"/>
                </a:cxn>
                <a:cxn ang="0">
                  <a:pos x="5" y="0"/>
                </a:cxn>
                <a:cxn ang="0">
                  <a:pos x="6" y="0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cubicBezTo>
                    <a:pt x="6" y="3"/>
                    <a:pt x="7" y="5"/>
                    <a:pt x="6" y="7"/>
                  </a:cubicBezTo>
                  <a:cubicBezTo>
                    <a:pt x="5" y="7"/>
                    <a:pt x="0" y="8"/>
                    <a:pt x="0" y="7"/>
                  </a:cubicBezTo>
                  <a:cubicBezTo>
                    <a:pt x="0" y="4"/>
                    <a:pt x="2" y="3"/>
                    <a:pt x="4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59" name="Freeform 42">
              <a:extLst>
                <a:ext uri="{FF2B5EF4-FFF2-40B4-BE49-F238E27FC236}">
                  <a16:creationId xmlns:a16="http://schemas.microsoft.com/office/drawing/2014/main" id="{42E5D050-A965-C44B-84A7-4BAB74918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9850" y="3895797"/>
              <a:ext cx="16958" cy="8479"/>
            </a:xfrm>
            <a:custGeom>
              <a:avLst/>
              <a:gdLst/>
              <a:ahLst/>
              <a:cxnLst>
                <a:cxn ang="0">
                  <a:pos x="18" y="3"/>
                </a:cxn>
                <a:cxn ang="0">
                  <a:pos x="22" y="7"/>
                </a:cxn>
                <a:cxn ang="0">
                  <a:pos x="7" y="1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4"/>
                </a:cxn>
                <a:cxn ang="0">
                  <a:pos x="18" y="3"/>
                </a:cxn>
              </a:cxnLst>
              <a:rect l="0" t="0" r="r" b="b"/>
              <a:pathLst>
                <a:path w="22" h="10">
                  <a:moveTo>
                    <a:pt x="18" y="3"/>
                  </a:moveTo>
                  <a:cubicBezTo>
                    <a:pt x="21" y="4"/>
                    <a:pt x="22" y="5"/>
                    <a:pt x="22" y="7"/>
                  </a:cubicBezTo>
                  <a:cubicBezTo>
                    <a:pt x="17" y="8"/>
                    <a:pt x="13" y="10"/>
                    <a:pt x="7" y="10"/>
                  </a:cubicBezTo>
                  <a:cubicBezTo>
                    <a:pt x="4" y="10"/>
                    <a:pt x="0" y="7"/>
                    <a:pt x="0" y="3"/>
                  </a:cubicBezTo>
                  <a:cubicBezTo>
                    <a:pt x="0" y="1"/>
                    <a:pt x="3" y="0"/>
                    <a:pt x="5" y="0"/>
                  </a:cubicBezTo>
                  <a:cubicBezTo>
                    <a:pt x="10" y="0"/>
                    <a:pt x="16" y="3"/>
                    <a:pt x="19" y="4"/>
                  </a:cubicBezTo>
                  <a:lnTo>
                    <a:pt x="18" y="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60" name="Freeform 43">
              <a:extLst>
                <a:ext uri="{FF2B5EF4-FFF2-40B4-BE49-F238E27FC236}">
                  <a16:creationId xmlns:a16="http://schemas.microsoft.com/office/drawing/2014/main" id="{1078B56A-669F-4E4A-97D4-BBDF13A4F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9135" y="3895797"/>
              <a:ext cx="14132" cy="5653"/>
            </a:xfrm>
            <a:custGeom>
              <a:avLst/>
              <a:gdLst/>
              <a:ahLst/>
              <a:cxnLst>
                <a:cxn ang="0">
                  <a:pos x="18" y="4"/>
                </a:cxn>
                <a:cxn ang="0">
                  <a:pos x="11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18" y="4"/>
                </a:cxn>
              </a:cxnLst>
              <a:rect l="0" t="0" r="r" b="b"/>
              <a:pathLst>
                <a:path w="18" h="7">
                  <a:moveTo>
                    <a:pt x="18" y="4"/>
                  </a:moveTo>
                  <a:cubicBezTo>
                    <a:pt x="17" y="7"/>
                    <a:pt x="14" y="7"/>
                    <a:pt x="11" y="7"/>
                  </a:cubicBezTo>
                  <a:cubicBezTo>
                    <a:pt x="6" y="7"/>
                    <a:pt x="0" y="7"/>
                    <a:pt x="0" y="2"/>
                  </a:cubicBezTo>
                  <a:cubicBezTo>
                    <a:pt x="0" y="0"/>
                    <a:pt x="4" y="0"/>
                    <a:pt x="5" y="0"/>
                  </a:cubicBezTo>
                  <a:cubicBezTo>
                    <a:pt x="6" y="0"/>
                    <a:pt x="17" y="2"/>
                    <a:pt x="18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61" name="Freeform 44">
              <a:extLst>
                <a:ext uri="{FF2B5EF4-FFF2-40B4-BE49-F238E27FC236}">
                  <a16:creationId xmlns:a16="http://schemas.microsoft.com/office/drawing/2014/main" id="{C56F48CF-B5C1-EF4B-86A3-78FCEA4BF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534" y="3880723"/>
              <a:ext cx="59354" cy="23553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75" y="21"/>
                </a:cxn>
                <a:cxn ang="0">
                  <a:pos x="59" y="21"/>
                </a:cxn>
                <a:cxn ang="0">
                  <a:pos x="51" y="24"/>
                </a:cxn>
                <a:cxn ang="0">
                  <a:pos x="47" y="22"/>
                </a:cxn>
                <a:cxn ang="0">
                  <a:pos x="37" y="30"/>
                </a:cxn>
                <a:cxn ang="0">
                  <a:pos x="31" y="24"/>
                </a:cxn>
                <a:cxn ang="0">
                  <a:pos x="11" y="23"/>
                </a:cxn>
                <a:cxn ang="0">
                  <a:pos x="6" y="23"/>
                </a:cxn>
                <a:cxn ang="0">
                  <a:pos x="6" y="27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22" y="17"/>
                </a:cxn>
                <a:cxn ang="0">
                  <a:pos x="19" y="8"/>
                </a:cxn>
                <a:cxn ang="0">
                  <a:pos x="14" y="3"/>
                </a:cxn>
                <a:cxn ang="0">
                  <a:pos x="17" y="0"/>
                </a:cxn>
                <a:cxn ang="0">
                  <a:pos x="28" y="3"/>
                </a:cxn>
                <a:cxn ang="0">
                  <a:pos x="41" y="1"/>
                </a:cxn>
                <a:cxn ang="0">
                  <a:pos x="66" y="13"/>
                </a:cxn>
                <a:cxn ang="0">
                  <a:pos x="64" y="11"/>
                </a:cxn>
              </a:cxnLst>
              <a:rect l="0" t="0" r="r" b="b"/>
              <a:pathLst>
                <a:path w="75" h="30">
                  <a:moveTo>
                    <a:pt x="64" y="11"/>
                  </a:moveTo>
                  <a:cubicBezTo>
                    <a:pt x="68" y="15"/>
                    <a:pt x="72" y="16"/>
                    <a:pt x="75" y="21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4" y="24"/>
                    <a:pt x="51" y="24"/>
                  </a:cubicBezTo>
                  <a:cubicBezTo>
                    <a:pt x="49" y="24"/>
                    <a:pt x="49" y="22"/>
                    <a:pt x="47" y="22"/>
                  </a:cubicBezTo>
                  <a:cubicBezTo>
                    <a:pt x="41" y="22"/>
                    <a:pt x="41" y="30"/>
                    <a:pt x="37" y="30"/>
                  </a:cubicBezTo>
                  <a:cubicBezTo>
                    <a:pt x="33" y="30"/>
                    <a:pt x="34" y="26"/>
                    <a:pt x="31" y="24"/>
                  </a:cubicBezTo>
                  <a:cubicBezTo>
                    <a:pt x="27" y="22"/>
                    <a:pt x="17" y="23"/>
                    <a:pt x="11" y="23"/>
                  </a:cubicBezTo>
                  <a:cubicBezTo>
                    <a:pt x="8" y="23"/>
                    <a:pt x="8" y="24"/>
                    <a:pt x="6" y="23"/>
                  </a:cubicBezTo>
                  <a:cubicBezTo>
                    <a:pt x="6" y="24"/>
                    <a:pt x="6" y="25"/>
                    <a:pt x="6" y="27"/>
                  </a:cubicBezTo>
                  <a:cubicBezTo>
                    <a:pt x="3" y="26"/>
                    <a:pt x="0" y="22"/>
                    <a:pt x="0" y="19"/>
                  </a:cubicBezTo>
                  <a:cubicBezTo>
                    <a:pt x="1" y="19"/>
                    <a:pt x="2" y="18"/>
                    <a:pt x="3" y="18"/>
                  </a:cubicBezTo>
                  <a:cubicBezTo>
                    <a:pt x="13" y="18"/>
                    <a:pt x="17" y="20"/>
                    <a:pt x="22" y="17"/>
                  </a:cubicBezTo>
                  <a:cubicBezTo>
                    <a:pt x="20" y="15"/>
                    <a:pt x="19" y="12"/>
                    <a:pt x="19" y="8"/>
                  </a:cubicBezTo>
                  <a:cubicBezTo>
                    <a:pt x="17" y="8"/>
                    <a:pt x="14" y="6"/>
                    <a:pt x="14" y="3"/>
                  </a:cubicBezTo>
                  <a:cubicBezTo>
                    <a:pt x="14" y="2"/>
                    <a:pt x="16" y="0"/>
                    <a:pt x="17" y="0"/>
                  </a:cubicBezTo>
                  <a:cubicBezTo>
                    <a:pt x="21" y="0"/>
                    <a:pt x="24" y="3"/>
                    <a:pt x="28" y="3"/>
                  </a:cubicBezTo>
                  <a:cubicBezTo>
                    <a:pt x="34" y="3"/>
                    <a:pt x="36" y="1"/>
                    <a:pt x="41" y="1"/>
                  </a:cubicBezTo>
                  <a:cubicBezTo>
                    <a:pt x="55" y="1"/>
                    <a:pt x="58" y="9"/>
                    <a:pt x="66" y="13"/>
                  </a:cubicBezTo>
                  <a:lnTo>
                    <a:pt x="64" y="1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62" name="Freeform 45">
              <a:extLst>
                <a:ext uri="{FF2B5EF4-FFF2-40B4-BE49-F238E27FC236}">
                  <a16:creationId xmlns:a16="http://schemas.microsoft.com/office/drawing/2014/main" id="{A010CFBC-B996-284D-9470-D0428D41C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6081" y="3828907"/>
              <a:ext cx="5653" cy="659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cubicBezTo>
                    <a:pt x="6" y="0"/>
                    <a:pt x="7" y="3"/>
                    <a:pt x="7" y="6"/>
                  </a:cubicBezTo>
                  <a:cubicBezTo>
                    <a:pt x="7" y="7"/>
                    <a:pt x="6" y="8"/>
                    <a:pt x="5" y="8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63" name="Freeform 46">
              <a:extLst>
                <a:ext uri="{FF2B5EF4-FFF2-40B4-BE49-F238E27FC236}">
                  <a16:creationId xmlns:a16="http://schemas.microsoft.com/office/drawing/2014/main" id="{769298D7-05C2-9645-8670-49D10715D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1371" y="3809122"/>
              <a:ext cx="8479" cy="282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11" y="3"/>
                </a:cxn>
                <a:cxn ang="0">
                  <a:pos x="0" y="3"/>
                </a:cxn>
              </a:cxnLst>
              <a:rect l="0" t="0" r="r" b="b"/>
              <a:pathLst>
                <a:path w="11" h="4">
                  <a:moveTo>
                    <a:pt x="0" y="3"/>
                  </a:moveTo>
                  <a:cubicBezTo>
                    <a:pt x="1" y="2"/>
                    <a:pt x="4" y="0"/>
                    <a:pt x="6" y="0"/>
                  </a:cubicBezTo>
                  <a:cubicBezTo>
                    <a:pt x="9" y="0"/>
                    <a:pt x="10" y="2"/>
                    <a:pt x="11" y="3"/>
                  </a:cubicBezTo>
                  <a:cubicBezTo>
                    <a:pt x="7" y="4"/>
                    <a:pt x="2" y="3"/>
                    <a:pt x="0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64" name="Freeform 47">
              <a:extLst>
                <a:ext uri="{FF2B5EF4-FFF2-40B4-BE49-F238E27FC236}">
                  <a16:creationId xmlns:a16="http://schemas.microsoft.com/office/drawing/2014/main" id="{EC93BFB1-FB3F-574C-B7DB-8885298E5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6445" y="3812891"/>
              <a:ext cx="2827" cy="3768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1" y="0"/>
                </a:cxn>
                <a:cxn ang="0">
                  <a:pos x="3" y="4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0" y="1"/>
                    <a:pt x="1" y="0"/>
                  </a:cubicBezTo>
                  <a:lnTo>
                    <a:pt x="3" y="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65" name="Freeform 48">
              <a:extLst>
                <a:ext uri="{FF2B5EF4-FFF2-40B4-BE49-F238E27FC236}">
                  <a16:creationId xmlns:a16="http://schemas.microsoft.com/office/drawing/2014/main" id="{1203D54E-1BD3-B645-92BB-AC2D88B2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2245" y="3865650"/>
              <a:ext cx="6595" cy="471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9" y="4"/>
                </a:cxn>
                <a:cxn ang="0">
                  <a:pos x="9" y="0"/>
                </a:cxn>
                <a:cxn ang="0">
                  <a:pos x="0" y="4"/>
                </a:cxn>
              </a:cxnLst>
              <a:rect l="0" t="0" r="r" b="b"/>
              <a:pathLst>
                <a:path w="9" h="7">
                  <a:moveTo>
                    <a:pt x="0" y="4"/>
                  </a:moveTo>
                  <a:cubicBezTo>
                    <a:pt x="0" y="5"/>
                    <a:pt x="0" y="6"/>
                    <a:pt x="0" y="7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4" y="7"/>
                    <a:pt x="7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3"/>
                    <a:pt x="4" y="5"/>
                    <a:pt x="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66" name="Freeform 49">
              <a:extLst>
                <a:ext uri="{FF2B5EF4-FFF2-40B4-BE49-F238E27FC236}">
                  <a16:creationId xmlns:a16="http://schemas.microsoft.com/office/drawing/2014/main" id="{62387681-3DA6-5F41-86E9-9403C1CAD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6328" y="3546272"/>
              <a:ext cx="573750" cy="280751"/>
            </a:xfrm>
            <a:custGeom>
              <a:avLst/>
              <a:gdLst/>
              <a:ahLst/>
              <a:cxnLst>
                <a:cxn ang="0">
                  <a:pos x="543" y="285"/>
                </a:cxn>
                <a:cxn ang="0">
                  <a:pos x="555" y="317"/>
                </a:cxn>
                <a:cxn ang="0">
                  <a:pos x="560" y="338"/>
                </a:cxn>
                <a:cxn ang="0">
                  <a:pos x="542" y="345"/>
                </a:cxn>
                <a:cxn ang="0">
                  <a:pos x="507" y="287"/>
                </a:cxn>
                <a:cxn ang="0">
                  <a:pos x="474" y="283"/>
                </a:cxn>
                <a:cxn ang="0">
                  <a:pos x="460" y="283"/>
                </a:cxn>
                <a:cxn ang="0">
                  <a:pos x="443" y="286"/>
                </a:cxn>
                <a:cxn ang="0">
                  <a:pos x="412" y="292"/>
                </a:cxn>
                <a:cxn ang="0">
                  <a:pos x="393" y="291"/>
                </a:cxn>
                <a:cxn ang="0">
                  <a:pos x="357" y="309"/>
                </a:cxn>
                <a:cxn ang="0">
                  <a:pos x="343" y="342"/>
                </a:cxn>
                <a:cxn ang="0">
                  <a:pos x="282" y="290"/>
                </a:cxn>
                <a:cxn ang="0">
                  <a:pos x="246" y="281"/>
                </a:cxn>
                <a:cxn ang="0">
                  <a:pos x="207" y="262"/>
                </a:cxn>
                <a:cxn ang="0">
                  <a:pos x="170" y="268"/>
                </a:cxn>
                <a:cxn ang="0">
                  <a:pos x="95" y="252"/>
                </a:cxn>
                <a:cxn ang="0">
                  <a:pos x="47" y="214"/>
                </a:cxn>
                <a:cxn ang="0">
                  <a:pos x="4" y="141"/>
                </a:cxn>
                <a:cxn ang="0">
                  <a:pos x="4" y="95"/>
                </a:cxn>
                <a:cxn ang="0">
                  <a:pos x="0" y="23"/>
                </a:cxn>
                <a:cxn ang="0">
                  <a:pos x="20" y="27"/>
                </a:cxn>
                <a:cxn ang="0">
                  <a:pos x="20" y="5"/>
                </a:cxn>
                <a:cxn ang="0">
                  <a:pos x="373" y="0"/>
                </a:cxn>
                <a:cxn ang="0">
                  <a:pos x="406" y="11"/>
                </a:cxn>
                <a:cxn ang="0">
                  <a:pos x="408" y="45"/>
                </a:cxn>
                <a:cxn ang="0">
                  <a:pos x="423" y="42"/>
                </a:cxn>
                <a:cxn ang="0">
                  <a:pos x="441" y="40"/>
                </a:cxn>
                <a:cxn ang="0">
                  <a:pos x="456" y="42"/>
                </a:cxn>
                <a:cxn ang="0">
                  <a:pos x="472" y="47"/>
                </a:cxn>
                <a:cxn ang="0">
                  <a:pos x="510" y="48"/>
                </a:cxn>
                <a:cxn ang="0">
                  <a:pos x="490" y="54"/>
                </a:cxn>
                <a:cxn ang="0">
                  <a:pos x="472" y="69"/>
                </a:cxn>
                <a:cxn ang="0">
                  <a:pos x="471" y="121"/>
                </a:cxn>
                <a:cxn ang="0">
                  <a:pos x="480" y="88"/>
                </a:cxn>
                <a:cxn ang="0">
                  <a:pos x="501" y="57"/>
                </a:cxn>
                <a:cxn ang="0">
                  <a:pos x="516" y="87"/>
                </a:cxn>
                <a:cxn ang="0">
                  <a:pos x="531" y="97"/>
                </a:cxn>
                <a:cxn ang="0">
                  <a:pos x="527" y="123"/>
                </a:cxn>
                <a:cxn ang="0">
                  <a:pos x="564" y="97"/>
                </a:cxn>
                <a:cxn ang="0">
                  <a:pos x="610" y="84"/>
                </a:cxn>
                <a:cxn ang="0">
                  <a:pos x="653" y="65"/>
                </a:cxn>
                <a:cxn ang="0">
                  <a:pos x="675" y="63"/>
                </a:cxn>
                <a:cxn ang="0">
                  <a:pos x="699" y="28"/>
                </a:cxn>
                <a:cxn ang="0">
                  <a:pos x="726" y="73"/>
                </a:cxn>
                <a:cxn ang="0">
                  <a:pos x="701" y="80"/>
                </a:cxn>
                <a:cxn ang="0">
                  <a:pos x="681" y="113"/>
                </a:cxn>
                <a:cxn ang="0">
                  <a:pos x="690" y="118"/>
                </a:cxn>
                <a:cxn ang="0">
                  <a:pos x="676" y="122"/>
                </a:cxn>
                <a:cxn ang="0">
                  <a:pos x="648" y="132"/>
                </a:cxn>
                <a:cxn ang="0">
                  <a:pos x="642" y="134"/>
                </a:cxn>
                <a:cxn ang="0">
                  <a:pos x="635" y="137"/>
                </a:cxn>
                <a:cxn ang="0">
                  <a:pos x="627" y="161"/>
                </a:cxn>
                <a:cxn ang="0">
                  <a:pos x="622" y="159"/>
                </a:cxn>
                <a:cxn ang="0">
                  <a:pos x="615" y="186"/>
                </a:cxn>
                <a:cxn ang="0">
                  <a:pos x="614" y="178"/>
                </a:cxn>
                <a:cxn ang="0">
                  <a:pos x="608" y="170"/>
                </a:cxn>
                <a:cxn ang="0">
                  <a:pos x="611" y="192"/>
                </a:cxn>
                <a:cxn ang="0">
                  <a:pos x="614" y="196"/>
                </a:cxn>
                <a:cxn ang="0">
                  <a:pos x="614" y="205"/>
                </a:cxn>
                <a:cxn ang="0">
                  <a:pos x="607" y="213"/>
                </a:cxn>
                <a:cxn ang="0">
                  <a:pos x="607" y="221"/>
                </a:cxn>
                <a:cxn ang="0">
                  <a:pos x="589" y="232"/>
                </a:cxn>
              </a:cxnLst>
              <a:rect l="0" t="0" r="r" b="b"/>
              <a:pathLst>
                <a:path w="726" h="356">
                  <a:moveTo>
                    <a:pt x="590" y="233"/>
                  </a:moveTo>
                  <a:cubicBezTo>
                    <a:pt x="569" y="245"/>
                    <a:pt x="543" y="253"/>
                    <a:pt x="543" y="285"/>
                  </a:cubicBezTo>
                  <a:cubicBezTo>
                    <a:pt x="543" y="300"/>
                    <a:pt x="555" y="304"/>
                    <a:pt x="555" y="318"/>
                  </a:cubicBezTo>
                  <a:cubicBezTo>
                    <a:pt x="555" y="317"/>
                    <a:pt x="555" y="317"/>
                    <a:pt x="555" y="317"/>
                  </a:cubicBezTo>
                  <a:cubicBezTo>
                    <a:pt x="555" y="320"/>
                    <a:pt x="555" y="320"/>
                    <a:pt x="555" y="320"/>
                  </a:cubicBezTo>
                  <a:cubicBezTo>
                    <a:pt x="556" y="326"/>
                    <a:pt x="560" y="330"/>
                    <a:pt x="560" y="338"/>
                  </a:cubicBezTo>
                  <a:cubicBezTo>
                    <a:pt x="560" y="347"/>
                    <a:pt x="558" y="356"/>
                    <a:pt x="551" y="356"/>
                  </a:cubicBezTo>
                  <a:cubicBezTo>
                    <a:pt x="544" y="356"/>
                    <a:pt x="544" y="349"/>
                    <a:pt x="542" y="345"/>
                  </a:cubicBezTo>
                  <a:cubicBezTo>
                    <a:pt x="537" y="338"/>
                    <a:pt x="532" y="335"/>
                    <a:pt x="529" y="328"/>
                  </a:cubicBezTo>
                  <a:cubicBezTo>
                    <a:pt x="522" y="314"/>
                    <a:pt x="527" y="287"/>
                    <a:pt x="507" y="287"/>
                  </a:cubicBezTo>
                  <a:cubicBezTo>
                    <a:pt x="503" y="287"/>
                    <a:pt x="502" y="293"/>
                    <a:pt x="498" y="293"/>
                  </a:cubicBezTo>
                  <a:cubicBezTo>
                    <a:pt x="490" y="293"/>
                    <a:pt x="485" y="283"/>
                    <a:pt x="474" y="283"/>
                  </a:cubicBezTo>
                  <a:cubicBezTo>
                    <a:pt x="468" y="283"/>
                    <a:pt x="467" y="286"/>
                    <a:pt x="463" y="286"/>
                  </a:cubicBezTo>
                  <a:cubicBezTo>
                    <a:pt x="462" y="286"/>
                    <a:pt x="460" y="284"/>
                    <a:pt x="460" y="283"/>
                  </a:cubicBezTo>
                  <a:cubicBezTo>
                    <a:pt x="453" y="285"/>
                    <a:pt x="444" y="284"/>
                    <a:pt x="436" y="286"/>
                  </a:cubicBezTo>
                  <a:cubicBezTo>
                    <a:pt x="441" y="288"/>
                    <a:pt x="440" y="288"/>
                    <a:pt x="443" y="286"/>
                  </a:cubicBezTo>
                  <a:cubicBezTo>
                    <a:pt x="442" y="293"/>
                    <a:pt x="438" y="297"/>
                    <a:pt x="443" y="301"/>
                  </a:cubicBezTo>
                  <a:cubicBezTo>
                    <a:pt x="431" y="307"/>
                    <a:pt x="421" y="292"/>
                    <a:pt x="412" y="292"/>
                  </a:cubicBezTo>
                  <a:cubicBezTo>
                    <a:pt x="409" y="292"/>
                    <a:pt x="408" y="295"/>
                    <a:pt x="405" y="295"/>
                  </a:cubicBezTo>
                  <a:cubicBezTo>
                    <a:pt x="400" y="295"/>
                    <a:pt x="398" y="291"/>
                    <a:pt x="393" y="291"/>
                  </a:cubicBezTo>
                  <a:cubicBezTo>
                    <a:pt x="380" y="291"/>
                    <a:pt x="374" y="302"/>
                    <a:pt x="368" y="307"/>
                  </a:cubicBezTo>
                  <a:cubicBezTo>
                    <a:pt x="365" y="311"/>
                    <a:pt x="361" y="308"/>
                    <a:pt x="357" y="309"/>
                  </a:cubicBezTo>
                  <a:cubicBezTo>
                    <a:pt x="347" y="313"/>
                    <a:pt x="341" y="325"/>
                    <a:pt x="341" y="338"/>
                  </a:cubicBezTo>
                  <a:cubicBezTo>
                    <a:pt x="341" y="339"/>
                    <a:pt x="343" y="341"/>
                    <a:pt x="343" y="342"/>
                  </a:cubicBezTo>
                  <a:cubicBezTo>
                    <a:pt x="336" y="342"/>
                    <a:pt x="325" y="339"/>
                    <a:pt x="321" y="336"/>
                  </a:cubicBezTo>
                  <a:cubicBezTo>
                    <a:pt x="307" y="322"/>
                    <a:pt x="308" y="290"/>
                    <a:pt x="282" y="290"/>
                  </a:cubicBezTo>
                  <a:cubicBezTo>
                    <a:pt x="272" y="290"/>
                    <a:pt x="275" y="302"/>
                    <a:pt x="266" y="302"/>
                  </a:cubicBezTo>
                  <a:cubicBezTo>
                    <a:pt x="257" y="302"/>
                    <a:pt x="250" y="287"/>
                    <a:pt x="246" y="281"/>
                  </a:cubicBezTo>
                  <a:cubicBezTo>
                    <a:pt x="239" y="268"/>
                    <a:pt x="230" y="266"/>
                    <a:pt x="215" y="262"/>
                  </a:cubicBezTo>
                  <a:cubicBezTo>
                    <a:pt x="207" y="262"/>
                    <a:pt x="207" y="262"/>
                    <a:pt x="207" y="262"/>
                  </a:cubicBezTo>
                  <a:cubicBezTo>
                    <a:pt x="207" y="268"/>
                    <a:pt x="207" y="268"/>
                    <a:pt x="207" y="268"/>
                  </a:cubicBezTo>
                  <a:cubicBezTo>
                    <a:pt x="170" y="268"/>
                    <a:pt x="170" y="268"/>
                    <a:pt x="170" y="268"/>
                  </a:cubicBezTo>
                  <a:cubicBezTo>
                    <a:pt x="123" y="252"/>
                    <a:pt x="123" y="252"/>
                    <a:pt x="123" y="252"/>
                  </a:cubicBezTo>
                  <a:cubicBezTo>
                    <a:pt x="95" y="252"/>
                    <a:pt x="95" y="252"/>
                    <a:pt x="95" y="252"/>
                  </a:cubicBezTo>
                  <a:cubicBezTo>
                    <a:pt x="88" y="239"/>
                    <a:pt x="66" y="230"/>
                    <a:pt x="50" y="223"/>
                  </a:cubicBezTo>
                  <a:cubicBezTo>
                    <a:pt x="47" y="222"/>
                    <a:pt x="48" y="217"/>
                    <a:pt x="47" y="214"/>
                  </a:cubicBezTo>
                  <a:cubicBezTo>
                    <a:pt x="40" y="198"/>
                    <a:pt x="28" y="193"/>
                    <a:pt x="30" y="175"/>
                  </a:cubicBezTo>
                  <a:cubicBezTo>
                    <a:pt x="21" y="174"/>
                    <a:pt x="11" y="154"/>
                    <a:pt x="4" y="141"/>
                  </a:cubicBezTo>
                  <a:cubicBezTo>
                    <a:pt x="2" y="137"/>
                    <a:pt x="6" y="134"/>
                    <a:pt x="8" y="133"/>
                  </a:cubicBezTo>
                  <a:cubicBezTo>
                    <a:pt x="3" y="123"/>
                    <a:pt x="8" y="107"/>
                    <a:pt x="4" y="95"/>
                  </a:cubicBezTo>
                  <a:cubicBezTo>
                    <a:pt x="0" y="85"/>
                    <a:pt x="11" y="60"/>
                    <a:pt x="11" y="46"/>
                  </a:cubicBezTo>
                  <a:cubicBezTo>
                    <a:pt x="11" y="36"/>
                    <a:pt x="0" y="32"/>
                    <a:pt x="0" y="23"/>
                  </a:cubicBezTo>
                  <a:cubicBezTo>
                    <a:pt x="0" y="20"/>
                    <a:pt x="5" y="20"/>
                    <a:pt x="7" y="20"/>
                  </a:cubicBezTo>
                  <a:cubicBezTo>
                    <a:pt x="13" y="20"/>
                    <a:pt x="17" y="23"/>
                    <a:pt x="20" y="27"/>
                  </a:cubicBezTo>
                  <a:cubicBezTo>
                    <a:pt x="22" y="24"/>
                    <a:pt x="26" y="19"/>
                    <a:pt x="26" y="15"/>
                  </a:cubicBezTo>
                  <a:cubicBezTo>
                    <a:pt x="26" y="11"/>
                    <a:pt x="22" y="10"/>
                    <a:pt x="20" y="5"/>
                  </a:cubicBezTo>
                  <a:cubicBezTo>
                    <a:pt x="373" y="5"/>
                    <a:pt x="373" y="5"/>
                    <a:pt x="373" y="5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79" y="4"/>
                    <a:pt x="378" y="8"/>
                    <a:pt x="384" y="11"/>
                  </a:cubicBezTo>
                  <a:cubicBezTo>
                    <a:pt x="406" y="11"/>
                    <a:pt x="406" y="11"/>
                    <a:pt x="406" y="11"/>
                  </a:cubicBezTo>
                  <a:cubicBezTo>
                    <a:pt x="415" y="20"/>
                    <a:pt x="426" y="20"/>
                    <a:pt x="443" y="20"/>
                  </a:cubicBezTo>
                  <a:cubicBezTo>
                    <a:pt x="431" y="28"/>
                    <a:pt x="418" y="32"/>
                    <a:pt x="408" y="45"/>
                  </a:cubicBezTo>
                  <a:cubicBezTo>
                    <a:pt x="415" y="45"/>
                    <a:pt x="415" y="45"/>
                    <a:pt x="415" y="45"/>
                  </a:cubicBezTo>
                  <a:cubicBezTo>
                    <a:pt x="418" y="43"/>
                    <a:pt x="420" y="42"/>
                    <a:pt x="423" y="42"/>
                  </a:cubicBezTo>
                  <a:cubicBezTo>
                    <a:pt x="425" y="46"/>
                    <a:pt x="426" y="46"/>
                    <a:pt x="429" y="46"/>
                  </a:cubicBezTo>
                  <a:cubicBezTo>
                    <a:pt x="437" y="46"/>
                    <a:pt x="437" y="40"/>
                    <a:pt x="441" y="40"/>
                  </a:cubicBezTo>
                  <a:cubicBezTo>
                    <a:pt x="446" y="40"/>
                    <a:pt x="454" y="32"/>
                    <a:pt x="461" y="31"/>
                  </a:cubicBezTo>
                  <a:cubicBezTo>
                    <a:pt x="461" y="37"/>
                    <a:pt x="458" y="38"/>
                    <a:pt x="456" y="42"/>
                  </a:cubicBezTo>
                  <a:cubicBezTo>
                    <a:pt x="465" y="42"/>
                    <a:pt x="465" y="42"/>
                    <a:pt x="465" y="42"/>
                  </a:cubicBezTo>
                  <a:cubicBezTo>
                    <a:pt x="465" y="45"/>
                    <a:pt x="469" y="47"/>
                    <a:pt x="472" y="47"/>
                  </a:cubicBezTo>
                  <a:cubicBezTo>
                    <a:pt x="478" y="47"/>
                    <a:pt x="480" y="43"/>
                    <a:pt x="484" y="43"/>
                  </a:cubicBezTo>
                  <a:cubicBezTo>
                    <a:pt x="495" y="43"/>
                    <a:pt x="500" y="48"/>
                    <a:pt x="510" y="48"/>
                  </a:cubicBezTo>
                  <a:cubicBezTo>
                    <a:pt x="510" y="54"/>
                    <a:pt x="510" y="54"/>
                    <a:pt x="510" y="54"/>
                  </a:cubicBezTo>
                  <a:cubicBezTo>
                    <a:pt x="503" y="56"/>
                    <a:pt x="493" y="54"/>
                    <a:pt x="490" y="54"/>
                  </a:cubicBezTo>
                  <a:cubicBezTo>
                    <a:pt x="480" y="54"/>
                    <a:pt x="462" y="66"/>
                    <a:pt x="462" y="75"/>
                  </a:cubicBezTo>
                  <a:cubicBezTo>
                    <a:pt x="466" y="72"/>
                    <a:pt x="468" y="69"/>
                    <a:pt x="472" y="69"/>
                  </a:cubicBezTo>
                  <a:cubicBezTo>
                    <a:pt x="465" y="78"/>
                    <a:pt x="461" y="101"/>
                    <a:pt x="461" y="112"/>
                  </a:cubicBezTo>
                  <a:cubicBezTo>
                    <a:pt x="461" y="117"/>
                    <a:pt x="466" y="121"/>
                    <a:pt x="471" y="121"/>
                  </a:cubicBezTo>
                  <a:cubicBezTo>
                    <a:pt x="478" y="121"/>
                    <a:pt x="480" y="108"/>
                    <a:pt x="480" y="102"/>
                  </a:cubicBezTo>
                  <a:cubicBezTo>
                    <a:pt x="480" y="97"/>
                    <a:pt x="480" y="88"/>
                    <a:pt x="480" y="88"/>
                  </a:cubicBezTo>
                  <a:cubicBezTo>
                    <a:pt x="480" y="82"/>
                    <a:pt x="480" y="69"/>
                    <a:pt x="485" y="69"/>
                  </a:cubicBezTo>
                  <a:cubicBezTo>
                    <a:pt x="501" y="68"/>
                    <a:pt x="494" y="57"/>
                    <a:pt x="501" y="57"/>
                  </a:cubicBezTo>
                  <a:cubicBezTo>
                    <a:pt x="504" y="57"/>
                    <a:pt x="521" y="65"/>
                    <a:pt x="521" y="70"/>
                  </a:cubicBezTo>
                  <a:cubicBezTo>
                    <a:pt x="521" y="77"/>
                    <a:pt x="517" y="81"/>
                    <a:pt x="516" y="87"/>
                  </a:cubicBezTo>
                  <a:cubicBezTo>
                    <a:pt x="521" y="87"/>
                    <a:pt x="520" y="85"/>
                    <a:pt x="525" y="84"/>
                  </a:cubicBezTo>
                  <a:cubicBezTo>
                    <a:pt x="526" y="91"/>
                    <a:pt x="526" y="94"/>
                    <a:pt x="531" y="97"/>
                  </a:cubicBezTo>
                  <a:cubicBezTo>
                    <a:pt x="526" y="103"/>
                    <a:pt x="521" y="106"/>
                    <a:pt x="521" y="112"/>
                  </a:cubicBezTo>
                  <a:cubicBezTo>
                    <a:pt x="521" y="117"/>
                    <a:pt x="523" y="123"/>
                    <a:pt x="527" y="123"/>
                  </a:cubicBezTo>
                  <a:cubicBezTo>
                    <a:pt x="539" y="123"/>
                    <a:pt x="559" y="112"/>
                    <a:pt x="568" y="108"/>
                  </a:cubicBezTo>
                  <a:cubicBezTo>
                    <a:pt x="567" y="103"/>
                    <a:pt x="565" y="99"/>
                    <a:pt x="564" y="97"/>
                  </a:cubicBezTo>
                  <a:cubicBezTo>
                    <a:pt x="567" y="97"/>
                    <a:pt x="567" y="97"/>
                    <a:pt x="569" y="97"/>
                  </a:cubicBezTo>
                  <a:cubicBezTo>
                    <a:pt x="582" y="97"/>
                    <a:pt x="610" y="101"/>
                    <a:pt x="610" y="84"/>
                  </a:cubicBezTo>
                  <a:cubicBezTo>
                    <a:pt x="611" y="84"/>
                    <a:pt x="627" y="68"/>
                    <a:pt x="630" y="66"/>
                  </a:cubicBezTo>
                  <a:cubicBezTo>
                    <a:pt x="632" y="64"/>
                    <a:pt x="643" y="65"/>
                    <a:pt x="653" y="65"/>
                  </a:cubicBezTo>
                  <a:cubicBezTo>
                    <a:pt x="657" y="65"/>
                    <a:pt x="660" y="65"/>
                    <a:pt x="664" y="65"/>
                  </a:cubicBezTo>
                  <a:cubicBezTo>
                    <a:pt x="668" y="65"/>
                    <a:pt x="672" y="63"/>
                    <a:pt x="675" y="63"/>
                  </a:cubicBezTo>
                  <a:cubicBezTo>
                    <a:pt x="680" y="62"/>
                    <a:pt x="678" y="61"/>
                    <a:pt x="680" y="59"/>
                  </a:cubicBezTo>
                  <a:cubicBezTo>
                    <a:pt x="688" y="51"/>
                    <a:pt x="688" y="36"/>
                    <a:pt x="699" y="28"/>
                  </a:cubicBezTo>
                  <a:cubicBezTo>
                    <a:pt x="704" y="35"/>
                    <a:pt x="712" y="25"/>
                    <a:pt x="716" y="32"/>
                  </a:cubicBezTo>
                  <a:cubicBezTo>
                    <a:pt x="723" y="44"/>
                    <a:pt x="717" y="62"/>
                    <a:pt x="726" y="73"/>
                  </a:cubicBezTo>
                  <a:cubicBezTo>
                    <a:pt x="723" y="77"/>
                    <a:pt x="718" y="80"/>
                    <a:pt x="712" y="80"/>
                  </a:cubicBezTo>
                  <a:cubicBezTo>
                    <a:pt x="706" y="80"/>
                    <a:pt x="706" y="78"/>
                    <a:pt x="701" y="80"/>
                  </a:cubicBezTo>
                  <a:cubicBezTo>
                    <a:pt x="694" y="87"/>
                    <a:pt x="679" y="92"/>
                    <a:pt x="679" y="109"/>
                  </a:cubicBezTo>
                  <a:cubicBezTo>
                    <a:pt x="679" y="110"/>
                    <a:pt x="680" y="112"/>
                    <a:pt x="681" y="113"/>
                  </a:cubicBezTo>
                  <a:cubicBezTo>
                    <a:pt x="681" y="115"/>
                    <a:pt x="683" y="121"/>
                    <a:pt x="686" y="121"/>
                  </a:cubicBezTo>
                  <a:cubicBezTo>
                    <a:pt x="687" y="121"/>
                    <a:pt x="690" y="118"/>
                    <a:pt x="690" y="118"/>
                  </a:cubicBezTo>
                  <a:cubicBezTo>
                    <a:pt x="690" y="121"/>
                    <a:pt x="690" y="121"/>
                    <a:pt x="690" y="121"/>
                  </a:cubicBezTo>
                  <a:cubicBezTo>
                    <a:pt x="685" y="122"/>
                    <a:pt x="678" y="124"/>
                    <a:pt x="676" y="122"/>
                  </a:cubicBezTo>
                  <a:cubicBezTo>
                    <a:pt x="667" y="129"/>
                    <a:pt x="652" y="126"/>
                    <a:pt x="643" y="132"/>
                  </a:cubicBezTo>
                  <a:cubicBezTo>
                    <a:pt x="648" y="132"/>
                    <a:pt x="648" y="132"/>
                    <a:pt x="648" y="132"/>
                  </a:cubicBezTo>
                  <a:cubicBezTo>
                    <a:pt x="652" y="132"/>
                    <a:pt x="656" y="129"/>
                    <a:pt x="659" y="132"/>
                  </a:cubicBezTo>
                  <a:cubicBezTo>
                    <a:pt x="653" y="134"/>
                    <a:pt x="648" y="134"/>
                    <a:pt x="642" y="134"/>
                  </a:cubicBezTo>
                  <a:cubicBezTo>
                    <a:pt x="641" y="134"/>
                    <a:pt x="639" y="133"/>
                    <a:pt x="638" y="133"/>
                  </a:cubicBezTo>
                  <a:cubicBezTo>
                    <a:pt x="637" y="134"/>
                    <a:pt x="635" y="135"/>
                    <a:pt x="635" y="137"/>
                  </a:cubicBezTo>
                  <a:cubicBezTo>
                    <a:pt x="635" y="139"/>
                    <a:pt x="639" y="142"/>
                    <a:pt x="639" y="142"/>
                  </a:cubicBezTo>
                  <a:cubicBezTo>
                    <a:pt x="638" y="145"/>
                    <a:pt x="630" y="161"/>
                    <a:pt x="627" y="161"/>
                  </a:cubicBezTo>
                  <a:cubicBezTo>
                    <a:pt x="626" y="161"/>
                    <a:pt x="625" y="158"/>
                    <a:pt x="624" y="157"/>
                  </a:cubicBezTo>
                  <a:cubicBezTo>
                    <a:pt x="622" y="159"/>
                    <a:pt x="622" y="159"/>
                    <a:pt x="622" y="159"/>
                  </a:cubicBezTo>
                  <a:cubicBezTo>
                    <a:pt x="623" y="163"/>
                    <a:pt x="626" y="164"/>
                    <a:pt x="626" y="168"/>
                  </a:cubicBezTo>
                  <a:cubicBezTo>
                    <a:pt x="626" y="170"/>
                    <a:pt x="617" y="186"/>
                    <a:pt x="615" y="186"/>
                  </a:cubicBezTo>
                  <a:cubicBezTo>
                    <a:pt x="615" y="186"/>
                    <a:pt x="614" y="184"/>
                    <a:pt x="614" y="183"/>
                  </a:cubicBezTo>
                  <a:cubicBezTo>
                    <a:pt x="614" y="181"/>
                    <a:pt x="614" y="180"/>
                    <a:pt x="614" y="178"/>
                  </a:cubicBezTo>
                  <a:cubicBezTo>
                    <a:pt x="614" y="175"/>
                    <a:pt x="610" y="168"/>
                    <a:pt x="609" y="164"/>
                  </a:cubicBezTo>
                  <a:cubicBezTo>
                    <a:pt x="608" y="166"/>
                    <a:pt x="608" y="170"/>
                    <a:pt x="608" y="170"/>
                  </a:cubicBezTo>
                  <a:cubicBezTo>
                    <a:pt x="608" y="173"/>
                    <a:pt x="611" y="181"/>
                    <a:pt x="611" y="185"/>
                  </a:cubicBezTo>
                  <a:cubicBezTo>
                    <a:pt x="611" y="189"/>
                    <a:pt x="608" y="189"/>
                    <a:pt x="611" y="192"/>
                  </a:cubicBezTo>
                  <a:cubicBezTo>
                    <a:pt x="612" y="192"/>
                    <a:pt x="613" y="192"/>
                    <a:pt x="614" y="192"/>
                  </a:cubicBezTo>
                  <a:cubicBezTo>
                    <a:pt x="614" y="193"/>
                    <a:pt x="614" y="195"/>
                    <a:pt x="614" y="196"/>
                  </a:cubicBezTo>
                  <a:cubicBezTo>
                    <a:pt x="614" y="200"/>
                    <a:pt x="610" y="201"/>
                    <a:pt x="608" y="201"/>
                  </a:cubicBezTo>
                  <a:cubicBezTo>
                    <a:pt x="610" y="205"/>
                    <a:pt x="612" y="205"/>
                    <a:pt x="614" y="205"/>
                  </a:cubicBezTo>
                  <a:cubicBezTo>
                    <a:pt x="613" y="210"/>
                    <a:pt x="611" y="210"/>
                    <a:pt x="607" y="210"/>
                  </a:cubicBezTo>
                  <a:cubicBezTo>
                    <a:pt x="607" y="213"/>
                    <a:pt x="607" y="213"/>
                    <a:pt x="607" y="213"/>
                  </a:cubicBezTo>
                  <a:cubicBezTo>
                    <a:pt x="612" y="216"/>
                    <a:pt x="612" y="216"/>
                    <a:pt x="612" y="216"/>
                  </a:cubicBezTo>
                  <a:cubicBezTo>
                    <a:pt x="611" y="218"/>
                    <a:pt x="610" y="221"/>
                    <a:pt x="607" y="221"/>
                  </a:cubicBezTo>
                  <a:cubicBezTo>
                    <a:pt x="602" y="222"/>
                    <a:pt x="600" y="226"/>
                    <a:pt x="596" y="226"/>
                  </a:cubicBezTo>
                  <a:cubicBezTo>
                    <a:pt x="591" y="228"/>
                    <a:pt x="591" y="230"/>
                    <a:pt x="589" y="232"/>
                  </a:cubicBezTo>
                  <a:lnTo>
                    <a:pt x="590" y="23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67" name="Freeform 50">
              <a:extLst>
                <a:ext uri="{FF2B5EF4-FFF2-40B4-BE49-F238E27FC236}">
                  <a16:creationId xmlns:a16="http://schemas.microsoft.com/office/drawing/2014/main" id="{D9905DF9-4C97-CC41-9308-BB09472FD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5226" y="3202398"/>
              <a:ext cx="846022" cy="437143"/>
            </a:xfrm>
            <a:custGeom>
              <a:avLst/>
              <a:gdLst/>
              <a:ahLst/>
              <a:cxnLst>
                <a:cxn ang="0">
                  <a:pos x="950" y="501"/>
                </a:cxn>
                <a:cxn ang="0">
                  <a:pos x="950" y="527"/>
                </a:cxn>
                <a:cxn ang="0">
                  <a:pos x="955" y="469"/>
                </a:cxn>
                <a:cxn ang="0">
                  <a:pos x="944" y="436"/>
                </a:cxn>
                <a:cxn ang="0">
                  <a:pos x="982" y="418"/>
                </a:cxn>
                <a:cxn ang="0">
                  <a:pos x="1060" y="356"/>
                </a:cxn>
                <a:cxn ang="0">
                  <a:pos x="1050" y="346"/>
                </a:cxn>
                <a:cxn ang="0">
                  <a:pos x="991" y="310"/>
                </a:cxn>
                <a:cxn ang="0">
                  <a:pos x="965" y="247"/>
                </a:cxn>
                <a:cxn ang="0">
                  <a:pos x="908" y="267"/>
                </a:cxn>
                <a:cxn ang="0">
                  <a:pos x="831" y="204"/>
                </a:cxn>
                <a:cxn ang="0">
                  <a:pos x="794" y="247"/>
                </a:cxn>
                <a:cxn ang="0">
                  <a:pos x="783" y="387"/>
                </a:cxn>
                <a:cxn ang="0">
                  <a:pos x="726" y="334"/>
                </a:cxn>
                <a:cxn ang="0">
                  <a:pos x="607" y="306"/>
                </a:cxn>
                <a:cxn ang="0">
                  <a:pos x="595" y="216"/>
                </a:cxn>
                <a:cxn ang="0">
                  <a:pos x="633" y="178"/>
                </a:cxn>
                <a:cxn ang="0">
                  <a:pos x="675" y="146"/>
                </a:cxn>
                <a:cxn ang="0">
                  <a:pos x="686" y="127"/>
                </a:cxn>
                <a:cxn ang="0">
                  <a:pos x="722" y="120"/>
                </a:cxn>
                <a:cxn ang="0">
                  <a:pos x="746" y="61"/>
                </a:cxn>
                <a:cxn ang="0">
                  <a:pos x="702" y="67"/>
                </a:cxn>
                <a:cxn ang="0">
                  <a:pos x="665" y="74"/>
                </a:cxn>
                <a:cxn ang="0">
                  <a:pos x="625" y="55"/>
                </a:cxn>
                <a:cxn ang="0">
                  <a:pos x="574" y="0"/>
                </a:cxn>
                <a:cxn ang="0">
                  <a:pos x="555" y="38"/>
                </a:cxn>
                <a:cxn ang="0">
                  <a:pos x="567" y="98"/>
                </a:cxn>
                <a:cxn ang="0">
                  <a:pos x="492" y="92"/>
                </a:cxn>
                <a:cxn ang="0">
                  <a:pos x="430" y="75"/>
                </a:cxn>
                <a:cxn ang="0">
                  <a:pos x="387" y="89"/>
                </a:cxn>
                <a:cxn ang="0">
                  <a:pos x="333" y="81"/>
                </a:cxn>
                <a:cxn ang="0">
                  <a:pos x="202" y="42"/>
                </a:cxn>
                <a:cxn ang="0">
                  <a:pos x="138" y="40"/>
                </a:cxn>
                <a:cxn ang="0">
                  <a:pos x="61" y="70"/>
                </a:cxn>
                <a:cxn ang="0">
                  <a:pos x="0" y="242"/>
                </a:cxn>
                <a:cxn ang="0">
                  <a:pos x="67" y="253"/>
                </a:cxn>
                <a:cxn ang="0">
                  <a:pos x="124" y="316"/>
                </a:cxn>
                <a:cxn ang="0">
                  <a:pos x="136" y="366"/>
                </a:cxn>
                <a:cxn ang="0">
                  <a:pos x="181" y="413"/>
                </a:cxn>
                <a:cxn ang="0">
                  <a:pos x="224" y="440"/>
                </a:cxn>
                <a:cxn ang="0">
                  <a:pos x="610" y="446"/>
                </a:cxn>
                <a:cxn ang="0">
                  <a:pos x="676" y="453"/>
                </a:cxn>
                <a:cxn ang="0">
                  <a:pos x="705" y="477"/>
                </a:cxn>
                <a:cxn ang="0">
                  <a:pos x="759" y="512"/>
                </a:cxn>
                <a:cxn ang="0">
                  <a:pos x="732" y="553"/>
                </a:cxn>
                <a:cxn ang="0">
                  <a:pos x="772" y="543"/>
                </a:cxn>
                <a:cxn ang="0">
                  <a:pos x="814" y="519"/>
                </a:cxn>
                <a:cxn ang="0">
                  <a:pos x="879" y="498"/>
                </a:cxn>
                <a:cxn ang="0">
                  <a:pos x="928" y="505"/>
                </a:cxn>
              </a:cxnLst>
              <a:rect l="0" t="0" r="r" b="b"/>
              <a:pathLst>
                <a:path w="1071" h="553">
                  <a:moveTo>
                    <a:pt x="928" y="503"/>
                  </a:moveTo>
                  <a:cubicBezTo>
                    <a:pt x="928" y="502"/>
                    <a:pt x="928" y="502"/>
                    <a:pt x="928" y="502"/>
                  </a:cubicBezTo>
                  <a:cubicBezTo>
                    <a:pt x="928" y="502"/>
                    <a:pt x="931" y="502"/>
                    <a:pt x="932" y="502"/>
                  </a:cubicBezTo>
                  <a:cubicBezTo>
                    <a:pt x="935" y="502"/>
                    <a:pt x="946" y="504"/>
                    <a:pt x="950" y="501"/>
                  </a:cubicBezTo>
                  <a:cubicBezTo>
                    <a:pt x="954" y="498"/>
                    <a:pt x="954" y="493"/>
                    <a:pt x="960" y="492"/>
                  </a:cubicBezTo>
                  <a:cubicBezTo>
                    <a:pt x="960" y="498"/>
                    <a:pt x="960" y="499"/>
                    <a:pt x="967" y="499"/>
                  </a:cubicBezTo>
                  <a:cubicBezTo>
                    <a:pt x="957" y="500"/>
                    <a:pt x="941" y="507"/>
                    <a:pt x="941" y="516"/>
                  </a:cubicBezTo>
                  <a:cubicBezTo>
                    <a:pt x="941" y="520"/>
                    <a:pt x="947" y="527"/>
                    <a:pt x="950" y="527"/>
                  </a:cubicBezTo>
                  <a:cubicBezTo>
                    <a:pt x="953" y="527"/>
                    <a:pt x="961" y="516"/>
                    <a:pt x="970" y="513"/>
                  </a:cubicBezTo>
                  <a:cubicBezTo>
                    <a:pt x="972" y="513"/>
                    <a:pt x="1003" y="501"/>
                    <a:pt x="1003" y="497"/>
                  </a:cubicBezTo>
                  <a:cubicBezTo>
                    <a:pt x="1003" y="493"/>
                    <a:pt x="991" y="492"/>
                    <a:pt x="988" y="492"/>
                  </a:cubicBezTo>
                  <a:cubicBezTo>
                    <a:pt x="976" y="492"/>
                    <a:pt x="955" y="480"/>
                    <a:pt x="955" y="469"/>
                  </a:cubicBezTo>
                  <a:cubicBezTo>
                    <a:pt x="955" y="466"/>
                    <a:pt x="959" y="463"/>
                    <a:pt x="960" y="458"/>
                  </a:cubicBezTo>
                  <a:cubicBezTo>
                    <a:pt x="958" y="458"/>
                    <a:pt x="953" y="457"/>
                    <a:pt x="949" y="457"/>
                  </a:cubicBezTo>
                  <a:cubicBezTo>
                    <a:pt x="951" y="453"/>
                    <a:pt x="967" y="451"/>
                    <a:pt x="967" y="442"/>
                  </a:cubicBezTo>
                  <a:cubicBezTo>
                    <a:pt x="967" y="434"/>
                    <a:pt x="954" y="436"/>
                    <a:pt x="944" y="436"/>
                  </a:cubicBezTo>
                  <a:cubicBezTo>
                    <a:pt x="925" y="436"/>
                    <a:pt x="916" y="449"/>
                    <a:pt x="903" y="451"/>
                  </a:cubicBezTo>
                  <a:cubicBezTo>
                    <a:pt x="909" y="439"/>
                    <a:pt x="918" y="443"/>
                    <a:pt x="928" y="433"/>
                  </a:cubicBezTo>
                  <a:cubicBezTo>
                    <a:pt x="934" y="427"/>
                    <a:pt x="929" y="423"/>
                    <a:pt x="939" y="420"/>
                  </a:cubicBezTo>
                  <a:cubicBezTo>
                    <a:pt x="955" y="415"/>
                    <a:pt x="965" y="418"/>
                    <a:pt x="982" y="418"/>
                  </a:cubicBezTo>
                  <a:cubicBezTo>
                    <a:pt x="1004" y="418"/>
                    <a:pt x="1016" y="425"/>
                    <a:pt x="1029" y="408"/>
                  </a:cubicBezTo>
                  <a:cubicBezTo>
                    <a:pt x="1035" y="400"/>
                    <a:pt x="1071" y="398"/>
                    <a:pt x="1071" y="384"/>
                  </a:cubicBezTo>
                  <a:cubicBezTo>
                    <a:pt x="1071" y="374"/>
                    <a:pt x="1067" y="370"/>
                    <a:pt x="1063" y="363"/>
                  </a:cubicBezTo>
                  <a:cubicBezTo>
                    <a:pt x="1060" y="363"/>
                    <a:pt x="1065" y="359"/>
                    <a:pt x="1060" y="356"/>
                  </a:cubicBezTo>
                  <a:cubicBezTo>
                    <a:pt x="1060" y="351"/>
                    <a:pt x="1060" y="351"/>
                    <a:pt x="1060" y="351"/>
                  </a:cubicBezTo>
                  <a:cubicBezTo>
                    <a:pt x="1050" y="357"/>
                    <a:pt x="1029" y="364"/>
                    <a:pt x="1018" y="364"/>
                  </a:cubicBezTo>
                  <a:cubicBezTo>
                    <a:pt x="1017" y="364"/>
                    <a:pt x="1014" y="363"/>
                    <a:pt x="1014" y="362"/>
                  </a:cubicBezTo>
                  <a:cubicBezTo>
                    <a:pt x="1022" y="358"/>
                    <a:pt x="1047" y="354"/>
                    <a:pt x="1050" y="346"/>
                  </a:cubicBezTo>
                  <a:cubicBezTo>
                    <a:pt x="1050" y="344"/>
                    <a:pt x="1046" y="343"/>
                    <a:pt x="1046" y="341"/>
                  </a:cubicBezTo>
                  <a:cubicBezTo>
                    <a:pt x="1035" y="342"/>
                    <a:pt x="1013" y="337"/>
                    <a:pt x="1013" y="322"/>
                  </a:cubicBezTo>
                  <a:cubicBezTo>
                    <a:pt x="1013" y="321"/>
                    <a:pt x="1013" y="321"/>
                    <a:pt x="1013" y="321"/>
                  </a:cubicBezTo>
                  <a:cubicBezTo>
                    <a:pt x="1003" y="321"/>
                    <a:pt x="997" y="315"/>
                    <a:pt x="991" y="310"/>
                  </a:cubicBezTo>
                  <a:cubicBezTo>
                    <a:pt x="994" y="309"/>
                    <a:pt x="998" y="308"/>
                    <a:pt x="998" y="302"/>
                  </a:cubicBezTo>
                  <a:cubicBezTo>
                    <a:pt x="998" y="298"/>
                    <a:pt x="994" y="295"/>
                    <a:pt x="995" y="290"/>
                  </a:cubicBezTo>
                  <a:cubicBezTo>
                    <a:pt x="991" y="289"/>
                    <a:pt x="977" y="280"/>
                    <a:pt x="980" y="272"/>
                  </a:cubicBezTo>
                  <a:cubicBezTo>
                    <a:pt x="985" y="262"/>
                    <a:pt x="966" y="259"/>
                    <a:pt x="965" y="247"/>
                  </a:cubicBezTo>
                  <a:cubicBezTo>
                    <a:pt x="964" y="247"/>
                    <a:pt x="959" y="243"/>
                    <a:pt x="958" y="242"/>
                  </a:cubicBezTo>
                  <a:cubicBezTo>
                    <a:pt x="954" y="244"/>
                    <a:pt x="947" y="248"/>
                    <a:pt x="947" y="254"/>
                  </a:cubicBezTo>
                  <a:cubicBezTo>
                    <a:pt x="947" y="261"/>
                    <a:pt x="933" y="277"/>
                    <a:pt x="922" y="277"/>
                  </a:cubicBezTo>
                  <a:cubicBezTo>
                    <a:pt x="914" y="277"/>
                    <a:pt x="913" y="267"/>
                    <a:pt x="908" y="267"/>
                  </a:cubicBezTo>
                  <a:cubicBezTo>
                    <a:pt x="900" y="267"/>
                    <a:pt x="897" y="246"/>
                    <a:pt x="896" y="236"/>
                  </a:cubicBezTo>
                  <a:cubicBezTo>
                    <a:pt x="894" y="224"/>
                    <a:pt x="870" y="233"/>
                    <a:pt x="870" y="216"/>
                  </a:cubicBezTo>
                  <a:cubicBezTo>
                    <a:pt x="858" y="215"/>
                    <a:pt x="855" y="200"/>
                    <a:pt x="843" y="200"/>
                  </a:cubicBezTo>
                  <a:cubicBezTo>
                    <a:pt x="837" y="200"/>
                    <a:pt x="837" y="204"/>
                    <a:pt x="831" y="204"/>
                  </a:cubicBezTo>
                  <a:cubicBezTo>
                    <a:pt x="818" y="204"/>
                    <a:pt x="810" y="197"/>
                    <a:pt x="797" y="197"/>
                  </a:cubicBezTo>
                  <a:cubicBezTo>
                    <a:pt x="791" y="197"/>
                    <a:pt x="784" y="200"/>
                    <a:pt x="784" y="208"/>
                  </a:cubicBezTo>
                  <a:cubicBezTo>
                    <a:pt x="784" y="212"/>
                    <a:pt x="800" y="218"/>
                    <a:pt x="786" y="227"/>
                  </a:cubicBezTo>
                  <a:cubicBezTo>
                    <a:pt x="780" y="231"/>
                    <a:pt x="794" y="241"/>
                    <a:pt x="794" y="247"/>
                  </a:cubicBezTo>
                  <a:cubicBezTo>
                    <a:pt x="796" y="260"/>
                    <a:pt x="783" y="264"/>
                    <a:pt x="778" y="266"/>
                  </a:cubicBezTo>
                  <a:cubicBezTo>
                    <a:pt x="788" y="283"/>
                    <a:pt x="803" y="289"/>
                    <a:pt x="803" y="318"/>
                  </a:cubicBezTo>
                  <a:cubicBezTo>
                    <a:pt x="803" y="326"/>
                    <a:pt x="777" y="346"/>
                    <a:pt x="768" y="347"/>
                  </a:cubicBezTo>
                  <a:cubicBezTo>
                    <a:pt x="783" y="355"/>
                    <a:pt x="777" y="379"/>
                    <a:pt x="783" y="387"/>
                  </a:cubicBezTo>
                  <a:cubicBezTo>
                    <a:pt x="782" y="389"/>
                    <a:pt x="776" y="392"/>
                    <a:pt x="775" y="397"/>
                  </a:cubicBezTo>
                  <a:cubicBezTo>
                    <a:pt x="770" y="397"/>
                    <a:pt x="766" y="406"/>
                    <a:pt x="762" y="403"/>
                  </a:cubicBezTo>
                  <a:cubicBezTo>
                    <a:pt x="751" y="394"/>
                    <a:pt x="736" y="380"/>
                    <a:pt x="736" y="367"/>
                  </a:cubicBezTo>
                  <a:cubicBezTo>
                    <a:pt x="736" y="353"/>
                    <a:pt x="738" y="342"/>
                    <a:pt x="726" y="334"/>
                  </a:cubicBezTo>
                  <a:cubicBezTo>
                    <a:pt x="697" y="334"/>
                    <a:pt x="697" y="334"/>
                    <a:pt x="697" y="334"/>
                  </a:cubicBezTo>
                  <a:cubicBezTo>
                    <a:pt x="681" y="322"/>
                    <a:pt x="662" y="315"/>
                    <a:pt x="643" y="308"/>
                  </a:cubicBezTo>
                  <a:cubicBezTo>
                    <a:pt x="640" y="306"/>
                    <a:pt x="629" y="299"/>
                    <a:pt x="623" y="299"/>
                  </a:cubicBezTo>
                  <a:cubicBezTo>
                    <a:pt x="617" y="299"/>
                    <a:pt x="614" y="306"/>
                    <a:pt x="607" y="306"/>
                  </a:cubicBezTo>
                  <a:cubicBezTo>
                    <a:pt x="607" y="295"/>
                    <a:pt x="600" y="270"/>
                    <a:pt x="590" y="270"/>
                  </a:cubicBezTo>
                  <a:cubicBezTo>
                    <a:pt x="586" y="270"/>
                    <a:pt x="584" y="274"/>
                    <a:pt x="579" y="275"/>
                  </a:cubicBezTo>
                  <a:cubicBezTo>
                    <a:pt x="581" y="269"/>
                    <a:pt x="579" y="268"/>
                    <a:pt x="579" y="255"/>
                  </a:cubicBezTo>
                  <a:cubicBezTo>
                    <a:pt x="579" y="237"/>
                    <a:pt x="584" y="227"/>
                    <a:pt x="595" y="216"/>
                  </a:cubicBezTo>
                  <a:cubicBezTo>
                    <a:pt x="598" y="213"/>
                    <a:pt x="606" y="196"/>
                    <a:pt x="609" y="194"/>
                  </a:cubicBezTo>
                  <a:cubicBezTo>
                    <a:pt x="617" y="192"/>
                    <a:pt x="630" y="196"/>
                    <a:pt x="630" y="186"/>
                  </a:cubicBezTo>
                  <a:cubicBezTo>
                    <a:pt x="630" y="179"/>
                    <a:pt x="613" y="178"/>
                    <a:pt x="607" y="175"/>
                  </a:cubicBezTo>
                  <a:cubicBezTo>
                    <a:pt x="611" y="176"/>
                    <a:pt x="597" y="167"/>
                    <a:pt x="633" y="178"/>
                  </a:cubicBezTo>
                  <a:cubicBezTo>
                    <a:pt x="643" y="181"/>
                    <a:pt x="637" y="169"/>
                    <a:pt x="642" y="169"/>
                  </a:cubicBezTo>
                  <a:cubicBezTo>
                    <a:pt x="643" y="169"/>
                    <a:pt x="647" y="169"/>
                    <a:pt x="652" y="169"/>
                  </a:cubicBezTo>
                  <a:cubicBezTo>
                    <a:pt x="662" y="169"/>
                    <a:pt x="668" y="158"/>
                    <a:pt x="675" y="153"/>
                  </a:cubicBezTo>
                  <a:cubicBezTo>
                    <a:pt x="675" y="146"/>
                    <a:pt x="675" y="146"/>
                    <a:pt x="675" y="146"/>
                  </a:cubicBezTo>
                  <a:cubicBezTo>
                    <a:pt x="660" y="142"/>
                    <a:pt x="645" y="145"/>
                    <a:pt x="639" y="131"/>
                  </a:cubicBezTo>
                  <a:cubicBezTo>
                    <a:pt x="639" y="131"/>
                    <a:pt x="643" y="131"/>
                    <a:pt x="647" y="131"/>
                  </a:cubicBezTo>
                  <a:cubicBezTo>
                    <a:pt x="652" y="135"/>
                    <a:pt x="658" y="141"/>
                    <a:pt x="666" y="141"/>
                  </a:cubicBezTo>
                  <a:cubicBezTo>
                    <a:pt x="673" y="141"/>
                    <a:pt x="686" y="132"/>
                    <a:pt x="686" y="127"/>
                  </a:cubicBezTo>
                  <a:cubicBezTo>
                    <a:pt x="686" y="125"/>
                    <a:pt x="680" y="117"/>
                    <a:pt x="683" y="117"/>
                  </a:cubicBezTo>
                  <a:cubicBezTo>
                    <a:pt x="693" y="117"/>
                    <a:pt x="696" y="126"/>
                    <a:pt x="703" y="126"/>
                  </a:cubicBezTo>
                  <a:cubicBezTo>
                    <a:pt x="707" y="126"/>
                    <a:pt x="709" y="123"/>
                    <a:pt x="717" y="123"/>
                  </a:cubicBezTo>
                  <a:cubicBezTo>
                    <a:pt x="715" y="120"/>
                    <a:pt x="717" y="112"/>
                    <a:pt x="722" y="120"/>
                  </a:cubicBezTo>
                  <a:cubicBezTo>
                    <a:pt x="725" y="125"/>
                    <a:pt x="748" y="105"/>
                    <a:pt x="748" y="100"/>
                  </a:cubicBezTo>
                  <a:cubicBezTo>
                    <a:pt x="748" y="96"/>
                    <a:pt x="738" y="91"/>
                    <a:pt x="738" y="89"/>
                  </a:cubicBezTo>
                  <a:cubicBezTo>
                    <a:pt x="738" y="85"/>
                    <a:pt x="732" y="78"/>
                    <a:pt x="746" y="72"/>
                  </a:cubicBezTo>
                  <a:cubicBezTo>
                    <a:pt x="748" y="68"/>
                    <a:pt x="746" y="68"/>
                    <a:pt x="746" y="61"/>
                  </a:cubicBezTo>
                  <a:cubicBezTo>
                    <a:pt x="732" y="61"/>
                    <a:pt x="735" y="50"/>
                    <a:pt x="717" y="50"/>
                  </a:cubicBezTo>
                  <a:cubicBezTo>
                    <a:pt x="713" y="49"/>
                    <a:pt x="710" y="47"/>
                    <a:pt x="706" y="47"/>
                  </a:cubicBezTo>
                  <a:cubicBezTo>
                    <a:pt x="701" y="47"/>
                    <a:pt x="695" y="50"/>
                    <a:pt x="695" y="55"/>
                  </a:cubicBezTo>
                  <a:cubicBezTo>
                    <a:pt x="695" y="61"/>
                    <a:pt x="702" y="63"/>
                    <a:pt x="702" y="67"/>
                  </a:cubicBezTo>
                  <a:cubicBezTo>
                    <a:pt x="702" y="72"/>
                    <a:pt x="692" y="72"/>
                    <a:pt x="689" y="76"/>
                  </a:cubicBezTo>
                  <a:cubicBezTo>
                    <a:pt x="686" y="84"/>
                    <a:pt x="687" y="90"/>
                    <a:pt x="681" y="98"/>
                  </a:cubicBezTo>
                  <a:cubicBezTo>
                    <a:pt x="671" y="110"/>
                    <a:pt x="658" y="90"/>
                    <a:pt x="658" y="85"/>
                  </a:cubicBezTo>
                  <a:cubicBezTo>
                    <a:pt x="658" y="79"/>
                    <a:pt x="665" y="81"/>
                    <a:pt x="665" y="74"/>
                  </a:cubicBezTo>
                  <a:cubicBezTo>
                    <a:pt x="665" y="71"/>
                    <a:pt x="652" y="59"/>
                    <a:pt x="649" y="59"/>
                  </a:cubicBezTo>
                  <a:cubicBezTo>
                    <a:pt x="636" y="59"/>
                    <a:pt x="645" y="78"/>
                    <a:pt x="631" y="78"/>
                  </a:cubicBezTo>
                  <a:cubicBezTo>
                    <a:pt x="631" y="70"/>
                    <a:pt x="630" y="65"/>
                    <a:pt x="621" y="60"/>
                  </a:cubicBezTo>
                  <a:cubicBezTo>
                    <a:pt x="622" y="58"/>
                    <a:pt x="623" y="57"/>
                    <a:pt x="625" y="55"/>
                  </a:cubicBezTo>
                  <a:cubicBezTo>
                    <a:pt x="618" y="51"/>
                    <a:pt x="609" y="55"/>
                    <a:pt x="603" y="48"/>
                  </a:cubicBezTo>
                  <a:cubicBezTo>
                    <a:pt x="606" y="47"/>
                    <a:pt x="614" y="44"/>
                    <a:pt x="614" y="38"/>
                  </a:cubicBezTo>
                  <a:cubicBezTo>
                    <a:pt x="614" y="29"/>
                    <a:pt x="601" y="30"/>
                    <a:pt x="601" y="23"/>
                  </a:cubicBezTo>
                  <a:cubicBezTo>
                    <a:pt x="601" y="10"/>
                    <a:pt x="591" y="1"/>
                    <a:pt x="574" y="0"/>
                  </a:cubicBezTo>
                  <a:cubicBezTo>
                    <a:pt x="565" y="0"/>
                    <a:pt x="569" y="6"/>
                    <a:pt x="569" y="10"/>
                  </a:cubicBezTo>
                  <a:cubicBezTo>
                    <a:pt x="564" y="11"/>
                    <a:pt x="557" y="10"/>
                    <a:pt x="557" y="17"/>
                  </a:cubicBezTo>
                  <a:cubicBezTo>
                    <a:pt x="557" y="21"/>
                    <a:pt x="561" y="23"/>
                    <a:pt x="561" y="28"/>
                  </a:cubicBezTo>
                  <a:cubicBezTo>
                    <a:pt x="561" y="32"/>
                    <a:pt x="555" y="32"/>
                    <a:pt x="555" y="38"/>
                  </a:cubicBezTo>
                  <a:cubicBezTo>
                    <a:pt x="555" y="52"/>
                    <a:pt x="585" y="44"/>
                    <a:pt x="585" y="59"/>
                  </a:cubicBezTo>
                  <a:cubicBezTo>
                    <a:pt x="585" y="61"/>
                    <a:pt x="581" y="72"/>
                    <a:pt x="581" y="72"/>
                  </a:cubicBezTo>
                  <a:cubicBezTo>
                    <a:pt x="584" y="70"/>
                    <a:pt x="587" y="69"/>
                    <a:pt x="591" y="67"/>
                  </a:cubicBezTo>
                  <a:cubicBezTo>
                    <a:pt x="596" y="85"/>
                    <a:pt x="567" y="77"/>
                    <a:pt x="567" y="98"/>
                  </a:cubicBezTo>
                  <a:cubicBezTo>
                    <a:pt x="553" y="102"/>
                    <a:pt x="564" y="88"/>
                    <a:pt x="561" y="83"/>
                  </a:cubicBezTo>
                  <a:cubicBezTo>
                    <a:pt x="559" y="81"/>
                    <a:pt x="547" y="78"/>
                    <a:pt x="541" y="78"/>
                  </a:cubicBezTo>
                  <a:cubicBezTo>
                    <a:pt x="533" y="78"/>
                    <a:pt x="530" y="82"/>
                    <a:pt x="530" y="92"/>
                  </a:cubicBezTo>
                  <a:cubicBezTo>
                    <a:pt x="522" y="91"/>
                    <a:pt x="517" y="92"/>
                    <a:pt x="492" y="92"/>
                  </a:cubicBezTo>
                  <a:cubicBezTo>
                    <a:pt x="468" y="92"/>
                    <a:pt x="441" y="83"/>
                    <a:pt x="435" y="65"/>
                  </a:cubicBezTo>
                  <a:cubicBezTo>
                    <a:pt x="427" y="67"/>
                    <a:pt x="400" y="68"/>
                    <a:pt x="400" y="78"/>
                  </a:cubicBezTo>
                  <a:cubicBezTo>
                    <a:pt x="400" y="81"/>
                    <a:pt x="403" y="82"/>
                    <a:pt x="406" y="82"/>
                  </a:cubicBezTo>
                  <a:cubicBezTo>
                    <a:pt x="413" y="82"/>
                    <a:pt x="425" y="79"/>
                    <a:pt x="430" y="75"/>
                  </a:cubicBezTo>
                  <a:cubicBezTo>
                    <a:pt x="432" y="90"/>
                    <a:pt x="409" y="78"/>
                    <a:pt x="409" y="93"/>
                  </a:cubicBezTo>
                  <a:cubicBezTo>
                    <a:pt x="409" y="96"/>
                    <a:pt x="414" y="106"/>
                    <a:pt x="412" y="106"/>
                  </a:cubicBezTo>
                  <a:cubicBezTo>
                    <a:pt x="403" y="106"/>
                    <a:pt x="401" y="95"/>
                    <a:pt x="394" y="92"/>
                  </a:cubicBezTo>
                  <a:cubicBezTo>
                    <a:pt x="387" y="89"/>
                    <a:pt x="387" y="89"/>
                    <a:pt x="387" y="89"/>
                  </a:cubicBezTo>
                  <a:cubicBezTo>
                    <a:pt x="377" y="89"/>
                    <a:pt x="370" y="89"/>
                    <a:pt x="359" y="89"/>
                  </a:cubicBezTo>
                  <a:cubicBezTo>
                    <a:pt x="350" y="89"/>
                    <a:pt x="344" y="92"/>
                    <a:pt x="335" y="93"/>
                  </a:cubicBezTo>
                  <a:cubicBezTo>
                    <a:pt x="317" y="93"/>
                    <a:pt x="317" y="87"/>
                    <a:pt x="317" y="86"/>
                  </a:cubicBezTo>
                  <a:cubicBezTo>
                    <a:pt x="317" y="82"/>
                    <a:pt x="331" y="83"/>
                    <a:pt x="333" y="81"/>
                  </a:cubicBezTo>
                  <a:cubicBezTo>
                    <a:pt x="321" y="64"/>
                    <a:pt x="323" y="66"/>
                    <a:pt x="298" y="68"/>
                  </a:cubicBezTo>
                  <a:cubicBezTo>
                    <a:pt x="271" y="70"/>
                    <a:pt x="258" y="48"/>
                    <a:pt x="231" y="48"/>
                  </a:cubicBezTo>
                  <a:cubicBezTo>
                    <a:pt x="223" y="48"/>
                    <a:pt x="219" y="54"/>
                    <a:pt x="212" y="54"/>
                  </a:cubicBezTo>
                  <a:cubicBezTo>
                    <a:pt x="207" y="54"/>
                    <a:pt x="202" y="46"/>
                    <a:pt x="202" y="42"/>
                  </a:cubicBezTo>
                  <a:cubicBezTo>
                    <a:pt x="193" y="44"/>
                    <a:pt x="193" y="54"/>
                    <a:pt x="184" y="54"/>
                  </a:cubicBezTo>
                  <a:cubicBezTo>
                    <a:pt x="176" y="54"/>
                    <a:pt x="164" y="34"/>
                    <a:pt x="161" y="34"/>
                  </a:cubicBezTo>
                  <a:cubicBezTo>
                    <a:pt x="153" y="34"/>
                    <a:pt x="156" y="47"/>
                    <a:pt x="146" y="47"/>
                  </a:cubicBezTo>
                  <a:cubicBezTo>
                    <a:pt x="143" y="47"/>
                    <a:pt x="140" y="44"/>
                    <a:pt x="138" y="40"/>
                  </a:cubicBezTo>
                  <a:cubicBezTo>
                    <a:pt x="125" y="44"/>
                    <a:pt x="120" y="44"/>
                    <a:pt x="108" y="49"/>
                  </a:cubicBezTo>
                  <a:cubicBezTo>
                    <a:pt x="103" y="50"/>
                    <a:pt x="91" y="59"/>
                    <a:pt x="87" y="55"/>
                  </a:cubicBezTo>
                  <a:cubicBezTo>
                    <a:pt x="76" y="44"/>
                    <a:pt x="78" y="58"/>
                    <a:pt x="74" y="58"/>
                  </a:cubicBezTo>
                  <a:cubicBezTo>
                    <a:pt x="45" y="59"/>
                    <a:pt x="65" y="70"/>
                    <a:pt x="61" y="70"/>
                  </a:cubicBezTo>
                  <a:cubicBezTo>
                    <a:pt x="50" y="70"/>
                    <a:pt x="30" y="67"/>
                    <a:pt x="12" y="56"/>
                  </a:cubicBezTo>
                  <a:cubicBezTo>
                    <a:pt x="11" y="56"/>
                    <a:pt x="6" y="52"/>
                    <a:pt x="6" y="51"/>
                  </a:cubicBezTo>
                  <a:cubicBezTo>
                    <a:pt x="3" y="52"/>
                    <a:pt x="5" y="52"/>
                    <a:pt x="0" y="51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6" y="247"/>
                    <a:pt x="19" y="240"/>
                    <a:pt x="25" y="248"/>
                  </a:cubicBezTo>
                  <a:cubicBezTo>
                    <a:pt x="29" y="254"/>
                    <a:pt x="38" y="266"/>
                    <a:pt x="47" y="266"/>
                  </a:cubicBezTo>
                  <a:cubicBezTo>
                    <a:pt x="53" y="266"/>
                    <a:pt x="53" y="257"/>
                    <a:pt x="59" y="255"/>
                  </a:cubicBezTo>
                  <a:cubicBezTo>
                    <a:pt x="62" y="254"/>
                    <a:pt x="64" y="255"/>
                    <a:pt x="67" y="253"/>
                  </a:cubicBezTo>
                  <a:cubicBezTo>
                    <a:pt x="81" y="266"/>
                    <a:pt x="87" y="271"/>
                    <a:pt x="99" y="288"/>
                  </a:cubicBezTo>
                  <a:cubicBezTo>
                    <a:pt x="100" y="290"/>
                    <a:pt x="103" y="291"/>
                    <a:pt x="105" y="295"/>
                  </a:cubicBezTo>
                  <a:cubicBezTo>
                    <a:pt x="106" y="300"/>
                    <a:pt x="108" y="306"/>
                    <a:pt x="113" y="311"/>
                  </a:cubicBezTo>
                  <a:cubicBezTo>
                    <a:pt x="116" y="314"/>
                    <a:pt x="121" y="313"/>
                    <a:pt x="124" y="316"/>
                  </a:cubicBezTo>
                  <a:cubicBezTo>
                    <a:pt x="128" y="320"/>
                    <a:pt x="135" y="322"/>
                    <a:pt x="135" y="332"/>
                  </a:cubicBezTo>
                  <a:cubicBezTo>
                    <a:pt x="135" y="336"/>
                    <a:pt x="129" y="337"/>
                    <a:pt x="129" y="340"/>
                  </a:cubicBezTo>
                  <a:cubicBezTo>
                    <a:pt x="129" y="343"/>
                    <a:pt x="132" y="344"/>
                    <a:pt x="132" y="347"/>
                  </a:cubicBezTo>
                  <a:cubicBezTo>
                    <a:pt x="132" y="352"/>
                    <a:pt x="130" y="364"/>
                    <a:pt x="136" y="366"/>
                  </a:cubicBezTo>
                  <a:cubicBezTo>
                    <a:pt x="140" y="367"/>
                    <a:pt x="143" y="367"/>
                    <a:pt x="146" y="370"/>
                  </a:cubicBezTo>
                  <a:cubicBezTo>
                    <a:pt x="150" y="373"/>
                    <a:pt x="145" y="379"/>
                    <a:pt x="150" y="383"/>
                  </a:cubicBezTo>
                  <a:cubicBezTo>
                    <a:pt x="150" y="383"/>
                    <a:pt x="162" y="390"/>
                    <a:pt x="162" y="391"/>
                  </a:cubicBezTo>
                  <a:cubicBezTo>
                    <a:pt x="165" y="401"/>
                    <a:pt x="166" y="413"/>
                    <a:pt x="181" y="413"/>
                  </a:cubicBezTo>
                  <a:cubicBezTo>
                    <a:pt x="183" y="422"/>
                    <a:pt x="199" y="416"/>
                    <a:pt x="202" y="428"/>
                  </a:cubicBezTo>
                  <a:cubicBezTo>
                    <a:pt x="204" y="432"/>
                    <a:pt x="215" y="433"/>
                    <a:pt x="219" y="437"/>
                  </a:cubicBezTo>
                  <a:cubicBezTo>
                    <a:pt x="220" y="438"/>
                    <a:pt x="222" y="439"/>
                    <a:pt x="224" y="440"/>
                  </a:cubicBezTo>
                  <a:cubicBezTo>
                    <a:pt x="224" y="440"/>
                    <a:pt x="224" y="440"/>
                    <a:pt x="224" y="440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7" y="435"/>
                    <a:pt x="577" y="435"/>
                    <a:pt x="577" y="435"/>
                  </a:cubicBezTo>
                  <a:cubicBezTo>
                    <a:pt x="583" y="439"/>
                    <a:pt x="582" y="443"/>
                    <a:pt x="588" y="446"/>
                  </a:cubicBezTo>
                  <a:cubicBezTo>
                    <a:pt x="610" y="446"/>
                    <a:pt x="610" y="446"/>
                    <a:pt x="610" y="446"/>
                  </a:cubicBezTo>
                  <a:cubicBezTo>
                    <a:pt x="619" y="455"/>
                    <a:pt x="630" y="455"/>
                    <a:pt x="647" y="455"/>
                  </a:cubicBezTo>
                  <a:cubicBezTo>
                    <a:pt x="652" y="453"/>
                    <a:pt x="653" y="455"/>
                    <a:pt x="658" y="452"/>
                  </a:cubicBezTo>
                  <a:cubicBezTo>
                    <a:pt x="662" y="450"/>
                    <a:pt x="661" y="443"/>
                    <a:pt x="665" y="443"/>
                  </a:cubicBezTo>
                  <a:cubicBezTo>
                    <a:pt x="670" y="443"/>
                    <a:pt x="674" y="451"/>
                    <a:pt x="676" y="453"/>
                  </a:cubicBezTo>
                  <a:cubicBezTo>
                    <a:pt x="677" y="451"/>
                    <a:pt x="676" y="448"/>
                    <a:pt x="676" y="447"/>
                  </a:cubicBezTo>
                  <a:cubicBezTo>
                    <a:pt x="677" y="447"/>
                    <a:pt x="678" y="447"/>
                    <a:pt x="680" y="447"/>
                  </a:cubicBezTo>
                  <a:cubicBezTo>
                    <a:pt x="682" y="447"/>
                    <a:pt x="701" y="462"/>
                    <a:pt x="702" y="463"/>
                  </a:cubicBezTo>
                  <a:cubicBezTo>
                    <a:pt x="704" y="469"/>
                    <a:pt x="702" y="473"/>
                    <a:pt x="705" y="477"/>
                  </a:cubicBezTo>
                  <a:cubicBezTo>
                    <a:pt x="715" y="487"/>
                    <a:pt x="729" y="485"/>
                    <a:pt x="740" y="492"/>
                  </a:cubicBezTo>
                  <a:cubicBezTo>
                    <a:pt x="752" y="492"/>
                    <a:pt x="752" y="492"/>
                    <a:pt x="752" y="492"/>
                  </a:cubicBezTo>
                  <a:cubicBezTo>
                    <a:pt x="757" y="495"/>
                    <a:pt x="763" y="500"/>
                    <a:pt x="763" y="506"/>
                  </a:cubicBezTo>
                  <a:cubicBezTo>
                    <a:pt x="763" y="509"/>
                    <a:pt x="762" y="512"/>
                    <a:pt x="759" y="512"/>
                  </a:cubicBezTo>
                  <a:cubicBezTo>
                    <a:pt x="754" y="512"/>
                    <a:pt x="748" y="506"/>
                    <a:pt x="747" y="504"/>
                  </a:cubicBezTo>
                  <a:cubicBezTo>
                    <a:pt x="745" y="511"/>
                    <a:pt x="741" y="532"/>
                    <a:pt x="735" y="532"/>
                  </a:cubicBezTo>
                  <a:cubicBezTo>
                    <a:pt x="730" y="538"/>
                    <a:pt x="725" y="541"/>
                    <a:pt x="725" y="547"/>
                  </a:cubicBezTo>
                  <a:cubicBezTo>
                    <a:pt x="726" y="549"/>
                    <a:pt x="729" y="553"/>
                    <a:pt x="732" y="553"/>
                  </a:cubicBezTo>
                  <a:cubicBezTo>
                    <a:pt x="736" y="553"/>
                    <a:pt x="736" y="550"/>
                    <a:pt x="738" y="548"/>
                  </a:cubicBezTo>
                  <a:cubicBezTo>
                    <a:pt x="742" y="544"/>
                    <a:pt x="748" y="545"/>
                    <a:pt x="755" y="545"/>
                  </a:cubicBezTo>
                  <a:cubicBezTo>
                    <a:pt x="760" y="545"/>
                    <a:pt x="763" y="548"/>
                    <a:pt x="765" y="546"/>
                  </a:cubicBezTo>
                  <a:cubicBezTo>
                    <a:pt x="768" y="545"/>
                    <a:pt x="770" y="544"/>
                    <a:pt x="772" y="543"/>
                  </a:cubicBezTo>
                  <a:cubicBezTo>
                    <a:pt x="772" y="540"/>
                    <a:pt x="771" y="538"/>
                    <a:pt x="770" y="536"/>
                  </a:cubicBezTo>
                  <a:cubicBezTo>
                    <a:pt x="769" y="534"/>
                    <a:pt x="767" y="533"/>
                    <a:pt x="767" y="531"/>
                  </a:cubicBezTo>
                  <a:cubicBezTo>
                    <a:pt x="767" y="529"/>
                    <a:pt x="771" y="528"/>
                    <a:pt x="773" y="528"/>
                  </a:cubicBezTo>
                  <a:cubicBezTo>
                    <a:pt x="782" y="525"/>
                    <a:pt x="803" y="519"/>
                    <a:pt x="814" y="519"/>
                  </a:cubicBezTo>
                  <a:cubicBezTo>
                    <a:pt x="815" y="519"/>
                    <a:pt x="831" y="503"/>
                    <a:pt x="834" y="501"/>
                  </a:cubicBezTo>
                  <a:cubicBezTo>
                    <a:pt x="836" y="499"/>
                    <a:pt x="847" y="500"/>
                    <a:pt x="857" y="500"/>
                  </a:cubicBezTo>
                  <a:cubicBezTo>
                    <a:pt x="861" y="500"/>
                    <a:pt x="864" y="500"/>
                    <a:pt x="868" y="500"/>
                  </a:cubicBezTo>
                  <a:cubicBezTo>
                    <a:pt x="872" y="500"/>
                    <a:pt x="876" y="498"/>
                    <a:pt x="879" y="498"/>
                  </a:cubicBezTo>
                  <a:cubicBezTo>
                    <a:pt x="884" y="497"/>
                    <a:pt x="882" y="496"/>
                    <a:pt x="884" y="494"/>
                  </a:cubicBezTo>
                  <a:cubicBezTo>
                    <a:pt x="892" y="486"/>
                    <a:pt x="892" y="471"/>
                    <a:pt x="903" y="463"/>
                  </a:cubicBezTo>
                  <a:cubicBezTo>
                    <a:pt x="908" y="470"/>
                    <a:pt x="916" y="460"/>
                    <a:pt x="920" y="467"/>
                  </a:cubicBezTo>
                  <a:cubicBezTo>
                    <a:pt x="926" y="478"/>
                    <a:pt x="922" y="494"/>
                    <a:pt x="928" y="505"/>
                  </a:cubicBezTo>
                  <a:lnTo>
                    <a:pt x="928" y="50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68" name="Freeform 51">
              <a:extLst>
                <a:ext uri="{FF2B5EF4-FFF2-40B4-BE49-F238E27FC236}">
                  <a16:creationId xmlns:a16="http://schemas.microsoft.com/office/drawing/2014/main" id="{A44004CA-21C3-3843-A7D7-1F8D48219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433" y="3212762"/>
              <a:ext cx="370253" cy="271330"/>
            </a:xfrm>
            <a:custGeom>
              <a:avLst/>
              <a:gdLst/>
              <a:ahLst/>
              <a:cxnLst>
                <a:cxn ang="0">
                  <a:pos x="334" y="228"/>
                </a:cxn>
                <a:cxn ang="0">
                  <a:pos x="381" y="252"/>
                </a:cxn>
                <a:cxn ang="0">
                  <a:pos x="401" y="239"/>
                </a:cxn>
                <a:cxn ang="0">
                  <a:pos x="439" y="281"/>
                </a:cxn>
                <a:cxn ang="0">
                  <a:pos x="458" y="302"/>
                </a:cxn>
                <a:cxn ang="0">
                  <a:pos x="463" y="326"/>
                </a:cxn>
                <a:cxn ang="0">
                  <a:pos x="440" y="314"/>
                </a:cxn>
                <a:cxn ang="0">
                  <a:pos x="427" y="300"/>
                </a:cxn>
                <a:cxn ang="0">
                  <a:pos x="426" y="286"/>
                </a:cxn>
                <a:cxn ang="0">
                  <a:pos x="414" y="286"/>
                </a:cxn>
                <a:cxn ang="0">
                  <a:pos x="412" y="270"/>
                </a:cxn>
                <a:cxn ang="0">
                  <a:pos x="390" y="261"/>
                </a:cxn>
                <a:cxn ang="0">
                  <a:pos x="363" y="252"/>
                </a:cxn>
                <a:cxn ang="0">
                  <a:pos x="299" y="236"/>
                </a:cxn>
                <a:cxn ang="0">
                  <a:pos x="240" y="221"/>
                </a:cxn>
                <a:cxn ang="0">
                  <a:pos x="200" y="252"/>
                </a:cxn>
                <a:cxn ang="0">
                  <a:pos x="199" y="245"/>
                </a:cxn>
                <a:cxn ang="0">
                  <a:pos x="218" y="219"/>
                </a:cxn>
                <a:cxn ang="0">
                  <a:pos x="213" y="214"/>
                </a:cxn>
                <a:cxn ang="0">
                  <a:pos x="173" y="260"/>
                </a:cxn>
                <a:cxn ang="0">
                  <a:pos x="143" y="288"/>
                </a:cxn>
                <a:cxn ang="0">
                  <a:pos x="79" y="322"/>
                </a:cxn>
                <a:cxn ang="0">
                  <a:pos x="57" y="328"/>
                </a:cxn>
                <a:cxn ang="0">
                  <a:pos x="92" y="307"/>
                </a:cxn>
                <a:cxn ang="0">
                  <a:pos x="148" y="256"/>
                </a:cxn>
                <a:cxn ang="0">
                  <a:pos x="125" y="262"/>
                </a:cxn>
                <a:cxn ang="0">
                  <a:pos x="110" y="266"/>
                </a:cxn>
                <a:cxn ang="0">
                  <a:pos x="88" y="261"/>
                </a:cxn>
                <a:cxn ang="0">
                  <a:pos x="76" y="264"/>
                </a:cxn>
                <a:cxn ang="0">
                  <a:pos x="72" y="244"/>
                </a:cxn>
                <a:cxn ang="0">
                  <a:pos x="60" y="245"/>
                </a:cxn>
                <a:cxn ang="0">
                  <a:pos x="37" y="224"/>
                </a:cxn>
                <a:cxn ang="0">
                  <a:pos x="52" y="180"/>
                </a:cxn>
                <a:cxn ang="0">
                  <a:pos x="79" y="152"/>
                </a:cxn>
                <a:cxn ang="0">
                  <a:pos x="85" y="145"/>
                </a:cxn>
                <a:cxn ang="0">
                  <a:pos x="60" y="153"/>
                </a:cxn>
                <a:cxn ang="0">
                  <a:pos x="18" y="150"/>
                </a:cxn>
                <a:cxn ang="0">
                  <a:pos x="13" y="133"/>
                </a:cxn>
                <a:cxn ang="0">
                  <a:pos x="40" y="106"/>
                </a:cxn>
                <a:cxn ang="0">
                  <a:pos x="64" y="116"/>
                </a:cxn>
                <a:cxn ang="0">
                  <a:pos x="50" y="95"/>
                </a:cxn>
                <a:cxn ang="0">
                  <a:pos x="13" y="68"/>
                </a:cxn>
                <a:cxn ang="0">
                  <a:pos x="44" y="56"/>
                </a:cxn>
                <a:cxn ang="0">
                  <a:pos x="117" y="13"/>
                </a:cxn>
                <a:cxn ang="0">
                  <a:pos x="150" y="7"/>
                </a:cxn>
                <a:cxn ang="0">
                  <a:pos x="157" y="7"/>
                </a:cxn>
                <a:cxn ang="0">
                  <a:pos x="189" y="11"/>
                </a:cxn>
                <a:cxn ang="0">
                  <a:pos x="236" y="20"/>
                </a:cxn>
                <a:cxn ang="0">
                  <a:pos x="307" y="28"/>
                </a:cxn>
                <a:cxn ang="0">
                  <a:pos x="334" y="36"/>
                </a:cxn>
              </a:cxnLst>
              <a:rect l="0" t="0" r="r" b="b"/>
              <a:pathLst>
                <a:path w="469" h="343">
                  <a:moveTo>
                    <a:pt x="334" y="37"/>
                  </a:moveTo>
                  <a:cubicBezTo>
                    <a:pt x="334" y="228"/>
                    <a:pt x="334" y="228"/>
                    <a:pt x="334" y="228"/>
                  </a:cubicBezTo>
                  <a:cubicBezTo>
                    <a:pt x="340" y="233"/>
                    <a:pt x="353" y="226"/>
                    <a:pt x="359" y="234"/>
                  </a:cubicBezTo>
                  <a:cubicBezTo>
                    <a:pt x="363" y="240"/>
                    <a:pt x="372" y="252"/>
                    <a:pt x="381" y="252"/>
                  </a:cubicBezTo>
                  <a:cubicBezTo>
                    <a:pt x="387" y="252"/>
                    <a:pt x="387" y="243"/>
                    <a:pt x="393" y="241"/>
                  </a:cubicBezTo>
                  <a:cubicBezTo>
                    <a:pt x="396" y="240"/>
                    <a:pt x="398" y="241"/>
                    <a:pt x="401" y="239"/>
                  </a:cubicBezTo>
                  <a:cubicBezTo>
                    <a:pt x="415" y="252"/>
                    <a:pt x="421" y="257"/>
                    <a:pt x="433" y="274"/>
                  </a:cubicBezTo>
                  <a:cubicBezTo>
                    <a:pt x="434" y="276"/>
                    <a:pt x="437" y="277"/>
                    <a:pt x="439" y="281"/>
                  </a:cubicBezTo>
                  <a:cubicBezTo>
                    <a:pt x="440" y="286"/>
                    <a:pt x="442" y="292"/>
                    <a:pt x="447" y="297"/>
                  </a:cubicBezTo>
                  <a:cubicBezTo>
                    <a:pt x="450" y="300"/>
                    <a:pt x="455" y="299"/>
                    <a:pt x="458" y="302"/>
                  </a:cubicBezTo>
                  <a:cubicBezTo>
                    <a:pt x="462" y="306"/>
                    <a:pt x="469" y="308"/>
                    <a:pt x="469" y="318"/>
                  </a:cubicBezTo>
                  <a:cubicBezTo>
                    <a:pt x="469" y="322"/>
                    <a:pt x="463" y="323"/>
                    <a:pt x="463" y="326"/>
                  </a:cubicBezTo>
                  <a:cubicBezTo>
                    <a:pt x="461" y="326"/>
                    <a:pt x="461" y="327"/>
                    <a:pt x="459" y="327"/>
                  </a:cubicBezTo>
                  <a:cubicBezTo>
                    <a:pt x="451" y="327"/>
                    <a:pt x="440" y="318"/>
                    <a:pt x="440" y="314"/>
                  </a:cubicBezTo>
                  <a:cubicBezTo>
                    <a:pt x="440" y="310"/>
                    <a:pt x="440" y="311"/>
                    <a:pt x="440" y="307"/>
                  </a:cubicBezTo>
                  <a:cubicBezTo>
                    <a:pt x="440" y="300"/>
                    <a:pt x="435" y="300"/>
                    <a:pt x="427" y="300"/>
                  </a:cubicBezTo>
                  <a:cubicBezTo>
                    <a:pt x="421" y="300"/>
                    <a:pt x="419" y="296"/>
                    <a:pt x="419" y="294"/>
                  </a:cubicBezTo>
                  <a:cubicBezTo>
                    <a:pt x="419" y="290"/>
                    <a:pt x="426" y="290"/>
                    <a:pt x="426" y="286"/>
                  </a:cubicBezTo>
                  <a:cubicBezTo>
                    <a:pt x="426" y="283"/>
                    <a:pt x="426" y="281"/>
                    <a:pt x="426" y="281"/>
                  </a:cubicBezTo>
                  <a:cubicBezTo>
                    <a:pt x="417" y="281"/>
                    <a:pt x="420" y="286"/>
                    <a:pt x="414" y="286"/>
                  </a:cubicBezTo>
                  <a:cubicBezTo>
                    <a:pt x="412" y="286"/>
                    <a:pt x="407" y="282"/>
                    <a:pt x="407" y="280"/>
                  </a:cubicBezTo>
                  <a:cubicBezTo>
                    <a:pt x="407" y="274"/>
                    <a:pt x="410" y="273"/>
                    <a:pt x="412" y="270"/>
                  </a:cubicBezTo>
                  <a:cubicBezTo>
                    <a:pt x="409" y="268"/>
                    <a:pt x="405" y="264"/>
                    <a:pt x="404" y="267"/>
                  </a:cubicBezTo>
                  <a:cubicBezTo>
                    <a:pt x="397" y="267"/>
                    <a:pt x="394" y="264"/>
                    <a:pt x="390" y="261"/>
                  </a:cubicBezTo>
                  <a:cubicBezTo>
                    <a:pt x="389" y="264"/>
                    <a:pt x="387" y="269"/>
                    <a:pt x="384" y="269"/>
                  </a:cubicBezTo>
                  <a:cubicBezTo>
                    <a:pt x="375" y="269"/>
                    <a:pt x="368" y="256"/>
                    <a:pt x="363" y="252"/>
                  </a:cubicBezTo>
                  <a:cubicBezTo>
                    <a:pt x="352" y="243"/>
                    <a:pt x="337" y="244"/>
                    <a:pt x="323" y="236"/>
                  </a:cubicBezTo>
                  <a:cubicBezTo>
                    <a:pt x="299" y="236"/>
                    <a:pt x="299" y="236"/>
                    <a:pt x="299" y="236"/>
                  </a:cubicBezTo>
                  <a:cubicBezTo>
                    <a:pt x="285" y="232"/>
                    <a:pt x="265" y="230"/>
                    <a:pt x="258" y="214"/>
                  </a:cubicBezTo>
                  <a:cubicBezTo>
                    <a:pt x="252" y="217"/>
                    <a:pt x="244" y="219"/>
                    <a:pt x="240" y="221"/>
                  </a:cubicBezTo>
                  <a:cubicBezTo>
                    <a:pt x="241" y="224"/>
                    <a:pt x="242" y="225"/>
                    <a:pt x="244" y="227"/>
                  </a:cubicBezTo>
                  <a:cubicBezTo>
                    <a:pt x="238" y="236"/>
                    <a:pt x="210" y="252"/>
                    <a:pt x="200" y="252"/>
                  </a:cubicBezTo>
                  <a:cubicBezTo>
                    <a:pt x="198" y="252"/>
                    <a:pt x="195" y="251"/>
                    <a:pt x="195" y="249"/>
                  </a:cubicBezTo>
                  <a:cubicBezTo>
                    <a:pt x="195" y="246"/>
                    <a:pt x="198" y="246"/>
                    <a:pt x="199" y="245"/>
                  </a:cubicBezTo>
                  <a:cubicBezTo>
                    <a:pt x="197" y="242"/>
                    <a:pt x="199" y="242"/>
                    <a:pt x="199" y="240"/>
                  </a:cubicBezTo>
                  <a:cubicBezTo>
                    <a:pt x="199" y="230"/>
                    <a:pt x="205" y="223"/>
                    <a:pt x="218" y="219"/>
                  </a:cubicBezTo>
                  <a:cubicBezTo>
                    <a:pt x="218" y="217"/>
                    <a:pt x="218" y="216"/>
                    <a:pt x="218" y="214"/>
                  </a:cubicBezTo>
                  <a:cubicBezTo>
                    <a:pt x="214" y="214"/>
                    <a:pt x="215" y="214"/>
                    <a:pt x="213" y="214"/>
                  </a:cubicBezTo>
                  <a:cubicBezTo>
                    <a:pt x="203" y="214"/>
                    <a:pt x="173" y="239"/>
                    <a:pt x="173" y="253"/>
                  </a:cubicBezTo>
                  <a:cubicBezTo>
                    <a:pt x="173" y="255"/>
                    <a:pt x="173" y="258"/>
                    <a:pt x="173" y="260"/>
                  </a:cubicBezTo>
                  <a:cubicBezTo>
                    <a:pt x="173" y="270"/>
                    <a:pt x="164" y="273"/>
                    <a:pt x="154" y="277"/>
                  </a:cubicBezTo>
                  <a:cubicBezTo>
                    <a:pt x="148" y="280"/>
                    <a:pt x="146" y="284"/>
                    <a:pt x="143" y="288"/>
                  </a:cubicBezTo>
                  <a:cubicBezTo>
                    <a:pt x="136" y="297"/>
                    <a:pt x="121" y="301"/>
                    <a:pt x="114" y="308"/>
                  </a:cubicBezTo>
                  <a:cubicBezTo>
                    <a:pt x="107" y="315"/>
                    <a:pt x="91" y="320"/>
                    <a:pt x="79" y="322"/>
                  </a:cubicBezTo>
                  <a:cubicBezTo>
                    <a:pt x="63" y="324"/>
                    <a:pt x="54" y="343"/>
                    <a:pt x="35" y="337"/>
                  </a:cubicBezTo>
                  <a:cubicBezTo>
                    <a:pt x="41" y="329"/>
                    <a:pt x="49" y="333"/>
                    <a:pt x="57" y="328"/>
                  </a:cubicBezTo>
                  <a:cubicBezTo>
                    <a:pt x="62" y="325"/>
                    <a:pt x="66" y="316"/>
                    <a:pt x="71" y="314"/>
                  </a:cubicBezTo>
                  <a:cubicBezTo>
                    <a:pt x="78" y="309"/>
                    <a:pt x="87" y="314"/>
                    <a:pt x="92" y="307"/>
                  </a:cubicBezTo>
                  <a:cubicBezTo>
                    <a:pt x="99" y="297"/>
                    <a:pt x="117" y="290"/>
                    <a:pt x="127" y="283"/>
                  </a:cubicBezTo>
                  <a:cubicBezTo>
                    <a:pt x="137" y="276"/>
                    <a:pt x="137" y="263"/>
                    <a:pt x="148" y="256"/>
                  </a:cubicBezTo>
                  <a:cubicBezTo>
                    <a:pt x="141" y="256"/>
                    <a:pt x="141" y="256"/>
                    <a:pt x="141" y="256"/>
                  </a:cubicBezTo>
                  <a:cubicBezTo>
                    <a:pt x="135" y="259"/>
                    <a:pt x="132" y="262"/>
                    <a:pt x="125" y="262"/>
                  </a:cubicBezTo>
                  <a:cubicBezTo>
                    <a:pt x="120" y="262"/>
                    <a:pt x="117" y="260"/>
                    <a:pt x="113" y="258"/>
                  </a:cubicBezTo>
                  <a:cubicBezTo>
                    <a:pt x="112" y="262"/>
                    <a:pt x="110" y="263"/>
                    <a:pt x="110" y="266"/>
                  </a:cubicBezTo>
                  <a:cubicBezTo>
                    <a:pt x="99" y="262"/>
                    <a:pt x="96" y="260"/>
                    <a:pt x="89" y="254"/>
                  </a:cubicBezTo>
                  <a:cubicBezTo>
                    <a:pt x="88" y="257"/>
                    <a:pt x="88" y="259"/>
                    <a:pt x="88" y="261"/>
                  </a:cubicBezTo>
                  <a:cubicBezTo>
                    <a:pt x="84" y="261"/>
                    <a:pt x="85" y="261"/>
                    <a:pt x="83" y="261"/>
                  </a:cubicBezTo>
                  <a:cubicBezTo>
                    <a:pt x="80" y="261"/>
                    <a:pt x="78" y="264"/>
                    <a:pt x="76" y="264"/>
                  </a:cubicBezTo>
                  <a:cubicBezTo>
                    <a:pt x="74" y="264"/>
                    <a:pt x="72" y="257"/>
                    <a:pt x="72" y="253"/>
                  </a:cubicBezTo>
                  <a:cubicBezTo>
                    <a:pt x="72" y="248"/>
                    <a:pt x="72" y="248"/>
                    <a:pt x="72" y="244"/>
                  </a:cubicBezTo>
                  <a:cubicBezTo>
                    <a:pt x="72" y="243"/>
                    <a:pt x="72" y="238"/>
                    <a:pt x="68" y="238"/>
                  </a:cubicBezTo>
                  <a:cubicBezTo>
                    <a:pt x="65" y="238"/>
                    <a:pt x="61" y="245"/>
                    <a:pt x="60" y="245"/>
                  </a:cubicBezTo>
                  <a:cubicBezTo>
                    <a:pt x="54" y="245"/>
                    <a:pt x="33" y="229"/>
                    <a:pt x="30" y="225"/>
                  </a:cubicBezTo>
                  <a:cubicBezTo>
                    <a:pt x="32" y="225"/>
                    <a:pt x="35" y="224"/>
                    <a:pt x="37" y="224"/>
                  </a:cubicBezTo>
                  <a:cubicBezTo>
                    <a:pt x="33" y="214"/>
                    <a:pt x="19" y="212"/>
                    <a:pt x="19" y="205"/>
                  </a:cubicBezTo>
                  <a:cubicBezTo>
                    <a:pt x="19" y="191"/>
                    <a:pt x="43" y="180"/>
                    <a:pt x="52" y="180"/>
                  </a:cubicBezTo>
                  <a:cubicBezTo>
                    <a:pt x="56" y="180"/>
                    <a:pt x="86" y="169"/>
                    <a:pt x="86" y="163"/>
                  </a:cubicBezTo>
                  <a:cubicBezTo>
                    <a:pt x="86" y="160"/>
                    <a:pt x="79" y="153"/>
                    <a:pt x="79" y="152"/>
                  </a:cubicBezTo>
                  <a:cubicBezTo>
                    <a:pt x="83" y="150"/>
                    <a:pt x="82" y="150"/>
                    <a:pt x="85" y="152"/>
                  </a:cubicBezTo>
                  <a:cubicBezTo>
                    <a:pt x="85" y="145"/>
                    <a:pt x="85" y="145"/>
                    <a:pt x="85" y="145"/>
                  </a:cubicBezTo>
                  <a:cubicBezTo>
                    <a:pt x="81" y="145"/>
                    <a:pt x="81" y="145"/>
                    <a:pt x="79" y="145"/>
                  </a:cubicBezTo>
                  <a:cubicBezTo>
                    <a:pt x="72" y="145"/>
                    <a:pt x="69" y="153"/>
                    <a:pt x="60" y="153"/>
                  </a:cubicBezTo>
                  <a:cubicBezTo>
                    <a:pt x="51" y="153"/>
                    <a:pt x="48" y="148"/>
                    <a:pt x="41" y="150"/>
                  </a:cubicBezTo>
                  <a:cubicBezTo>
                    <a:pt x="32" y="150"/>
                    <a:pt x="21" y="150"/>
                    <a:pt x="18" y="150"/>
                  </a:cubicBezTo>
                  <a:cubicBezTo>
                    <a:pt x="17" y="143"/>
                    <a:pt x="12" y="141"/>
                    <a:pt x="12" y="137"/>
                  </a:cubicBezTo>
                  <a:cubicBezTo>
                    <a:pt x="12" y="136"/>
                    <a:pt x="13" y="134"/>
                    <a:pt x="13" y="133"/>
                  </a:cubicBezTo>
                  <a:cubicBezTo>
                    <a:pt x="6" y="133"/>
                    <a:pt x="2" y="130"/>
                    <a:pt x="0" y="126"/>
                  </a:cubicBezTo>
                  <a:cubicBezTo>
                    <a:pt x="11" y="119"/>
                    <a:pt x="29" y="113"/>
                    <a:pt x="40" y="106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48" y="120"/>
                    <a:pt x="55" y="116"/>
                    <a:pt x="64" y="116"/>
                  </a:cubicBezTo>
                  <a:cubicBezTo>
                    <a:pt x="70" y="116"/>
                    <a:pt x="71" y="118"/>
                    <a:pt x="76" y="116"/>
                  </a:cubicBezTo>
                  <a:cubicBezTo>
                    <a:pt x="72" y="102"/>
                    <a:pt x="63" y="101"/>
                    <a:pt x="50" y="95"/>
                  </a:cubicBezTo>
                  <a:cubicBezTo>
                    <a:pt x="46" y="94"/>
                    <a:pt x="41" y="80"/>
                    <a:pt x="37" y="78"/>
                  </a:cubicBezTo>
                  <a:cubicBezTo>
                    <a:pt x="31" y="75"/>
                    <a:pt x="13" y="71"/>
                    <a:pt x="13" y="68"/>
                  </a:cubicBezTo>
                  <a:cubicBezTo>
                    <a:pt x="13" y="68"/>
                    <a:pt x="20" y="57"/>
                    <a:pt x="20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57" y="38"/>
                    <a:pt x="77" y="21"/>
                    <a:pt x="101" y="14"/>
                  </a:cubicBezTo>
                  <a:cubicBezTo>
                    <a:pt x="107" y="12"/>
                    <a:pt x="111" y="15"/>
                    <a:pt x="117" y="13"/>
                  </a:cubicBezTo>
                  <a:cubicBezTo>
                    <a:pt x="124" y="10"/>
                    <a:pt x="128" y="0"/>
                    <a:pt x="136" y="0"/>
                  </a:cubicBezTo>
                  <a:cubicBezTo>
                    <a:pt x="142" y="0"/>
                    <a:pt x="144" y="5"/>
                    <a:pt x="150" y="7"/>
                  </a:cubicBezTo>
                  <a:cubicBezTo>
                    <a:pt x="147" y="10"/>
                    <a:pt x="147" y="11"/>
                    <a:pt x="146" y="13"/>
                  </a:cubicBezTo>
                  <a:cubicBezTo>
                    <a:pt x="150" y="14"/>
                    <a:pt x="154" y="11"/>
                    <a:pt x="157" y="7"/>
                  </a:cubicBezTo>
                  <a:cubicBezTo>
                    <a:pt x="162" y="9"/>
                    <a:pt x="163" y="10"/>
                    <a:pt x="167" y="11"/>
                  </a:cubicBezTo>
                  <a:cubicBezTo>
                    <a:pt x="189" y="11"/>
                    <a:pt x="189" y="11"/>
                    <a:pt x="189" y="11"/>
                  </a:cubicBezTo>
                  <a:cubicBezTo>
                    <a:pt x="194" y="15"/>
                    <a:pt x="196" y="17"/>
                    <a:pt x="202" y="20"/>
                  </a:cubicBezTo>
                  <a:cubicBezTo>
                    <a:pt x="236" y="20"/>
                    <a:pt x="236" y="20"/>
                    <a:pt x="236" y="20"/>
                  </a:cubicBezTo>
                  <a:cubicBezTo>
                    <a:pt x="245" y="29"/>
                    <a:pt x="272" y="31"/>
                    <a:pt x="286" y="31"/>
                  </a:cubicBezTo>
                  <a:cubicBezTo>
                    <a:pt x="294" y="31"/>
                    <a:pt x="299" y="28"/>
                    <a:pt x="307" y="28"/>
                  </a:cubicBezTo>
                  <a:cubicBezTo>
                    <a:pt x="319" y="28"/>
                    <a:pt x="323" y="34"/>
                    <a:pt x="334" y="37"/>
                  </a:cubicBezTo>
                  <a:cubicBezTo>
                    <a:pt x="334" y="36"/>
                    <a:pt x="334" y="36"/>
                    <a:pt x="334" y="36"/>
                  </a:cubicBezTo>
                  <a:lnTo>
                    <a:pt x="334" y="37"/>
                  </a:lnTo>
                  <a:close/>
                </a:path>
              </a:pathLst>
            </a:custGeom>
            <a:solidFill>
              <a:srgbClr val="7030A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69" name="Freeform 52">
              <a:extLst>
                <a:ext uri="{FF2B5EF4-FFF2-40B4-BE49-F238E27FC236}">
                  <a16:creationId xmlns:a16="http://schemas.microsoft.com/office/drawing/2014/main" id="{106EE823-E45D-7947-9A46-2C3D1E32D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884" y="3452060"/>
              <a:ext cx="16958" cy="22611"/>
            </a:xfrm>
            <a:custGeom>
              <a:avLst/>
              <a:gdLst/>
              <a:ahLst/>
              <a:cxnLst>
                <a:cxn ang="0">
                  <a:pos x="9" y="11"/>
                </a:cxn>
                <a:cxn ang="0">
                  <a:pos x="0" y="11"/>
                </a:cxn>
                <a:cxn ang="0">
                  <a:pos x="11" y="2"/>
                </a:cxn>
                <a:cxn ang="0">
                  <a:pos x="22" y="25"/>
                </a:cxn>
                <a:cxn ang="0">
                  <a:pos x="18" y="29"/>
                </a:cxn>
                <a:cxn ang="0">
                  <a:pos x="9" y="20"/>
                </a:cxn>
                <a:cxn ang="0">
                  <a:pos x="9" y="11"/>
                </a:cxn>
              </a:cxnLst>
              <a:rect l="0" t="0" r="r" b="b"/>
              <a:pathLst>
                <a:path w="22" h="29">
                  <a:moveTo>
                    <a:pt x="9" y="11"/>
                  </a:moveTo>
                  <a:cubicBezTo>
                    <a:pt x="2" y="9"/>
                    <a:pt x="5" y="7"/>
                    <a:pt x="0" y="11"/>
                  </a:cubicBezTo>
                  <a:cubicBezTo>
                    <a:pt x="0" y="0"/>
                    <a:pt x="2" y="0"/>
                    <a:pt x="11" y="2"/>
                  </a:cubicBezTo>
                  <a:cubicBezTo>
                    <a:pt x="10" y="14"/>
                    <a:pt x="22" y="15"/>
                    <a:pt x="22" y="25"/>
                  </a:cubicBezTo>
                  <a:cubicBezTo>
                    <a:pt x="22" y="28"/>
                    <a:pt x="20" y="29"/>
                    <a:pt x="18" y="29"/>
                  </a:cubicBezTo>
                  <a:cubicBezTo>
                    <a:pt x="14" y="29"/>
                    <a:pt x="9" y="20"/>
                    <a:pt x="9" y="20"/>
                  </a:cubicBezTo>
                  <a:cubicBezTo>
                    <a:pt x="9" y="16"/>
                    <a:pt x="8" y="13"/>
                    <a:pt x="9" y="1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70" name="Freeform 53">
              <a:extLst>
                <a:ext uri="{FF2B5EF4-FFF2-40B4-BE49-F238E27FC236}">
                  <a16:creationId xmlns:a16="http://schemas.microsoft.com/office/drawing/2014/main" id="{F771AC2D-B94D-9A42-A903-F77313417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9505" y="3425681"/>
              <a:ext cx="17901" cy="27322"/>
            </a:xfrm>
            <a:custGeom>
              <a:avLst/>
              <a:gdLst/>
              <a:ahLst/>
              <a:cxnLst>
                <a:cxn ang="0">
                  <a:pos x="15" y="18"/>
                </a:cxn>
                <a:cxn ang="0">
                  <a:pos x="19" y="18"/>
                </a:cxn>
                <a:cxn ang="0">
                  <a:pos x="19" y="35"/>
                </a:cxn>
                <a:cxn ang="0">
                  <a:pos x="11" y="1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5" y="0"/>
                </a:cxn>
                <a:cxn ang="0">
                  <a:pos x="15" y="18"/>
                </a:cxn>
              </a:cxnLst>
              <a:rect l="0" t="0" r="r" b="b"/>
              <a:pathLst>
                <a:path w="23" h="35">
                  <a:moveTo>
                    <a:pt x="15" y="18"/>
                  </a:moveTo>
                  <a:cubicBezTo>
                    <a:pt x="15" y="19"/>
                    <a:pt x="19" y="19"/>
                    <a:pt x="19" y="18"/>
                  </a:cubicBezTo>
                  <a:cubicBezTo>
                    <a:pt x="19" y="24"/>
                    <a:pt x="23" y="30"/>
                    <a:pt x="19" y="35"/>
                  </a:cubicBezTo>
                  <a:cubicBezTo>
                    <a:pt x="13" y="30"/>
                    <a:pt x="11" y="24"/>
                    <a:pt x="11" y="17"/>
                  </a:cubicBezTo>
                  <a:cubicBezTo>
                    <a:pt x="5" y="16"/>
                    <a:pt x="0" y="11"/>
                    <a:pt x="0" y="4"/>
                  </a:cubicBezTo>
                  <a:cubicBezTo>
                    <a:pt x="0" y="1"/>
                    <a:pt x="3" y="0"/>
                    <a:pt x="5" y="0"/>
                  </a:cubicBezTo>
                  <a:cubicBezTo>
                    <a:pt x="13" y="0"/>
                    <a:pt x="9" y="3"/>
                    <a:pt x="15" y="0"/>
                  </a:cubicBezTo>
                  <a:cubicBezTo>
                    <a:pt x="15" y="11"/>
                    <a:pt x="13" y="11"/>
                    <a:pt x="15" y="1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71" name="Freeform 54">
              <a:extLst>
                <a:ext uri="{FF2B5EF4-FFF2-40B4-BE49-F238E27FC236}">
                  <a16:creationId xmlns:a16="http://schemas.microsoft.com/office/drawing/2014/main" id="{5C52B4B5-5029-B543-A8FB-4206085FF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8145" y="3163772"/>
              <a:ext cx="182771" cy="96096"/>
            </a:xfrm>
            <a:custGeom>
              <a:avLst/>
              <a:gdLst/>
              <a:ahLst/>
              <a:cxnLst>
                <a:cxn ang="0">
                  <a:pos x="214" y="96"/>
                </a:cxn>
                <a:cxn ang="0">
                  <a:pos x="209" y="100"/>
                </a:cxn>
                <a:cxn ang="0">
                  <a:pos x="215" y="103"/>
                </a:cxn>
                <a:cxn ang="0">
                  <a:pos x="220" y="110"/>
                </a:cxn>
                <a:cxn ang="0">
                  <a:pos x="195" y="118"/>
                </a:cxn>
                <a:cxn ang="0">
                  <a:pos x="158" y="104"/>
                </a:cxn>
                <a:cxn ang="0">
                  <a:pos x="147" y="112"/>
                </a:cxn>
                <a:cxn ang="0">
                  <a:pos x="115" y="121"/>
                </a:cxn>
                <a:cxn ang="0">
                  <a:pos x="75" y="121"/>
                </a:cxn>
                <a:cxn ang="0">
                  <a:pos x="68" y="110"/>
                </a:cxn>
                <a:cxn ang="0">
                  <a:pos x="43" y="108"/>
                </a:cxn>
                <a:cxn ang="0">
                  <a:pos x="23" y="92"/>
                </a:cxn>
                <a:cxn ang="0">
                  <a:pos x="65" y="82"/>
                </a:cxn>
                <a:cxn ang="0">
                  <a:pos x="80" y="81"/>
                </a:cxn>
                <a:cxn ang="0">
                  <a:pos x="69" y="77"/>
                </a:cxn>
                <a:cxn ang="0">
                  <a:pos x="45" y="77"/>
                </a:cxn>
                <a:cxn ang="0">
                  <a:pos x="12" y="69"/>
                </a:cxn>
                <a:cxn ang="0">
                  <a:pos x="29" y="60"/>
                </a:cxn>
                <a:cxn ang="0">
                  <a:pos x="14" y="59"/>
                </a:cxn>
                <a:cxn ang="0">
                  <a:pos x="0" y="51"/>
                </a:cxn>
                <a:cxn ang="0">
                  <a:pos x="56" y="13"/>
                </a:cxn>
                <a:cxn ang="0">
                  <a:pos x="64" y="29"/>
                </a:cxn>
                <a:cxn ang="0">
                  <a:pos x="78" y="21"/>
                </a:cxn>
                <a:cxn ang="0">
                  <a:pos x="98" y="34"/>
                </a:cxn>
                <a:cxn ang="0">
                  <a:pos x="111" y="31"/>
                </a:cxn>
                <a:cxn ang="0">
                  <a:pos x="109" y="23"/>
                </a:cxn>
                <a:cxn ang="0">
                  <a:pos x="118" y="23"/>
                </a:cxn>
                <a:cxn ang="0">
                  <a:pos x="133" y="35"/>
                </a:cxn>
                <a:cxn ang="0">
                  <a:pos x="140" y="51"/>
                </a:cxn>
                <a:cxn ang="0">
                  <a:pos x="146" y="48"/>
                </a:cxn>
                <a:cxn ang="0">
                  <a:pos x="136" y="17"/>
                </a:cxn>
                <a:cxn ang="0">
                  <a:pos x="144" y="12"/>
                </a:cxn>
                <a:cxn ang="0">
                  <a:pos x="156" y="12"/>
                </a:cxn>
                <a:cxn ang="0">
                  <a:pos x="156" y="7"/>
                </a:cxn>
                <a:cxn ang="0">
                  <a:pos x="169" y="0"/>
                </a:cxn>
                <a:cxn ang="0">
                  <a:pos x="184" y="10"/>
                </a:cxn>
                <a:cxn ang="0">
                  <a:pos x="175" y="24"/>
                </a:cxn>
                <a:cxn ang="0">
                  <a:pos x="187" y="62"/>
                </a:cxn>
                <a:cxn ang="0">
                  <a:pos x="232" y="92"/>
                </a:cxn>
                <a:cxn ang="0">
                  <a:pos x="214" y="96"/>
                </a:cxn>
              </a:cxnLst>
              <a:rect l="0" t="0" r="r" b="b"/>
              <a:pathLst>
                <a:path w="232" h="121">
                  <a:moveTo>
                    <a:pt x="214" y="96"/>
                  </a:moveTo>
                  <a:cubicBezTo>
                    <a:pt x="211" y="96"/>
                    <a:pt x="209" y="97"/>
                    <a:pt x="209" y="100"/>
                  </a:cubicBezTo>
                  <a:cubicBezTo>
                    <a:pt x="209" y="103"/>
                    <a:pt x="214" y="103"/>
                    <a:pt x="215" y="103"/>
                  </a:cubicBezTo>
                  <a:cubicBezTo>
                    <a:pt x="216" y="107"/>
                    <a:pt x="218" y="108"/>
                    <a:pt x="220" y="110"/>
                  </a:cubicBezTo>
                  <a:cubicBezTo>
                    <a:pt x="216" y="118"/>
                    <a:pt x="206" y="118"/>
                    <a:pt x="195" y="118"/>
                  </a:cubicBezTo>
                  <a:cubicBezTo>
                    <a:pt x="177" y="118"/>
                    <a:pt x="171" y="104"/>
                    <a:pt x="158" y="104"/>
                  </a:cubicBezTo>
                  <a:cubicBezTo>
                    <a:pt x="150" y="104"/>
                    <a:pt x="154" y="109"/>
                    <a:pt x="147" y="112"/>
                  </a:cubicBezTo>
                  <a:cubicBezTo>
                    <a:pt x="135" y="118"/>
                    <a:pt x="124" y="115"/>
                    <a:pt x="115" y="121"/>
                  </a:cubicBezTo>
                  <a:cubicBezTo>
                    <a:pt x="95" y="121"/>
                    <a:pt x="87" y="121"/>
                    <a:pt x="75" y="121"/>
                  </a:cubicBezTo>
                  <a:cubicBezTo>
                    <a:pt x="68" y="121"/>
                    <a:pt x="73" y="114"/>
                    <a:pt x="68" y="110"/>
                  </a:cubicBezTo>
                  <a:cubicBezTo>
                    <a:pt x="63" y="107"/>
                    <a:pt x="49" y="108"/>
                    <a:pt x="43" y="108"/>
                  </a:cubicBezTo>
                  <a:cubicBezTo>
                    <a:pt x="34" y="108"/>
                    <a:pt x="26" y="98"/>
                    <a:pt x="23" y="92"/>
                  </a:cubicBezTo>
                  <a:cubicBezTo>
                    <a:pt x="33" y="85"/>
                    <a:pt x="47" y="82"/>
                    <a:pt x="65" y="82"/>
                  </a:cubicBezTo>
                  <a:cubicBezTo>
                    <a:pt x="72" y="82"/>
                    <a:pt x="75" y="82"/>
                    <a:pt x="80" y="81"/>
                  </a:cubicBezTo>
                  <a:cubicBezTo>
                    <a:pt x="77" y="80"/>
                    <a:pt x="73" y="77"/>
                    <a:pt x="69" y="77"/>
                  </a:cubicBezTo>
                  <a:cubicBezTo>
                    <a:pt x="60" y="77"/>
                    <a:pt x="50" y="77"/>
                    <a:pt x="45" y="77"/>
                  </a:cubicBezTo>
                  <a:cubicBezTo>
                    <a:pt x="36" y="77"/>
                    <a:pt x="12" y="81"/>
                    <a:pt x="12" y="69"/>
                  </a:cubicBezTo>
                  <a:cubicBezTo>
                    <a:pt x="12" y="59"/>
                    <a:pt x="24" y="63"/>
                    <a:pt x="29" y="60"/>
                  </a:cubicBezTo>
                  <a:cubicBezTo>
                    <a:pt x="22" y="58"/>
                    <a:pt x="19" y="59"/>
                    <a:pt x="14" y="59"/>
                  </a:cubicBezTo>
                  <a:cubicBezTo>
                    <a:pt x="9" y="59"/>
                    <a:pt x="0" y="53"/>
                    <a:pt x="0" y="51"/>
                  </a:cubicBezTo>
                  <a:cubicBezTo>
                    <a:pt x="0" y="29"/>
                    <a:pt x="41" y="13"/>
                    <a:pt x="56" y="13"/>
                  </a:cubicBezTo>
                  <a:cubicBezTo>
                    <a:pt x="63" y="13"/>
                    <a:pt x="62" y="26"/>
                    <a:pt x="64" y="29"/>
                  </a:cubicBezTo>
                  <a:cubicBezTo>
                    <a:pt x="68" y="26"/>
                    <a:pt x="71" y="21"/>
                    <a:pt x="78" y="21"/>
                  </a:cubicBezTo>
                  <a:cubicBezTo>
                    <a:pt x="90" y="21"/>
                    <a:pt x="94" y="26"/>
                    <a:pt x="98" y="34"/>
                  </a:cubicBezTo>
                  <a:cubicBezTo>
                    <a:pt x="102" y="33"/>
                    <a:pt x="106" y="32"/>
                    <a:pt x="111" y="31"/>
                  </a:cubicBezTo>
                  <a:cubicBezTo>
                    <a:pt x="110" y="27"/>
                    <a:pt x="109" y="25"/>
                    <a:pt x="109" y="23"/>
                  </a:cubicBezTo>
                  <a:cubicBezTo>
                    <a:pt x="118" y="23"/>
                    <a:pt x="118" y="23"/>
                    <a:pt x="118" y="23"/>
                  </a:cubicBezTo>
                  <a:cubicBezTo>
                    <a:pt x="124" y="25"/>
                    <a:pt x="131" y="30"/>
                    <a:pt x="133" y="35"/>
                  </a:cubicBezTo>
                  <a:cubicBezTo>
                    <a:pt x="135" y="40"/>
                    <a:pt x="132" y="51"/>
                    <a:pt x="140" y="51"/>
                  </a:cubicBezTo>
                  <a:cubicBezTo>
                    <a:pt x="144" y="51"/>
                    <a:pt x="144" y="50"/>
                    <a:pt x="146" y="48"/>
                  </a:cubicBezTo>
                  <a:cubicBezTo>
                    <a:pt x="142" y="42"/>
                    <a:pt x="136" y="21"/>
                    <a:pt x="136" y="17"/>
                  </a:cubicBezTo>
                  <a:cubicBezTo>
                    <a:pt x="136" y="14"/>
                    <a:pt x="140" y="12"/>
                    <a:pt x="144" y="12"/>
                  </a:cubicBezTo>
                  <a:cubicBezTo>
                    <a:pt x="152" y="12"/>
                    <a:pt x="149" y="15"/>
                    <a:pt x="156" y="12"/>
                  </a:cubicBezTo>
                  <a:cubicBezTo>
                    <a:pt x="156" y="10"/>
                    <a:pt x="156" y="9"/>
                    <a:pt x="156" y="7"/>
                  </a:cubicBezTo>
                  <a:cubicBezTo>
                    <a:pt x="156" y="3"/>
                    <a:pt x="162" y="0"/>
                    <a:pt x="169" y="0"/>
                  </a:cubicBezTo>
                  <a:cubicBezTo>
                    <a:pt x="177" y="0"/>
                    <a:pt x="184" y="3"/>
                    <a:pt x="184" y="10"/>
                  </a:cubicBezTo>
                  <a:cubicBezTo>
                    <a:pt x="184" y="16"/>
                    <a:pt x="175" y="20"/>
                    <a:pt x="175" y="24"/>
                  </a:cubicBezTo>
                  <a:cubicBezTo>
                    <a:pt x="175" y="40"/>
                    <a:pt x="187" y="50"/>
                    <a:pt x="187" y="62"/>
                  </a:cubicBezTo>
                  <a:cubicBezTo>
                    <a:pt x="187" y="76"/>
                    <a:pt x="224" y="85"/>
                    <a:pt x="232" y="92"/>
                  </a:cubicBezTo>
                  <a:cubicBezTo>
                    <a:pt x="224" y="97"/>
                    <a:pt x="222" y="96"/>
                    <a:pt x="214" y="9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72" name="Freeform 55">
              <a:extLst>
                <a:ext uri="{FF2B5EF4-FFF2-40B4-BE49-F238E27FC236}">
                  <a16:creationId xmlns:a16="http://schemas.microsoft.com/office/drawing/2014/main" id="{A2E14C03-9F79-4C42-98AC-76C68878E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0312" y="3148698"/>
              <a:ext cx="102691" cy="67833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22" y="73"/>
                </a:cxn>
                <a:cxn ang="0">
                  <a:pos x="0" y="64"/>
                </a:cxn>
                <a:cxn ang="0">
                  <a:pos x="22" y="21"/>
                </a:cxn>
                <a:cxn ang="0">
                  <a:pos x="16" y="5"/>
                </a:cxn>
                <a:cxn ang="0">
                  <a:pos x="42" y="5"/>
                </a:cxn>
                <a:cxn ang="0">
                  <a:pos x="60" y="2"/>
                </a:cxn>
                <a:cxn ang="0">
                  <a:pos x="84" y="11"/>
                </a:cxn>
                <a:cxn ang="0">
                  <a:pos x="99" y="10"/>
                </a:cxn>
                <a:cxn ang="0">
                  <a:pos x="130" y="29"/>
                </a:cxn>
                <a:cxn ang="0">
                  <a:pos x="102" y="38"/>
                </a:cxn>
                <a:cxn ang="0">
                  <a:pos x="69" y="71"/>
                </a:cxn>
                <a:cxn ang="0">
                  <a:pos x="35" y="86"/>
                </a:cxn>
                <a:cxn ang="0">
                  <a:pos x="28" y="82"/>
                </a:cxn>
              </a:cxnLst>
              <a:rect l="0" t="0" r="r" b="b"/>
              <a:pathLst>
                <a:path w="130" h="86">
                  <a:moveTo>
                    <a:pt x="28" y="82"/>
                  </a:moveTo>
                  <a:cubicBezTo>
                    <a:pt x="26" y="82"/>
                    <a:pt x="23" y="75"/>
                    <a:pt x="22" y="73"/>
                  </a:cubicBezTo>
                  <a:cubicBezTo>
                    <a:pt x="18" y="68"/>
                    <a:pt x="0" y="69"/>
                    <a:pt x="0" y="64"/>
                  </a:cubicBezTo>
                  <a:cubicBezTo>
                    <a:pt x="0" y="49"/>
                    <a:pt x="22" y="37"/>
                    <a:pt x="22" y="21"/>
                  </a:cubicBezTo>
                  <a:cubicBezTo>
                    <a:pt x="22" y="17"/>
                    <a:pt x="16" y="10"/>
                    <a:pt x="16" y="5"/>
                  </a:cubicBezTo>
                  <a:cubicBezTo>
                    <a:pt x="27" y="1"/>
                    <a:pt x="32" y="5"/>
                    <a:pt x="42" y="5"/>
                  </a:cubicBezTo>
                  <a:cubicBezTo>
                    <a:pt x="48" y="5"/>
                    <a:pt x="52" y="0"/>
                    <a:pt x="60" y="2"/>
                  </a:cubicBezTo>
                  <a:cubicBezTo>
                    <a:pt x="70" y="5"/>
                    <a:pt x="74" y="10"/>
                    <a:pt x="84" y="11"/>
                  </a:cubicBezTo>
                  <a:cubicBezTo>
                    <a:pt x="88" y="15"/>
                    <a:pt x="93" y="10"/>
                    <a:pt x="99" y="10"/>
                  </a:cubicBezTo>
                  <a:cubicBezTo>
                    <a:pt x="108" y="10"/>
                    <a:pt x="130" y="19"/>
                    <a:pt x="130" y="29"/>
                  </a:cubicBezTo>
                  <a:cubicBezTo>
                    <a:pt x="130" y="34"/>
                    <a:pt x="106" y="37"/>
                    <a:pt x="102" y="38"/>
                  </a:cubicBezTo>
                  <a:cubicBezTo>
                    <a:pt x="88" y="43"/>
                    <a:pt x="69" y="61"/>
                    <a:pt x="69" y="71"/>
                  </a:cubicBezTo>
                  <a:cubicBezTo>
                    <a:pt x="69" y="75"/>
                    <a:pt x="38" y="86"/>
                    <a:pt x="35" y="86"/>
                  </a:cubicBezTo>
                  <a:cubicBezTo>
                    <a:pt x="32" y="86"/>
                    <a:pt x="30" y="82"/>
                    <a:pt x="28" y="8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73" name="Freeform 56">
              <a:extLst>
                <a:ext uri="{FF2B5EF4-FFF2-40B4-BE49-F238E27FC236}">
                  <a16:creationId xmlns:a16="http://schemas.microsoft.com/office/drawing/2014/main" id="{2DA937D5-6140-554A-AF98-C491485B9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2276" y="3100650"/>
              <a:ext cx="121533" cy="51817"/>
            </a:xfrm>
            <a:custGeom>
              <a:avLst/>
              <a:gdLst/>
              <a:ahLst/>
              <a:cxnLst>
                <a:cxn ang="0">
                  <a:pos x="53" y="65"/>
                </a:cxn>
                <a:cxn ang="0">
                  <a:pos x="41" y="59"/>
                </a:cxn>
                <a:cxn ang="0">
                  <a:pos x="53" y="53"/>
                </a:cxn>
                <a:cxn ang="0">
                  <a:pos x="46" y="43"/>
                </a:cxn>
                <a:cxn ang="0">
                  <a:pos x="41" y="49"/>
                </a:cxn>
                <a:cxn ang="0">
                  <a:pos x="22" y="52"/>
                </a:cxn>
                <a:cxn ang="0">
                  <a:pos x="7" y="49"/>
                </a:cxn>
                <a:cxn ang="0">
                  <a:pos x="0" y="42"/>
                </a:cxn>
                <a:cxn ang="0">
                  <a:pos x="0" y="36"/>
                </a:cxn>
                <a:cxn ang="0">
                  <a:pos x="11" y="31"/>
                </a:cxn>
                <a:cxn ang="0">
                  <a:pos x="31" y="36"/>
                </a:cxn>
                <a:cxn ang="0">
                  <a:pos x="11" y="30"/>
                </a:cxn>
                <a:cxn ang="0">
                  <a:pos x="11" y="23"/>
                </a:cxn>
                <a:cxn ang="0">
                  <a:pos x="19" y="23"/>
                </a:cxn>
                <a:cxn ang="0">
                  <a:pos x="38" y="26"/>
                </a:cxn>
                <a:cxn ang="0">
                  <a:pos x="16" y="22"/>
                </a:cxn>
                <a:cxn ang="0">
                  <a:pos x="25" y="17"/>
                </a:cxn>
                <a:cxn ang="0">
                  <a:pos x="36" y="18"/>
                </a:cxn>
                <a:cxn ang="0">
                  <a:pos x="23" y="12"/>
                </a:cxn>
                <a:cxn ang="0">
                  <a:pos x="38" y="12"/>
                </a:cxn>
                <a:cxn ang="0">
                  <a:pos x="45" y="19"/>
                </a:cxn>
                <a:cxn ang="0">
                  <a:pos x="55" y="19"/>
                </a:cxn>
                <a:cxn ang="0">
                  <a:pos x="97" y="36"/>
                </a:cxn>
                <a:cxn ang="0">
                  <a:pos x="107" y="30"/>
                </a:cxn>
                <a:cxn ang="0">
                  <a:pos x="98" y="29"/>
                </a:cxn>
                <a:cxn ang="0">
                  <a:pos x="102" y="27"/>
                </a:cxn>
                <a:cxn ang="0">
                  <a:pos x="102" y="21"/>
                </a:cxn>
                <a:cxn ang="0">
                  <a:pos x="91" y="15"/>
                </a:cxn>
                <a:cxn ang="0">
                  <a:pos x="107" y="0"/>
                </a:cxn>
                <a:cxn ang="0">
                  <a:pos x="116" y="4"/>
                </a:cxn>
                <a:cxn ang="0">
                  <a:pos x="116" y="9"/>
                </a:cxn>
                <a:cxn ang="0">
                  <a:pos x="132" y="26"/>
                </a:cxn>
                <a:cxn ang="0">
                  <a:pos x="144" y="20"/>
                </a:cxn>
                <a:cxn ang="0">
                  <a:pos x="154" y="31"/>
                </a:cxn>
                <a:cxn ang="0">
                  <a:pos x="140" y="52"/>
                </a:cxn>
                <a:cxn ang="0">
                  <a:pos x="111" y="51"/>
                </a:cxn>
                <a:cxn ang="0">
                  <a:pos x="82" y="59"/>
                </a:cxn>
                <a:cxn ang="0">
                  <a:pos x="53" y="65"/>
                </a:cxn>
              </a:cxnLst>
              <a:rect l="0" t="0" r="r" b="b"/>
              <a:pathLst>
                <a:path w="154" h="65">
                  <a:moveTo>
                    <a:pt x="53" y="65"/>
                  </a:moveTo>
                  <a:cubicBezTo>
                    <a:pt x="48" y="65"/>
                    <a:pt x="41" y="61"/>
                    <a:pt x="41" y="59"/>
                  </a:cubicBezTo>
                  <a:cubicBezTo>
                    <a:pt x="41" y="52"/>
                    <a:pt x="47" y="53"/>
                    <a:pt x="53" y="53"/>
                  </a:cubicBezTo>
                  <a:cubicBezTo>
                    <a:pt x="50" y="50"/>
                    <a:pt x="46" y="48"/>
                    <a:pt x="46" y="43"/>
                  </a:cubicBezTo>
                  <a:cubicBezTo>
                    <a:pt x="43" y="44"/>
                    <a:pt x="41" y="46"/>
                    <a:pt x="41" y="49"/>
                  </a:cubicBezTo>
                  <a:cubicBezTo>
                    <a:pt x="33" y="50"/>
                    <a:pt x="27" y="52"/>
                    <a:pt x="22" y="52"/>
                  </a:cubicBezTo>
                  <a:cubicBezTo>
                    <a:pt x="16" y="52"/>
                    <a:pt x="10" y="49"/>
                    <a:pt x="7" y="49"/>
                  </a:cubicBezTo>
                  <a:cubicBezTo>
                    <a:pt x="3" y="49"/>
                    <a:pt x="0" y="46"/>
                    <a:pt x="0" y="42"/>
                  </a:cubicBezTo>
                  <a:cubicBezTo>
                    <a:pt x="0" y="38"/>
                    <a:pt x="2" y="39"/>
                    <a:pt x="0" y="36"/>
                  </a:cubicBezTo>
                  <a:cubicBezTo>
                    <a:pt x="5" y="35"/>
                    <a:pt x="7" y="31"/>
                    <a:pt x="11" y="31"/>
                  </a:cubicBezTo>
                  <a:cubicBezTo>
                    <a:pt x="20" y="31"/>
                    <a:pt x="24" y="35"/>
                    <a:pt x="31" y="36"/>
                  </a:cubicBezTo>
                  <a:cubicBezTo>
                    <a:pt x="24" y="35"/>
                    <a:pt x="17" y="32"/>
                    <a:pt x="11" y="3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5" y="23"/>
                    <a:pt x="19" y="23"/>
                    <a:pt x="19" y="23"/>
                  </a:cubicBezTo>
                  <a:cubicBezTo>
                    <a:pt x="20" y="23"/>
                    <a:pt x="34" y="26"/>
                    <a:pt x="38" y="26"/>
                  </a:cubicBezTo>
                  <a:cubicBezTo>
                    <a:pt x="30" y="25"/>
                    <a:pt x="23" y="26"/>
                    <a:pt x="16" y="22"/>
                  </a:cubicBezTo>
                  <a:cubicBezTo>
                    <a:pt x="18" y="19"/>
                    <a:pt x="22" y="17"/>
                    <a:pt x="25" y="17"/>
                  </a:cubicBezTo>
                  <a:cubicBezTo>
                    <a:pt x="31" y="17"/>
                    <a:pt x="32" y="19"/>
                    <a:pt x="36" y="18"/>
                  </a:cubicBezTo>
                  <a:cubicBezTo>
                    <a:pt x="31" y="19"/>
                    <a:pt x="23" y="18"/>
                    <a:pt x="23" y="12"/>
                  </a:cubicBezTo>
                  <a:cubicBezTo>
                    <a:pt x="31" y="11"/>
                    <a:pt x="34" y="12"/>
                    <a:pt x="38" y="12"/>
                  </a:cubicBezTo>
                  <a:cubicBezTo>
                    <a:pt x="39" y="12"/>
                    <a:pt x="45" y="14"/>
                    <a:pt x="45" y="19"/>
                  </a:cubicBezTo>
                  <a:cubicBezTo>
                    <a:pt x="50" y="19"/>
                    <a:pt x="54" y="19"/>
                    <a:pt x="55" y="19"/>
                  </a:cubicBezTo>
                  <a:cubicBezTo>
                    <a:pt x="68" y="19"/>
                    <a:pt x="78" y="36"/>
                    <a:pt x="97" y="36"/>
                  </a:cubicBezTo>
                  <a:cubicBezTo>
                    <a:pt x="103" y="36"/>
                    <a:pt x="105" y="34"/>
                    <a:pt x="107" y="30"/>
                  </a:cubicBezTo>
                  <a:cubicBezTo>
                    <a:pt x="102" y="30"/>
                    <a:pt x="100" y="30"/>
                    <a:pt x="98" y="29"/>
                  </a:cubicBezTo>
                  <a:cubicBezTo>
                    <a:pt x="98" y="28"/>
                    <a:pt x="101" y="27"/>
                    <a:pt x="102" y="27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99" y="21"/>
                    <a:pt x="91" y="19"/>
                    <a:pt x="91" y="15"/>
                  </a:cubicBezTo>
                  <a:cubicBezTo>
                    <a:pt x="91" y="7"/>
                    <a:pt x="103" y="4"/>
                    <a:pt x="107" y="0"/>
                  </a:cubicBezTo>
                  <a:cubicBezTo>
                    <a:pt x="110" y="2"/>
                    <a:pt x="113" y="4"/>
                    <a:pt x="116" y="4"/>
                  </a:cubicBezTo>
                  <a:cubicBezTo>
                    <a:pt x="115" y="7"/>
                    <a:pt x="116" y="8"/>
                    <a:pt x="116" y="9"/>
                  </a:cubicBezTo>
                  <a:cubicBezTo>
                    <a:pt x="116" y="16"/>
                    <a:pt x="124" y="26"/>
                    <a:pt x="132" y="26"/>
                  </a:cubicBezTo>
                  <a:cubicBezTo>
                    <a:pt x="136" y="26"/>
                    <a:pt x="139" y="20"/>
                    <a:pt x="144" y="20"/>
                  </a:cubicBezTo>
                  <a:cubicBezTo>
                    <a:pt x="150" y="20"/>
                    <a:pt x="154" y="26"/>
                    <a:pt x="154" y="31"/>
                  </a:cubicBezTo>
                  <a:cubicBezTo>
                    <a:pt x="154" y="37"/>
                    <a:pt x="144" y="51"/>
                    <a:pt x="140" y="52"/>
                  </a:cubicBezTo>
                  <a:cubicBezTo>
                    <a:pt x="137" y="53"/>
                    <a:pt x="111" y="50"/>
                    <a:pt x="111" y="51"/>
                  </a:cubicBezTo>
                  <a:cubicBezTo>
                    <a:pt x="111" y="52"/>
                    <a:pt x="83" y="58"/>
                    <a:pt x="82" y="59"/>
                  </a:cubicBezTo>
                  <a:cubicBezTo>
                    <a:pt x="73" y="62"/>
                    <a:pt x="64" y="65"/>
                    <a:pt x="53" y="6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74" name="Freeform 57">
              <a:extLst>
                <a:ext uri="{FF2B5EF4-FFF2-40B4-BE49-F238E27FC236}">
                  <a16:creationId xmlns:a16="http://schemas.microsoft.com/office/drawing/2014/main" id="{9C4FCC2A-31F1-4D49-9AF4-0BB853CE7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4376" y="3119492"/>
              <a:ext cx="16958" cy="12248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0" y="11"/>
                </a:cxn>
                <a:cxn ang="0">
                  <a:pos x="21" y="0"/>
                </a:cxn>
                <a:cxn ang="0">
                  <a:pos x="8" y="16"/>
                </a:cxn>
              </a:cxnLst>
              <a:rect l="0" t="0" r="r" b="b"/>
              <a:pathLst>
                <a:path w="21" h="16">
                  <a:moveTo>
                    <a:pt x="8" y="16"/>
                  </a:moveTo>
                  <a:cubicBezTo>
                    <a:pt x="4" y="16"/>
                    <a:pt x="0" y="14"/>
                    <a:pt x="0" y="11"/>
                  </a:cubicBezTo>
                  <a:cubicBezTo>
                    <a:pt x="0" y="3"/>
                    <a:pt x="16" y="0"/>
                    <a:pt x="21" y="0"/>
                  </a:cubicBezTo>
                  <a:cubicBezTo>
                    <a:pt x="20" y="7"/>
                    <a:pt x="13" y="16"/>
                    <a:pt x="8" y="1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75" name="Freeform 58">
              <a:extLst>
                <a:ext uri="{FF2B5EF4-FFF2-40B4-BE49-F238E27FC236}">
                  <a16:creationId xmlns:a16="http://schemas.microsoft.com/office/drawing/2014/main" id="{D5C83BCE-957D-F14D-A433-481C9E973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8655" y="3101592"/>
              <a:ext cx="13190" cy="4711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6" y="6"/>
                </a:cxn>
                <a:cxn ang="0">
                  <a:pos x="6" y="6"/>
                </a:cxn>
              </a:cxnLst>
              <a:rect l="0" t="0" r="r" b="b"/>
              <a:pathLst>
                <a:path w="16" h="6">
                  <a:moveTo>
                    <a:pt x="6" y="6"/>
                  </a:moveTo>
                  <a:cubicBezTo>
                    <a:pt x="4" y="6"/>
                    <a:pt x="0" y="4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4" y="6"/>
                    <a:pt x="6" y="6"/>
                    <a:pt x="6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76" name="Freeform 59">
              <a:extLst>
                <a:ext uri="{FF2B5EF4-FFF2-40B4-BE49-F238E27FC236}">
                  <a16:creationId xmlns:a16="http://schemas.microsoft.com/office/drawing/2014/main" id="{847D170E-2691-BC4B-A82A-175BB507B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9517" y="3085576"/>
              <a:ext cx="69717" cy="38627"/>
            </a:xfrm>
            <a:custGeom>
              <a:avLst/>
              <a:gdLst/>
              <a:ahLst/>
              <a:cxnLst>
                <a:cxn ang="0">
                  <a:pos x="88" y="8"/>
                </a:cxn>
                <a:cxn ang="0">
                  <a:pos x="82" y="15"/>
                </a:cxn>
                <a:cxn ang="0">
                  <a:pos x="86" y="24"/>
                </a:cxn>
                <a:cxn ang="0">
                  <a:pos x="67" y="38"/>
                </a:cxn>
                <a:cxn ang="0">
                  <a:pos x="56" y="26"/>
                </a:cxn>
                <a:cxn ang="0">
                  <a:pos x="41" y="39"/>
                </a:cxn>
                <a:cxn ang="0">
                  <a:pos x="32" y="49"/>
                </a:cxn>
                <a:cxn ang="0">
                  <a:pos x="24" y="42"/>
                </a:cxn>
                <a:cxn ang="0">
                  <a:pos x="12" y="42"/>
                </a:cxn>
                <a:cxn ang="0">
                  <a:pos x="4" y="46"/>
                </a:cxn>
                <a:cxn ang="0">
                  <a:pos x="0" y="39"/>
                </a:cxn>
                <a:cxn ang="0">
                  <a:pos x="10" y="31"/>
                </a:cxn>
                <a:cxn ang="0">
                  <a:pos x="31" y="23"/>
                </a:cxn>
                <a:cxn ang="0">
                  <a:pos x="54" y="6"/>
                </a:cxn>
                <a:cxn ang="0">
                  <a:pos x="62" y="7"/>
                </a:cxn>
                <a:cxn ang="0">
                  <a:pos x="88" y="8"/>
                </a:cxn>
              </a:cxnLst>
              <a:rect l="0" t="0" r="r" b="b"/>
              <a:pathLst>
                <a:path w="88" h="49">
                  <a:moveTo>
                    <a:pt x="88" y="8"/>
                  </a:moveTo>
                  <a:cubicBezTo>
                    <a:pt x="88" y="11"/>
                    <a:pt x="86" y="14"/>
                    <a:pt x="82" y="15"/>
                  </a:cubicBezTo>
                  <a:cubicBezTo>
                    <a:pt x="83" y="19"/>
                    <a:pt x="86" y="20"/>
                    <a:pt x="86" y="24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0" y="38"/>
                    <a:pt x="60" y="28"/>
                    <a:pt x="56" y="26"/>
                  </a:cubicBezTo>
                  <a:cubicBezTo>
                    <a:pt x="55" y="33"/>
                    <a:pt x="48" y="40"/>
                    <a:pt x="41" y="39"/>
                  </a:cubicBezTo>
                  <a:cubicBezTo>
                    <a:pt x="40" y="44"/>
                    <a:pt x="37" y="49"/>
                    <a:pt x="32" y="49"/>
                  </a:cubicBezTo>
                  <a:cubicBezTo>
                    <a:pt x="28" y="49"/>
                    <a:pt x="25" y="44"/>
                    <a:pt x="24" y="42"/>
                  </a:cubicBezTo>
                  <a:cubicBezTo>
                    <a:pt x="19" y="45"/>
                    <a:pt x="16" y="42"/>
                    <a:pt x="12" y="42"/>
                  </a:cubicBezTo>
                  <a:cubicBezTo>
                    <a:pt x="9" y="42"/>
                    <a:pt x="8" y="45"/>
                    <a:pt x="4" y="46"/>
                  </a:cubicBezTo>
                  <a:cubicBezTo>
                    <a:pt x="4" y="43"/>
                    <a:pt x="0" y="41"/>
                    <a:pt x="0" y="39"/>
                  </a:cubicBezTo>
                  <a:cubicBezTo>
                    <a:pt x="0" y="38"/>
                    <a:pt x="8" y="32"/>
                    <a:pt x="10" y="31"/>
                  </a:cubicBezTo>
                  <a:cubicBezTo>
                    <a:pt x="17" y="28"/>
                    <a:pt x="23" y="27"/>
                    <a:pt x="31" y="23"/>
                  </a:cubicBezTo>
                  <a:cubicBezTo>
                    <a:pt x="39" y="18"/>
                    <a:pt x="41" y="6"/>
                    <a:pt x="54" y="6"/>
                  </a:cubicBezTo>
                  <a:cubicBezTo>
                    <a:pt x="57" y="6"/>
                    <a:pt x="58" y="7"/>
                    <a:pt x="62" y="7"/>
                  </a:cubicBezTo>
                  <a:cubicBezTo>
                    <a:pt x="62" y="7"/>
                    <a:pt x="88" y="0"/>
                    <a:pt x="88" y="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77" name="Freeform 60">
              <a:extLst>
                <a:ext uri="{FF2B5EF4-FFF2-40B4-BE49-F238E27FC236}">
                  <a16:creationId xmlns:a16="http://schemas.microsoft.com/office/drawing/2014/main" id="{F6434E6E-9422-F145-935B-3A3CE0AAC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2787" y="3061081"/>
              <a:ext cx="39569" cy="12248"/>
            </a:xfrm>
            <a:custGeom>
              <a:avLst/>
              <a:gdLst/>
              <a:ahLst/>
              <a:cxnLst>
                <a:cxn ang="0">
                  <a:pos x="20" y="15"/>
                </a:cxn>
                <a:cxn ang="0">
                  <a:pos x="9" y="12"/>
                </a:cxn>
                <a:cxn ang="0">
                  <a:pos x="0" y="15"/>
                </a:cxn>
                <a:cxn ang="0">
                  <a:pos x="32" y="0"/>
                </a:cxn>
                <a:cxn ang="0">
                  <a:pos x="50" y="11"/>
                </a:cxn>
                <a:cxn ang="0">
                  <a:pos x="39" y="15"/>
                </a:cxn>
                <a:cxn ang="0">
                  <a:pos x="20" y="15"/>
                </a:cxn>
              </a:cxnLst>
              <a:rect l="0" t="0" r="r" b="b"/>
              <a:pathLst>
                <a:path w="50" h="15">
                  <a:moveTo>
                    <a:pt x="20" y="15"/>
                  </a:moveTo>
                  <a:cubicBezTo>
                    <a:pt x="14" y="15"/>
                    <a:pt x="13" y="12"/>
                    <a:pt x="9" y="12"/>
                  </a:cubicBezTo>
                  <a:cubicBezTo>
                    <a:pt x="5" y="12"/>
                    <a:pt x="3" y="15"/>
                    <a:pt x="0" y="15"/>
                  </a:cubicBezTo>
                  <a:cubicBezTo>
                    <a:pt x="0" y="9"/>
                    <a:pt x="26" y="0"/>
                    <a:pt x="32" y="0"/>
                  </a:cubicBezTo>
                  <a:cubicBezTo>
                    <a:pt x="41" y="0"/>
                    <a:pt x="49" y="5"/>
                    <a:pt x="50" y="11"/>
                  </a:cubicBezTo>
                  <a:cubicBezTo>
                    <a:pt x="47" y="12"/>
                    <a:pt x="44" y="15"/>
                    <a:pt x="39" y="15"/>
                  </a:cubicBezTo>
                  <a:cubicBezTo>
                    <a:pt x="27" y="15"/>
                    <a:pt x="29" y="15"/>
                    <a:pt x="20" y="1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78" name="Freeform 61">
              <a:extLst>
                <a:ext uri="{FF2B5EF4-FFF2-40B4-BE49-F238E27FC236}">
                  <a16:creationId xmlns:a16="http://schemas.microsoft.com/office/drawing/2014/main" id="{4B93EBB8-8DBE-7D43-AF76-32873915C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3729" y="3075213"/>
              <a:ext cx="34859" cy="17901"/>
            </a:xfrm>
            <a:custGeom>
              <a:avLst/>
              <a:gdLst/>
              <a:ahLst/>
              <a:cxnLst>
                <a:cxn ang="0">
                  <a:pos x="38" y="10"/>
                </a:cxn>
                <a:cxn ang="0">
                  <a:pos x="14" y="23"/>
                </a:cxn>
                <a:cxn ang="0">
                  <a:pos x="0" y="11"/>
                </a:cxn>
                <a:cxn ang="0">
                  <a:pos x="36" y="0"/>
                </a:cxn>
                <a:cxn ang="0">
                  <a:pos x="44" y="5"/>
                </a:cxn>
                <a:cxn ang="0">
                  <a:pos x="25" y="10"/>
                </a:cxn>
                <a:cxn ang="0">
                  <a:pos x="38" y="10"/>
                </a:cxn>
              </a:cxnLst>
              <a:rect l="0" t="0" r="r" b="b"/>
              <a:pathLst>
                <a:path w="44" h="23">
                  <a:moveTo>
                    <a:pt x="38" y="10"/>
                  </a:moveTo>
                  <a:cubicBezTo>
                    <a:pt x="38" y="19"/>
                    <a:pt x="24" y="23"/>
                    <a:pt x="14" y="23"/>
                  </a:cubicBezTo>
                  <a:cubicBezTo>
                    <a:pt x="8" y="23"/>
                    <a:pt x="0" y="15"/>
                    <a:pt x="0" y="11"/>
                  </a:cubicBezTo>
                  <a:cubicBezTo>
                    <a:pt x="0" y="1"/>
                    <a:pt x="27" y="0"/>
                    <a:pt x="36" y="0"/>
                  </a:cubicBezTo>
                  <a:cubicBezTo>
                    <a:pt x="41" y="0"/>
                    <a:pt x="43" y="3"/>
                    <a:pt x="44" y="5"/>
                  </a:cubicBezTo>
                  <a:cubicBezTo>
                    <a:pt x="39" y="9"/>
                    <a:pt x="32" y="10"/>
                    <a:pt x="25" y="10"/>
                  </a:cubicBezTo>
                  <a:lnTo>
                    <a:pt x="38" y="1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79" name="Freeform 62">
              <a:extLst>
                <a:ext uri="{FF2B5EF4-FFF2-40B4-BE49-F238E27FC236}">
                  <a16:creationId xmlns:a16="http://schemas.microsoft.com/office/drawing/2014/main" id="{C074F504-8E87-A446-A7D4-FEAFB1E9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6771" y="3072386"/>
              <a:ext cx="12248" cy="13190"/>
            </a:xfrm>
            <a:custGeom>
              <a:avLst/>
              <a:gdLst/>
              <a:ahLst/>
              <a:cxnLst>
                <a:cxn ang="0">
                  <a:pos x="15" y="12"/>
                </a:cxn>
                <a:cxn ang="0">
                  <a:pos x="9" y="17"/>
                </a:cxn>
                <a:cxn ang="0">
                  <a:pos x="0" y="11"/>
                </a:cxn>
                <a:cxn ang="0">
                  <a:pos x="15" y="12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3" y="15"/>
                    <a:pt x="12" y="17"/>
                    <a:pt x="9" y="17"/>
                  </a:cubicBezTo>
                  <a:cubicBezTo>
                    <a:pt x="5" y="17"/>
                    <a:pt x="0" y="13"/>
                    <a:pt x="0" y="11"/>
                  </a:cubicBezTo>
                  <a:cubicBezTo>
                    <a:pt x="0" y="0"/>
                    <a:pt x="12" y="11"/>
                    <a:pt x="15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80" name="Freeform 63">
              <a:extLst>
                <a:ext uri="{FF2B5EF4-FFF2-40B4-BE49-F238E27FC236}">
                  <a16:creationId xmlns:a16="http://schemas.microsoft.com/office/drawing/2014/main" id="{361AB87E-C79D-0B44-9C6A-C1E4CBAC7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5841" y="3163772"/>
              <a:ext cx="59354" cy="48048"/>
            </a:xfrm>
            <a:custGeom>
              <a:avLst/>
              <a:gdLst/>
              <a:ahLst/>
              <a:cxnLst>
                <a:cxn ang="0">
                  <a:pos x="66" y="23"/>
                </a:cxn>
                <a:cxn ang="0">
                  <a:pos x="65" y="30"/>
                </a:cxn>
                <a:cxn ang="0">
                  <a:pos x="75" y="32"/>
                </a:cxn>
                <a:cxn ang="0">
                  <a:pos x="57" y="55"/>
                </a:cxn>
                <a:cxn ang="0">
                  <a:pos x="49" y="61"/>
                </a:cxn>
                <a:cxn ang="0">
                  <a:pos x="39" y="54"/>
                </a:cxn>
                <a:cxn ang="0">
                  <a:pos x="0" y="30"/>
                </a:cxn>
                <a:cxn ang="0">
                  <a:pos x="0" y="23"/>
                </a:cxn>
                <a:cxn ang="0">
                  <a:pos x="20" y="28"/>
                </a:cxn>
                <a:cxn ang="0">
                  <a:pos x="27" y="28"/>
                </a:cxn>
                <a:cxn ang="0">
                  <a:pos x="27" y="16"/>
                </a:cxn>
                <a:cxn ang="0">
                  <a:pos x="12" y="11"/>
                </a:cxn>
                <a:cxn ang="0">
                  <a:pos x="16" y="7"/>
                </a:cxn>
                <a:cxn ang="0">
                  <a:pos x="42" y="2"/>
                </a:cxn>
                <a:cxn ang="0">
                  <a:pos x="60" y="2"/>
                </a:cxn>
                <a:cxn ang="0">
                  <a:pos x="64" y="6"/>
                </a:cxn>
                <a:cxn ang="0">
                  <a:pos x="50" y="22"/>
                </a:cxn>
                <a:cxn ang="0">
                  <a:pos x="66" y="23"/>
                </a:cxn>
              </a:cxnLst>
              <a:rect l="0" t="0" r="r" b="b"/>
              <a:pathLst>
                <a:path w="75" h="61">
                  <a:moveTo>
                    <a:pt x="66" y="23"/>
                  </a:moveTo>
                  <a:cubicBezTo>
                    <a:pt x="66" y="29"/>
                    <a:pt x="65" y="25"/>
                    <a:pt x="65" y="30"/>
                  </a:cubicBezTo>
                  <a:cubicBezTo>
                    <a:pt x="67" y="30"/>
                    <a:pt x="72" y="31"/>
                    <a:pt x="75" y="32"/>
                  </a:cubicBezTo>
                  <a:cubicBezTo>
                    <a:pt x="73" y="56"/>
                    <a:pt x="72" y="49"/>
                    <a:pt x="57" y="55"/>
                  </a:cubicBezTo>
                  <a:cubicBezTo>
                    <a:pt x="53" y="56"/>
                    <a:pt x="53" y="61"/>
                    <a:pt x="49" y="61"/>
                  </a:cubicBezTo>
                  <a:cubicBezTo>
                    <a:pt x="42" y="61"/>
                    <a:pt x="42" y="56"/>
                    <a:pt x="39" y="54"/>
                  </a:cubicBezTo>
                  <a:cubicBezTo>
                    <a:pt x="27" y="41"/>
                    <a:pt x="13" y="43"/>
                    <a:pt x="0" y="3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6" y="23"/>
                    <a:pt x="12" y="28"/>
                    <a:pt x="20" y="28"/>
                  </a:cubicBezTo>
                  <a:cubicBezTo>
                    <a:pt x="24" y="28"/>
                    <a:pt x="23" y="28"/>
                    <a:pt x="27" y="28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1" y="15"/>
                    <a:pt x="12" y="16"/>
                    <a:pt x="12" y="11"/>
                  </a:cubicBezTo>
                  <a:cubicBezTo>
                    <a:pt x="12" y="9"/>
                    <a:pt x="15" y="8"/>
                    <a:pt x="16" y="7"/>
                  </a:cubicBezTo>
                  <a:cubicBezTo>
                    <a:pt x="23" y="0"/>
                    <a:pt x="32" y="2"/>
                    <a:pt x="42" y="2"/>
                  </a:cubicBezTo>
                  <a:cubicBezTo>
                    <a:pt x="50" y="2"/>
                    <a:pt x="60" y="2"/>
                    <a:pt x="60" y="2"/>
                  </a:cubicBezTo>
                  <a:cubicBezTo>
                    <a:pt x="61" y="2"/>
                    <a:pt x="64" y="4"/>
                    <a:pt x="64" y="6"/>
                  </a:cubicBezTo>
                  <a:cubicBezTo>
                    <a:pt x="64" y="15"/>
                    <a:pt x="53" y="18"/>
                    <a:pt x="50" y="22"/>
                  </a:cubicBezTo>
                  <a:cubicBezTo>
                    <a:pt x="53" y="22"/>
                    <a:pt x="66" y="18"/>
                    <a:pt x="66" y="2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81" name="Freeform 64">
              <a:extLst>
                <a:ext uri="{FF2B5EF4-FFF2-40B4-BE49-F238E27FC236}">
                  <a16:creationId xmlns:a16="http://schemas.microsoft.com/office/drawing/2014/main" id="{87B5CA0E-82DF-4140-BD6A-1A4DEC413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5115" y="3105361"/>
              <a:ext cx="65948" cy="35800"/>
            </a:xfrm>
            <a:custGeom>
              <a:avLst/>
              <a:gdLst/>
              <a:ahLst/>
              <a:cxnLst>
                <a:cxn ang="0">
                  <a:pos x="4" y="11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38" y="20"/>
                </a:cxn>
                <a:cxn ang="0">
                  <a:pos x="29" y="13"/>
                </a:cxn>
                <a:cxn ang="0">
                  <a:pos x="29" y="8"/>
                </a:cxn>
                <a:cxn ang="0">
                  <a:pos x="54" y="17"/>
                </a:cxn>
                <a:cxn ang="0">
                  <a:pos x="54" y="8"/>
                </a:cxn>
                <a:cxn ang="0">
                  <a:pos x="38" y="1"/>
                </a:cxn>
                <a:cxn ang="0">
                  <a:pos x="46" y="1"/>
                </a:cxn>
                <a:cxn ang="0">
                  <a:pos x="66" y="5"/>
                </a:cxn>
                <a:cxn ang="0">
                  <a:pos x="75" y="2"/>
                </a:cxn>
                <a:cxn ang="0">
                  <a:pos x="84" y="13"/>
                </a:cxn>
                <a:cxn ang="0">
                  <a:pos x="80" y="41"/>
                </a:cxn>
                <a:cxn ang="0">
                  <a:pos x="62" y="43"/>
                </a:cxn>
                <a:cxn ang="0">
                  <a:pos x="48" y="41"/>
                </a:cxn>
                <a:cxn ang="0">
                  <a:pos x="51" y="36"/>
                </a:cxn>
                <a:cxn ang="0">
                  <a:pos x="51" y="32"/>
                </a:cxn>
                <a:cxn ang="0">
                  <a:pos x="62" y="25"/>
                </a:cxn>
                <a:cxn ang="0">
                  <a:pos x="57" y="24"/>
                </a:cxn>
                <a:cxn ang="0">
                  <a:pos x="25" y="28"/>
                </a:cxn>
                <a:cxn ang="0">
                  <a:pos x="20" y="23"/>
                </a:cxn>
                <a:cxn ang="0">
                  <a:pos x="13" y="23"/>
                </a:cxn>
                <a:cxn ang="0">
                  <a:pos x="12" y="19"/>
                </a:cxn>
                <a:cxn ang="0">
                  <a:pos x="1" y="14"/>
                </a:cxn>
                <a:cxn ang="0">
                  <a:pos x="1" y="6"/>
                </a:cxn>
                <a:cxn ang="0">
                  <a:pos x="4" y="11"/>
                </a:cxn>
              </a:cxnLst>
              <a:rect l="0" t="0" r="r" b="b"/>
              <a:pathLst>
                <a:path w="84" h="45">
                  <a:moveTo>
                    <a:pt x="4" y="11"/>
                  </a:moveTo>
                  <a:cubicBezTo>
                    <a:pt x="2" y="9"/>
                    <a:pt x="0" y="6"/>
                    <a:pt x="0" y="2"/>
                  </a:cubicBezTo>
                  <a:cubicBezTo>
                    <a:pt x="1" y="2"/>
                    <a:pt x="3" y="2"/>
                    <a:pt x="5" y="2"/>
                  </a:cubicBezTo>
                  <a:cubicBezTo>
                    <a:pt x="18" y="2"/>
                    <a:pt x="24" y="24"/>
                    <a:pt x="38" y="20"/>
                  </a:cubicBezTo>
                  <a:cubicBezTo>
                    <a:pt x="35" y="18"/>
                    <a:pt x="31" y="15"/>
                    <a:pt x="29" y="13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9" y="8"/>
                    <a:pt x="43" y="17"/>
                    <a:pt x="54" y="17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46" y="8"/>
                    <a:pt x="40" y="8"/>
                    <a:pt x="38" y="1"/>
                  </a:cubicBezTo>
                  <a:cubicBezTo>
                    <a:pt x="41" y="0"/>
                    <a:pt x="43" y="1"/>
                    <a:pt x="46" y="1"/>
                  </a:cubicBezTo>
                  <a:cubicBezTo>
                    <a:pt x="53" y="1"/>
                    <a:pt x="58" y="5"/>
                    <a:pt x="66" y="5"/>
                  </a:cubicBezTo>
                  <a:cubicBezTo>
                    <a:pt x="69" y="5"/>
                    <a:pt x="71" y="2"/>
                    <a:pt x="75" y="2"/>
                  </a:cubicBezTo>
                  <a:cubicBezTo>
                    <a:pt x="83" y="2"/>
                    <a:pt x="84" y="6"/>
                    <a:pt x="84" y="13"/>
                  </a:cubicBezTo>
                  <a:cubicBezTo>
                    <a:pt x="84" y="23"/>
                    <a:pt x="78" y="28"/>
                    <a:pt x="80" y="41"/>
                  </a:cubicBezTo>
                  <a:cubicBezTo>
                    <a:pt x="73" y="43"/>
                    <a:pt x="64" y="43"/>
                    <a:pt x="62" y="43"/>
                  </a:cubicBezTo>
                  <a:cubicBezTo>
                    <a:pt x="60" y="43"/>
                    <a:pt x="48" y="45"/>
                    <a:pt x="48" y="41"/>
                  </a:cubicBezTo>
                  <a:cubicBezTo>
                    <a:pt x="48" y="39"/>
                    <a:pt x="50" y="37"/>
                    <a:pt x="51" y="36"/>
                  </a:cubicBezTo>
                  <a:cubicBezTo>
                    <a:pt x="51" y="35"/>
                    <a:pt x="51" y="33"/>
                    <a:pt x="51" y="32"/>
                  </a:cubicBezTo>
                  <a:cubicBezTo>
                    <a:pt x="51" y="28"/>
                    <a:pt x="60" y="28"/>
                    <a:pt x="62" y="25"/>
                  </a:cubicBezTo>
                  <a:cubicBezTo>
                    <a:pt x="61" y="24"/>
                    <a:pt x="59" y="24"/>
                    <a:pt x="57" y="24"/>
                  </a:cubicBezTo>
                  <a:cubicBezTo>
                    <a:pt x="49" y="24"/>
                    <a:pt x="34" y="28"/>
                    <a:pt x="25" y="28"/>
                  </a:cubicBezTo>
                  <a:cubicBezTo>
                    <a:pt x="22" y="28"/>
                    <a:pt x="20" y="26"/>
                    <a:pt x="2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7" y="20"/>
                    <a:pt x="4" y="17"/>
                    <a:pt x="1" y="14"/>
                  </a:cubicBezTo>
                  <a:cubicBezTo>
                    <a:pt x="1" y="6"/>
                    <a:pt x="1" y="6"/>
                    <a:pt x="1" y="6"/>
                  </a:cubicBezTo>
                  <a:lnTo>
                    <a:pt x="4" y="1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82" name="Freeform 65">
              <a:extLst>
                <a:ext uri="{FF2B5EF4-FFF2-40B4-BE49-F238E27FC236}">
                  <a16:creationId xmlns:a16="http://schemas.microsoft.com/office/drawing/2014/main" id="{3201A530-AE9C-2348-93B4-E4AF60597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5047" y="3239141"/>
              <a:ext cx="38627" cy="22611"/>
            </a:xfrm>
            <a:custGeom>
              <a:avLst/>
              <a:gdLst/>
              <a:ahLst/>
              <a:cxnLst>
                <a:cxn ang="0">
                  <a:pos x="38" y="29"/>
                </a:cxn>
                <a:cxn ang="0">
                  <a:pos x="0" y="16"/>
                </a:cxn>
                <a:cxn ang="0">
                  <a:pos x="9" y="14"/>
                </a:cxn>
                <a:cxn ang="0">
                  <a:pos x="22" y="0"/>
                </a:cxn>
                <a:cxn ang="0">
                  <a:pos x="49" y="22"/>
                </a:cxn>
                <a:cxn ang="0">
                  <a:pos x="38" y="29"/>
                </a:cxn>
              </a:cxnLst>
              <a:rect l="0" t="0" r="r" b="b"/>
              <a:pathLst>
                <a:path w="49" h="29">
                  <a:moveTo>
                    <a:pt x="38" y="29"/>
                  </a:moveTo>
                  <a:cubicBezTo>
                    <a:pt x="32" y="29"/>
                    <a:pt x="0" y="17"/>
                    <a:pt x="0" y="16"/>
                  </a:cubicBezTo>
                  <a:cubicBezTo>
                    <a:pt x="0" y="12"/>
                    <a:pt x="8" y="14"/>
                    <a:pt x="9" y="14"/>
                  </a:cubicBezTo>
                  <a:cubicBezTo>
                    <a:pt x="15" y="12"/>
                    <a:pt x="13" y="0"/>
                    <a:pt x="22" y="0"/>
                  </a:cubicBezTo>
                  <a:cubicBezTo>
                    <a:pt x="28" y="0"/>
                    <a:pt x="46" y="16"/>
                    <a:pt x="49" y="22"/>
                  </a:cubicBezTo>
                  <a:cubicBezTo>
                    <a:pt x="45" y="25"/>
                    <a:pt x="43" y="29"/>
                    <a:pt x="38" y="2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83" name="Freeform 66">
              <a:extLst>
                <a:ext uri="{FF2B5EF4-FFF2-40B4-BE49-F238E27FC236}">
                  <a16:creationId xmlns:a16="http://schemas.microsoft.com/office/drawing/2014/main" id="{8A1C775A-D15E-B844-9C29-C52045E22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732" y="3157177"/>
              <a:ext cx="50874" cy="41453"/>
            </a:xfrm>
            <a:custGeom>
              <a:avLst/>
              <a:gdLst/>
              <a:ahLst/>
              <a:cxnLst>
                <a:cxn ang="0">
                  <a:pos x="65" y="11"/>
                </a:cxn>
                <a:cxn ang="0">
                  <a:pos x="57" y="18"/>
                </a:cxn>
                <a:cxn ang="0">
                  <a:pos x="32" y="35"/>
                </a:cxn>
                <a:cxn ang="0">
                  <a:pos x="20" y="38"/>
                </a:cxn>
                <a:cxn ang="0">
                  <a:pos x="25" y="38"/>
                </a:cxn>
                <a:cxn ang="0">
                  <a:pos x="15" y="53"/>
                </a:cxn>
                <a:cxn ang="0">
                  <a:pos x="6" y="53"/>
                </a:cxn>
                <a:cxn ang="0">
                  <a:pos x="7" y="40"/>
                </a:cxn>
                <a:cxn ang="0">
                  <a:pos x="0" y="19"/>
                </a:cxn>
                <a:cxn ang="0">
                  <a:pos x="0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22" y="0"/>
                </a:cxn>
                <a:cxn ang="0">
                  <a:pos x="65" y="5"/>
                </a:cxn>
                <a:cxn ang="0">
                  <a:pos x="65" y="11"/>
                </a:cxn>
              </a:cxnLst>
              <a:rect l="0" t="0" r="r" b="b"/>
              <a:pathLst>
                <a:path w="65" h="53">
                  <a:moveTo>
                    <a:pt x="65" y="11"/>
                  </a:moveTo>
                  <a:cubicBezTo>
                    <a:pt x="65" y="12"/>
                    <a:pt x="57" y="18"/>
                    <a:pt x="57" y="18"/>
                  </a:cubicBezTo>
                  <a:cubicBezTo>
                    <a:pt x="51" y="26"/>
                    <a:pt x="45" y="35"/>
                    <a:pt x="32" y="35"/>
                  </a:cubicBezTo>
                  <a:cubicBezTo>
                    <a:pt x="22" y="35"/>
                    <a:pt x="22" y="30"/>
                    <a:pt x="20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4" y="46"/>
                    <a:pt x="21" y="48"/>
                    <a:pt x="15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47"/>
                    <a:pt x="6" y="42"/>
                    <a:pt x="7" y="40"/>
                  </a:cubicBezTo>
                  <a:cubicBezTo>
                    <a:pt x="0" y="33"/>
                    <a:pt x="3" y="27"/>
                    <a:pt x="0" y="1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1"/>
                    <a:pt x="8" y="11"/>
                    <a:pt x="10" y="11"/>
                  </a:cubicBezTo>
                  <a:cubicBezTo>
                    <a:pt x="9" y="11"/>
                    <a:pt x="10" y="8"/>
                    <a:pt x="10" y="7"/>
                  </a:cubicBezTo>
                  <a:cubicBezTo>
                    <a:pt x="10" y="6"/>
                    <a:pt x="13" y="0"/>
                    <a:pt x="22" y="0"/>
                  </a:cubicBezTo>
                  <a:cubicBezTo>
                    <a:pt x="37" y="0"/>
                    <a:pt x="49" y="5"/>
                    <a:pt x="65" y="5"/>
                  </a:cubicBezTo>
                  <a:cubicBezTo>
                    <a:pt x="65" y="8"/>
                    <a:pt x="65" y="9"/>
                    <a:pt x="65" y="1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84" name="Freeform 67">
              <a:extLst>
                <a:ext uri="{FF2B5EF4-FFF2-40B4-BE49-F238E27FC236}">
                  <a16:creationId xmlns:a16="http://schemas.microsoft.com/office/drawing/2014/main" id="{B182B37E-D2B8-3B43-A860-1524E6457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8157" y="3082750"/>
              <a:ext cx="16958" cy="14132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15" y="18"/>
                </a:cxn>
                <a:cxn ang="0">
                  <a:pos x="0" y="0"/>
                </a:cxn>
                <a:cxn ang="0">
                  <a:pos x="21" y="12"/>
                </a:cxn>
              </a:cxnLst>
              <a:rect l="0" t="0" r="r" b="b"/>
              <a:pathLst>
                <a:path w="21" h="18">
                  <a:moveTo>
                    <a:pt x="21" y="12"/>
                  </a:moveTo>
                  <a:cubicBezTo>
                    <a:pt x="21" y="16"/>
                    <a:pt x="18" y="18"/>
                    <a:pt x="15" y="18"/>
                  </a:cubicBezTo>
                  <a:cubicBezTo>
                    <a:pt x="10" y="18"/>
                    <a:pt x="0" y="6"/>
                    <a:pt x="0" y="0"/>
                  </a:cubicBezTo>
                  <a:cubicBezTo>
                    <a:pt x="11" y="0"/>
                    <a:pt x="12" y="9"/>
                    <a:pt x="21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85" name="Freeform 68">
              <a:extLst>
                <a:ext uri="{FF2B5EF4-FFF2-40B4-BE49-F238E27FC236}">
                  <a16:creationId xmlns:a16="http://schemas.microsoft.com/office/drawing/2014/main" id="{6840F647-98CE-8349-B126-39FC66612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8520" y="3129856"/>
              <a:ext cx="11305" cy="942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6"/>
                </a:cxn>
                <a:cxn ang="0">
                  <a:pos x="9" y="12"/>
                </a:cxn>
                <a:cxn ang="0">
                  <a:pos x="0" y="12"/>
                </a:cxn>
                <a:cxn ang="0">
                  <a:pos x="12" y="0"/>
                </a:cxn>
              </a:cxnLst>
              <a:rect l="0" t="0" r="r" b="b"/>
              <a:pathLst>
                <a:path w="15" h="12">
                  <a:moveTo>
                    <a:pt x="12" y="0"/>
                  </a:moveTo>
                  <a:cubicBezTo>
                    <a:pt x="13" y="2"/>
                    <a:pt x="15" y="3"/>
                    <a:pt x="15" y="6"/>
                  </a:cubicBezTo>
                  <a:cubicBezTo>
                    <a:pt x="15" y="12"/>
                    <a:pt x="11" y="12"/>
                    <a:pt x="9" y="12"/>
                  </a:cubicBezTo>
                  <a:cubicBezTo>
                    <a:pt x="4" y="12"/>
                    <a:pt x="3" y="11"/>
                    <a:pt x="0" y="12"/>
                  </a:cubicBezTo>
                  <a:cubicBezTo>
                    <a:pt x="2" y="4"/>
                    <a:pt x="6" y="2"/>
                    <a:pt x="12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86" name="Freeform 69">
              <a:extLst>
                <a:ext uri="{FF2B5EF4-FFF2-40B4-BE49-F238E27FC236}">
                  <a16:creationId xmlns:a16="http://schemas.microsoft.com/office/drawing/2014/main" id="{6CD850FC-1A06-3D4C-861E-298751EAB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1925" y="3047891"/>
              <a:ext cx="65006" cy="33916"/>
            </a:xfrm>
            <a:custGeom>
              <a:avLst/>
              <a:gdLst/>
              <a:ahLst/>
              <a:cxnLst>
                <a:cxn ang="0">
                  <a:pos x="54" y="32"/>
                </a:cxn>
                <a:cxn ang="0">
                  <a:pos x="33" y="30"/>
                </a:cxn>
                <a:cxn ang="0">
                  <a:pos x="19" y="29"/>
                </a:cxn>
                <a:cxn ang="0">
                  <a:pos x="7" y="25"/>
                </a:cxn>
                <a:cxn ang="0">
                  <a:pos x="20" y="20"/>
                </a:cxn>
                <a:cxn ang="0">
                  <a:pos x="20" y="15"/>
                </a:cxn>
                <a:cxn ang="0">
                  <a:pos x="5" y="15"/>
                </a:cxn>
                <a:cxn ang="0">
                  <a:pos x="8" y="10"/>
                </a:cxn>
                <a:cxn ang="0">
                  <a:pos x="0" y="3"/>
                </a:cxn>
                <a:cxn ang="0">
                  <a:pos x="14" y="0"/>
                </a:cxn>
                <a:cxn ang="0">
                  <a:pos x="31" y="8"/>
                </a:cxn>
                <a:cxn ang="0">
                  <a:pos x="40" y="4"/>
                </a:cxn>
                <a:cxn ang="0">
                  <a:pos x="53" y="15"/>
                </a:cxn>
                <a:cxn ang="0">
                  <a:pos x="60" y="11"/>
                </a:cxn>
                <a:cxn ang="0">
                  <a:pos x="73" y="21"/>
                </a:cxn>
                <a:cxn ang="0">
                  <a:pos x="70" y="26"/>
                </a:cxn>
                <a:cxn ang="0">
                  <a:pos x="82" y="37"/>
                </a:cxn>
                <a:cxn ang="0">
                  <a:pos x="74" y="43"/>
                </a:cxn>
                <a:cxn ang="0">
                  <a:pos x="54" y="32"/>
                </a:cxn>
              </a:cxnLst>
              <a:rect l="0" t="0" r="r" b="b"/>
              <a:pathLst>
                <a:path w="82" h="43">
                  <a:moveTo>
                    <a:pt x="54" y="32"/>
                  </a:moveTo>
                  <a:cubicBezTo>
                    <a:pt x="46" y="32"/>
                    <a:pt x="41" y="29"/>
                    <a:pt x="33" y="30"/>
                  </a:cubicBezTo>
                  <a:cubicBezTo>
                    <a:pt x="31" y="26"/>
                    <a:pt x="25" y="29"/>
                    <a:pt x="19" y="29"/>
                  </a:cubicBezTo>
                  <a:cubicBezTo>
                    <a:pt x="13" y="29"/>
                    <a:pt x="11" y="29"/>
                    <a:pt x="7" y="25"/>
                  </a:cubicBezTo>
                  <a:cubicBezTo>
                    <a:pt x="11" y="21"/>
                    <a:pt x="15" y="22"/>
                    <a:pt x="20" y="20"/>
                  </a:cubicBezTo>
                  <a:cubicBezTo>
                    <a:pt x="19" y="18"/>
                    <a:pt x="19" y="16"/>
                    <a:pt x="20" y="15"/>
                  </a:cubicBezTo>
                  <a:cubicBezTo>
                    <a:pt x="10" y="15"/>
                    <a:pt x="8" y="17"/>
                    <a:pt x="5" y="15"/>
                  </a:cubicBezTo>
                  <a:cubicBezTo>
                    <a:pt x="6" y="14"/>
                    <a:pt x="7" y="12"/>
                    <a:pt x="8" y="10"/>
                  </a:cubicBezTo>
                  <a:cubicBezTo>
                    <a:pt x="2" y="10"/>
                    <a:pt x="0" y="9"/>
                    <a:pt x="0" y="3"/>
                  </a:cubicBezTo>
                  <a:cubicBezTo>
                    <a:pt x="6" y="3"/>
                    <a:pt x="9" y="0"/>
                    <a:pt x="14" y="0"/>
                  </a:cubicBezTo>
                  <a:cubicBezTo>
                    <a:pt x="24" y="0"/>
                    <a:pt x="26" y="8"/>
                    <a:pt x="31" y="8"/>
                  </a:cubicBezTo>
                  <a:cubicBezTo>
                    <a:pt x="35" y="8"/>
                    <a:pt x="36" y="4"/>
                    <a:pt x="40" y="4"/>
                  </a:cubicBezTo>
                  <a:cubicBezTo>
                    <a:pt x="49" y="4"/>
                    <a:pt x="48" y="15"/>
                    <a:pt x="53" y="15"/>
                  </a:cubicBezTo>
                  <a:cubicBezTo>
                    <a:pt x="56" y="15"/>
                    <a:pt x="57" y="11"/>
                    <a:pt x="60" y="11"/>
                  </a:cubicBezTo>
                  <a:cubicBezTo>
                    <a:pt x="66" y="11"/>
                    <a:pt x="71" y="19"/>
                    <a:pt x="73" y="21"/>
                  </a:cubicBezTo>
                  <a:cubicBezTo>
                    <a:pt x="72" y="22"/>
                    <a:pt x="70" y="24"/>
                    <a:pt x="70" y="26"/>
                  </a:cubicBezTo>
                  <a:cubicBezTo>
                    <a:pt x="73" y="29"/>
                    <a:pt x="82" y="33"/>
                    <a:pt x="82" y="37"/>
                  </a:cubicBezTo>
                  <a:cubicBezTo>
                    <a:pt x="82" y="42"/>
                    <a:pt x="77" y="43"/>
                    <a:pt x="74" y="43"/>
                  </a:cubicBezTo>
                  <a:cubicBezTo>
                    <a:pt x="63" y="43"/>
                    <a:pt x="64" y="32"/>
                    <a:pt x="54" y="3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87" name="Freeform 70">
              <a:extLst>
                <a:ext uri="{FF2B5EF4-FFF2-40B4-BE49-F238E27FC236}">
                  <a16:creationId xmlns:a16="http://schemas.microsoft.com/office/drawing/2014/main" id="{1989CCE2-80EE-8C44-8F40-EDF473C5C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7362" y="3077097"/>
              <a:ext cx="17901" cy="5653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12" y="0"/>
                </a:cxn>
                <a:cxn ang="0">
                  <a:pos x="23" y="4"/>
                </a:cxn>
                <a:cxn ang="0">
                  <a:pos x="8" y="7"/>
                </a:cxn>
              </a:cxnLst>
              <a:rect l="0" t="0" r="r" b="b"/>
              <a:pathLst>
                <a:path w="23" h="7">
                  <a:moveTo>
                    <a:pt x="8" y="7"/>
                  </a:moveTo>
                  <a:cubicBezTo>
                    <a:pt x="0" y="7"/>
                    <a:pt x="11" y="0"/>
                    <a:pt x="12" y="0"/>
                  </a:cubicBezTo>
                  <a:cubicBezTo>
                    <a:pt x="17" y="0"/>
                    <a:pt x="19" y="3"/>
                    <a:pt x="23" y="4"/>
                  </a:cubicBezTo>
                  <a:cubicBezTo>
                    <a:pt x="20" y="7"/>
                    <a:pt x="15" y="7"/>
                    <a:pt x="8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88" name="Freeform 71">
              <a:extLst>
                <a:ext uri="{FF2B5EF4-FFF2-40B4-BE49-F238E27FC236}">
                  <a16:creationId xmlns:a16="http://schemas.microsoft.com/office/drawing/2014/main" id="{71AD23D4-BD5A-1646-889E-2D602A43A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1426" y="3097824"/>
              <a:ext cx="170524" cy="53701"/>
            </a:xfrm>
            <a:custGeom>
              <a:avLst/>
              <a:gdLst/>
              <a:ahLst/>
              <a:cxnLst>
                <a:cxn ang="0">
                  <a:pos x="215" y="45"/>
                </a:cxn>
                <a:cxn ang="0">
                  <a:pos x="210" y="51"/>
                </a:cxn>
                <a:cxn ang="0">
                  <a:pos x="216" y="52"/>
                </a:cxn>
                <a:cxn ang="0">
                  <a:pos x="179" y="67"/>
                </a:cxn>
                <a:cxn ang="0">
                  <a:pos x="170" y="60"/>
                </a:cxn>
                <a:cxn ang="0">
                  <a:pos x="159" y="66"/>
                </a:cxn>
                <a:cxn ang="0">
                  <a:pos x="124" y="66"/>
                </a:cxn>
                <a:cxn ang="0">
                  <a:pos x="102" y="60"/>
                </a:cxn>
                <a:cxn ang="0">
                  <a:pos x="97" y="60"/>
                </a:cxn>
                <a:cxn ang="0">
                  <a:pos x="84" y="67"/>
                </a:cxn>
                <a:cxn ang="0">
                  <a:pos x="53" y="47"/>
                </a:cxn>
                <a:cxn ang="0">
                  <a:pos x="58" y="40"/>
                </a:cxn>
                <a:cxn ang="0">
                  <a:pos x="40" y="18"/>
                </a:cxn>
                <a:cxn ang="0">
                  <a:pos x="32" y="22"/>
                </a:cxn>
                <a:cxn ang="0">
                  <a:pos x="0" y="7"/>
                </a:cxn>
                <a:cxn ang="0">
                  <a:pos x="13" y="0"/>
                </a:cxn>
                <a:cxn ang="0">
                  <a:pos x="51" y="15"/>
                </a:cxn>
                <a:cxn ang="0">
                  <a:pos x="60" y="12"/>
                </a:cxn>
                <a:cxn ang="0">
                  <a:pos x="68" y="12"/>
                </a:cxn>
                <a:cxn ang="0">
                  <a:pos x="89" y="25"/>
                </a:cxn>
                <a:cxn ang="0">
                  <a:pos x="71" y="25"/>
                </a:cxn>
                <a:cxn ang="0">
                  <a:pos x="91" y="35"/>
                </a:cxn>
                <a:cxn ang="0">
                  <a:pos x="88" y="38"/>
                </a:cxn>
                <a:cxn ang="0">
                  <a:pos x="95" y="40"/>
                </a:cxn>
                <a:cxn ang="0">
                  <a:pos x="125" y="45"/>
                </a:cxn>
                <a:cxn ang="0">
                  <a:pos x="181" y="34"/>
                </a:cxn>
                <a:cxn ang="0">
                  <a:pos x="216" y="46"/>
                </a:cxn>
                <a:cxn ang="0">
                  <a:pos x="211" y="47"/>
                </a:cxn>
                <a:cxn ang="0">
                  <a:pos x="215" y="45"/>
                </a:cxn>
              </a:cxnLst>
              <a:rect l="0" t="0" r="r" b="b"/>
              <a:pathLst>
                <a:path w="216" h="68">
                  <a:moveTo>
                    <a:pt x="215" y="45"/>
                  </a:moveTo>
                  <a:cubicBezTo>
                    <a:pt x="213" y="46"/>
                    <a:pt x="211" y="48"/>
                    <a:pt x="210" y="51"/>
                  </a:cubicBezTo>
                  <a:cubicBezTo>
                    <a:pt x="213" y="52"/>
                    <a:pt x="216" y="52"/>
                    <a:pt x="216" y="52"/>
                  </a:cubicBezTo>
                  <a:cubicBezTo>
                    <a:pt x="215" y="67"/>
                    <a:pt x="195" y="67"/>
                    <a:pt x="179" y="67"/>
                  </a:cubicBezTo>
                  <a:cubicBezTo>
                    <a:pt x="174" y="67"/>
                    <a:pt x="171" y="64"/>
                    <a:pt x="170" y="60"/>
                  </a:cubicBezTo>
                  <a:cubicBezTo>
                    <a:pt x="164" y="61"/>
                    <a:pt x="163" y="64"/>
                    <a:pt x="159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15" y="68"/>
                    <a:pt x="101" y="67"/>
                    <a:pt x="102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5" y="62"/>
                    <a:pt x="88" y="67"/>
                    <a:pt x="84" y="67"/>
                  </a:cubicBezTo>
                  <a:cubicBezTo>
                    <a:pt x="75" y="67"/>
                    <a:pt x="53" y="56"/>
                    <a:pt x="53" y="47"/>
                  </a:cubicBezTo>
                  <a:cubicBezTo>
                    <a:pt x="53" y="44"/>
                    <a:pt x="56" y="41"/>
                    <a:pt x="58" y="40"/>
                  </a:cubicBezTo>
                  <a:cubicBezTo>
                    <a:pt x="50" y="32"/>
                    <a:pt x="48" y="25"/>
                    <a:pt x="40" y="18"/>
                  </a:cubicBezTo>
                  <a:cubicBezTo>
                    <a:pt x="38" y="20"/>
                    <a:pt x="35" y="22"/>
                    <a:pt x="32" y="22"/>
                  </a:cubicBezTo>
                  <a:cubicBezTo>
                    <a:pt x="27" y="22"/>
                    <a:pt x="0" y="11"/>
                    <a:pt x="0" y="7"/>
                  </a:cubicBezTo>
                  <a:cubicBezTo>
                    <a:pt x="0" y="0"/>
                    <a:pt x="8" y="0"/>
                    <a:pt x="13" y="0"/>
                  </a:cubicBezTo>
                  <a:cubicBezTo>
                    <a:pt x="33" y="0"/>
                    <a:pt x="36" y="15"/>
                    <a:pt x="51" y="15"/>
                  </a:cubicBezTo>
                  <a:cubicBezTo>
                    <a:pt x="56" y="15"/>
                    <a:pt x="58" y="15"/>
                    <a:pt x="60" y="12"/>
                  </a:cubicBezTo>
                  <a:cubicBezTo>
                    <a:pt x="63" y="12"/>
                    <a:pt x="68" y="12"/>
                    <a:pt x="68" y="12"/>
                  </a:cubicBezTo>
                  <a:cubicBezTo>
                    <a:pt x="65" y="22"/>
                    <a:pt x="85" y="19"/>
                    <a:pt x="89" y="25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4" y="37"/>
                    <a:pt x="85" y="30"/>
                    <a:pt x="91" y="35"/>
                  </a:cubicBezTo>
                  <a:cubicBezTo>
                    <a:pt x="90" y="36"/>
                    <a:pt x="88" y="36"/>
                    <a:pt x="88" y="38"/>
                  </a:cubicBezTo>
                  <a:cubicBezTo>
                    <a:pt x="88" y="44"/>
                    <a:pt x="93" y="41"/>
                    <a:pt x="95" y="40"/>
                  </a:cubicBezTo>
                  <a:cubicBezTo>
                    <a:pt x="106" y="42"/>
                    <a:pt x="114" y="45"/>
                    <a:pt x="125" y="45"/>
                  </a:cubicBezTo>
                  <a:cubicBezTo>
                    <a:pt x="150" y="45"/>
                    <a:pt x="158" y="34"/>
                    <a:pt x="181" y="34"/>
                  </a:cubicBezTo>
                  <a:cubicBezTo>
                    <a:pt x="198" y="34"/>
                    <a:pt x="210" y="35"/>
                    <a:pt x="216" y="46"/>
                  </a:cubicBezTo>
                  <a:cubicBezTo>
                    <a:pt x="215" y="47"/>
                    <a:pt x="213" y="47"/>
                    <a:pt x="211" y="47"/>
                  </a:cubicBezTo>
                  <a:lnTo>
                    <a:pt x="215" y="45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89" name="Freeform 72">
              <a:extLst>
                <a:ext uri="{FF2B5EF4-FFF2-40B4-BE49-F238E27FC236}">
                  <a16:creationId xmlns:a16="http://schemas.microsoft.com/office/drawing/2014/main" id="{2896A9EA-CC6E-BD44-B9F8-017C6C9D2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3310" y="3126087"/>
              <a:ext cx="29206" cy="22611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19" y="0"/>
                </a:cxn>
                <a:cxn ang="0">
                  <a:pos x="37" y="15"/>
                </a:cxn>
                <a:cxn ang="0">
                  <a:pos x="29" y="29"/>
                </a:cxn>
                <a:cxn ang="0">
                  <a:pos x="0" y="17"/>
                </a:cxn>
                <a:cxn ang="0">
                  <a:pos x="6" y="10"/>
                </a:cxn>
              </a:cxnLst>
              <a:rect l="0" t="0" r="r" b="b"/>
              <a:pathLst>
                <a:path w="37" h="29">
                  <a:moveTo>
                    <a:pt x="6" y="10"/>
                  </a:moveTo>
                  <a:cubicBezTo>
                    <a:pt x="10" y="10"/>
                    <a:pt x="9" y="0"/>
                    <a:pt x="19" y="0"/>
                  </a:cubicBezTo>
                  <a:cubicBezTo>
                    <a:pt x="27" y="0"/>
                    <a:pt x="37" y="9"/>
                    <a:pt x="37" y="15"/>
                  </a:cubicBezTo>
                  <a:cubicBezTo>
                    <a:pt x="37" y="22"/>
                    <a:pt x="35" y="29"/>
                    <a:pt x="29" y="29"/>
                  </a:cubicBezTo>
                  <a:cubicBezTo>
                    <a:pt x="25" y="29"/>
                    <a:pt x="0" y="17"/>
                    <a:pt x="0" y="17"/>
                  </a:cubicBezTo>
                  <a:cubicBezTo>
                    <a:pt x="0" y="13"/>
                    <a:pt x="5" y="10"/>
                    <a:pt x="6" y="1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90" name="Freeform 73">
              <a:extLst>
                <a:ext uri="{FF2B5EF4-FFF2-40B4-BE49-F238E27FC236}">
                  <a16:creationId xmlns:a16="http://schemas.microsoft.com/office/drawing/2014/main" id="{824BC940-A1D7-DF44-9A6B-2AD719FE3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7079" y="3082750"/>
              <a:ext cx="27322" cy="7537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5" y="0"/>
                </a:cxn>
                <a:cxn ang="0">
                  <a:pos x="35" y="6"/>
                </a:cxn>
                <a:cxn ang="0">
                  <a:pos x="28" y="10"/>
                </a:cxn>
                <a:cxn ang="0">
                  <a:pos x="0" y="5"/>
                </a:cxn>
                <a:cxn ang="0">
                  <a:pos x="29" y="0"/>
                </a:cxn>
              </a:cxnLst>
              <a:rect l="0" t="0" r="r" b="b"/>
              <a:pathLst>
                <a:path w="35" h="10">
                  <a:moveTo>
                    <a:pt x="29" y="0"/>
                  </a:moveTo>
                  <a:cubicBezTo>
                    <a:pt x="34" y="0"/>
                    <a:pt x="30" y="1"/>
                    <a:pt x="35" y="0"/>
                  </a:cubicBezTo>
                  <a:cubicBezTo>
                    <a:pt x="35" y="3"/>
                    <a:pt x="35" y="5"/>
                    <a:pt x="35" y="6"/>
                  </a:cubicBezTo>
                  <a:cubicBezTo>
                    <a:pt x="35" y="8"/>
                    <a:pt x="32" y="10"/>
                    <a:pt x="28" y="10"/>
                  </a:cubicBezTo>
                  <a:cubicBezTo>
                    <a:pt x="26" y="10"/>
                    <a:pt x="0" y="5"/>
                    <a:pt x="0" y="5"/>
                  </a:cubicBezTo>
                  <a:cubicBezTo>
                    <a:pt x="5" y="1"/>
                    <a:pt x="21" y="0"/>
                    <a:pt x="29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91" name="Freeform 74">
              <a:extLst>
                <a:ext uri="{FF2B5EF4-FFF2-40B4-BE49-F238E27FC236}">
                  <a16:creationId xmlns:a16="http://schemas.microsoft.com/office/drawing/2014/main" id="{12357745-D1F2-D84F-99D5-CB8FBBC5B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6352" y="3056370"/>
              <a:ext cx="32032" cy="26379"/>
            </a:xfrm>
            <a:custGeom>
              <a:avLst/>
              <a:gdLst/>
              <a:ahLst/>
              <a:cxnLst>
                <a:cxn ang="0">
                  <a:pos x="10" y="28"/>
                </a:cxn>
                <a:cxn ang="0">
                  <a:pos x="14" y="23"/>
                </a:cxn>
                <a:cxn ang="0">
                  <a:pos x="0" y="7"/>
                </a:cxn>
                <a:cxn ang="0">
                  <a:pos x="10" y="0"/>
                </a:cxn>
                <a:cxn ang="0">
                  <a:pos x="25" y="7"/>
                </a:cxn>
                <a:cxn ang="0">
                  <a:pos x="41" y="17"/>
                </a:cxn>
                <a:cxn ang="0">
                  <a:pos x="41" y="28"/>
                </a:cxn>
                <a:cxn ang="0">
                  <a:pos x="10" y="28"/>
                </a:cxn>
              </a:cxnLst>
              <a:rect l="0" t="0" r="r" b="b"/>
              <a:pathLst>
                <a:path w="41" h="33">
                  <a:moveTo>
                    <a:pt x="10" y="28"/>
                  </a:moveTo>
                  <a:cubicBezTo>
                    <a:pt x="10" y="26"/>
                    <a:pt x="13" y="24"/>
                    <a:pt x="14" y="23"/>
                  </a:cubicBezTo>
                  <a:cubicBezTo>
                    <a:pt x="9" y="18"/>
                    <a:pt x="0" y="15"/>
                    <a:pt x="0" y="7"/>
                  </a:cubicBezTo>
                  <a:cubicBezTo>
                    <a:pt x="0" y="2"/>
                    <a:pt x="6" y="0"/>
                    <a:pt x="10" y="0"/>
                  </a:cubicBezTo>
                  <a:cubicBezTo>
                    <a:pt x="11" y="4"/>
                    <a:pt x="21" y="7"/>
                    <a:pt x="25" y="7"/>
                  </a:cubicBezTo>
                  <a:cubicBezTo>
                    <a:pt x="25" y="17"/>
                    <a:pt x="41" y="7"/>
                    <a:pt x="41" y="17"/>
                  </a:cubicBezTo>
                  <a:cubicBezTo>
                    <a:pt x="41" y="20"/>
                    <a:pt x="39" y="23"/>
                    <a:pt x="41" y="28"/>
                  </a:cubicBezTo>
                  <a:cubicBezTo>
                    <a:pt x="25" y="31"/>
                    <a:pt x="10" y="33"/>
                    <a:pt x="10" y="2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92" name="Freeform 75">
              <a:extLst>
                <a:ext uri="{FF2B5EF4-FFF2-40B4-BE49-F238E27FC236}">
                  <a16:creationId xmlns:a16="http://schemas.microsoft.com/office/drawing/2014/main" id="{7135E157-8C57-A44F-A8BF-B82C3E4DF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4105" y="3032817"/>
              <a:ext cx="12248" cy="753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9"/>
                </a:cxn>
                <a:cxn ang="0">
                  <a:pos x="8" y="9"/>
                </a:cxn>
                <a:cxn ang="0">
                  <a:pos x="0" y="0"/>
                </a:cxn>
                <a:cxn ang="0">
                  <a:pos x="16" y="0"/>
                </a:cxn>
              </a:cxnLst>
              <a:rect l="0" t="0" r="r" b="b"/>
              <a:pathLst>
                <a:path w="16" h="9">
                  <a:moveTo>
                    <a:pt x="16" y="0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7"/>
                    <a:pt x="0" y="6"/>
                    <a:pt x="0" y="0"/>
                  </a:cubicBezTo>
                  <a:cubicBezTo>
                    <a:pt x="6" y="0"/>
                    <a:pt x="13" y="0"/>
                    <a:pt x="16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93" name="Freeform 76">
              <a:extLst>
                <a:ext uri="{FF2B5EF4-FFF2-40B4-BE49-F238E27FC236}">
                  <a16:creationId xmlns:a16="http://schemas.microsoft.com/office/drawing/2014/main" id="{EBD72C73-E9B1-CD43-861E-C95162FD0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8021" y="3001728"/>
              <a:ext cx="109286" cy="73485"/>
            </a:xfrm>
            <a:custGeom>
              <a:avLst/>
              <a:gdLst/>
              <a:ahLst/>
              <a:cxnLst>
                <a:cxn ang="0">
                  <a:pos x="92" y="37"/>
                </a:cxn>
                <a:cxn ang="0">
                  <a:pos x="97" y="37"/>
                </a:cxn>
                <a:cxn ang="0">
                  <a:pos x="97" y="32"/>
                </a:cxn>
                <a:cxn ang="0">
                  <a:pos x="95" y="28"/>
                </a:cxn>
                <a:cxn ang="0">
                  <a:pos x="100" y="28"/>
                </a:cxn>
                <a:cxn ang="0">
                  <a:pos x="105" y="36"/>
                </a:cxn>
                <a:cxn ang="0">
                  <a:pos x="111" y="43"/>
                </a:cxn>
                <a:cxn ang="0">
                  <a:pos x="108" y="49"/>
                </a:cxn>
                <a:cxn ang="0">
                  <a:pos x="115" y="49"/>
                </a:cxn>
                <a:cxn ang="0">
                  <a:pos x="137" y="55"/>
                </a:cxn>
                <a:cxn ang="0">
                  <a:pos x="136" y="61"/>
                </a:cxn>
                <a:cxn ang="0">
                  <a:pos x="126" y="64"/>
                </a:cxn>
                <a:cxn ang="0">
                  <a:pos x="105" y="78"/>
                </a:cxn>
                <a:cxn ang="0">
                  <a:pos x="98" y="69"/>
                </a:cxn>
                <a:cxn ang="0">
                  <a:pos x="93" y="76"/>
                </a:cxn>
                <a:cxn ang="0">
                  <a:pos x="99" y="84"/>
                </a:cxn>
                <a:cxn ang="0">
                  <a:pos x="91" y="84"/>
                </a:cxn>
                <a:cxn ang="0">
                  <a:pos x="91" y="90"/>
                </a:cxn>
                <a:cxn ang="0">
                  <a:pos x="75" y="82"/>
                </a:cxn>
                <a:cxn ang="0">
                  <a:pos x="64" y="92"/>
                </a:cxn>
                <a:cxn ang="0">
                  <a:pos x="47" y="84"/>
                </a:cxn>
                <a:cxn ang="0">
                  <a:pos x="53" y="81"/>
                </a:cxn>
                <a:cxn ang="0">
                  <a:pos x="33" y="70"/>
                </a:cxn>
                <a:cxn ang="0">
                  <a:pos x="66" y="61"/>
                </a:cxn>
                <a:cxn ang="0">
                  <a:pos x="48" y="58"/>
                </a:cxn>
                <a:cxn ang="0">
                  <a:pos x="35" y="61"/>
                </a:cxn>
                <a:cxn ang="0">
                  <a:pos x="29" y="56"/>
                </a:cxn>
                <a:cxn ang="0">
                  <a:pos x="19" y="59"/>
                </a:cxn>
                <a:cxn ang="0">
                  <a:pos x="16" y="55"/>
                </a:cxn>
                <a:cxn ang="0">
                  <a:pos x="26" y="49"/>
                </a:cxn>
                <a:cxn ang="0">
                  <a:pos x="0" y="35"/>
                </a:cxn>
                <a:cxn ang="0">
                  <a:pos x="7" y="35"/>
                </a:cxn>
                <a:cxn ang="0">
                  <a:pos x="20" y="39"/>
                </a:cxn>
                <a:cxn ang="0">
                  <a:pos x="24" y="36"/>
                </a:cxn>
                <a:cxn ang="0">
                  <a:pos x="5" y="26"/>
                </a:cxn>
                <a:cxn ang="0">
                  <a:pos x="15" y="22"/>
                </a:cxn>
                <a:cxn ang="0">
                  <a:pos x="27" y="25"/>
                </a:cxn>
                <a:cxn ang="0">
                  <a:pos x="32" y="20"/>
                </a:cxn>
                <a:cxn ang="0">
                  <a:pos x="19" y="20"/>
                </a:cxn>
                <a:cxn ang="0">
                  <a:pos x="14" y="13"/>
                </a:cxn>
                <a:cxn ang="0">
                  <a:pos x="30" y="9"/>
                </a:cxn>
                <a:cxn ang="0">
                  <a:pos x="38" y="9"/>
                </a:cxn>
                <a:cxn ang="0">
                  <a:pos x="25" y="0"/>
                </a:cxn>
                <a:cxn ang="0">
                  <a:pos x="53" y="5"/>
                </a:cxn>
                <a:cxn ang="0">
                  <a:pos x="67" y="24"/>
                </a:cxn>
                <a:cxn ang="0">
                  <a:pos x="84" y="25"/>
                </a:cxn>
                <a:cxn ang="0">
                  <a:pos x="92" y="37"/>
                </a:cxn>
              </a:cxnLst>
              <a:rect l="0" t="0" r="r" b="b"/>
              <a:pathLst>
                <a:path w="138" h="92">
                  <a:moveTo>
                    <a:pt x="92" y="37"/>
                  </a:moveTo>
                  <a:cubicBezTo>
                    <a:pt x="97" y="37"/>
                    <a:pt x="97" y="37"/>
                    <a:pt x="97" y="37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7" y="28"/>
                    <a:pt x="98" y="28"/>
                    <a:pt x="100" y="28"/>
                  </a:cubicBezTo>
                  <a:cubicBezTo>
                    <a:pt x="106" y="28"/>
                    <a:pt x="105" y="31"/>
                    <a:pt x="105" y="36"/>
                  </a:cubicBezTo>
                  <a:cubicBezTo>
                    <a:pt x="105" y="39"/>
                    <a:pt x="111" y="39"/>
                    <a:pt x="111" y="43"/>
                  </a:cubicBezTo>
                  <a:cubicBezTo>
                    <a:pt x="111" y="46"/>
                    <a:pt x="108" y="46"/>
                    <a:pt x="108" y="49"/>
                  </a:cubicBezTo>
                  <a:cubicBezTo>
                    <a:pt x="108" y="53"/>
                    <a:pt x="114" y="49"/>
                    <a:pt x="115" y="49"/>
                  </a:cubicBezTo>
                  <a:cubicBezTo>
                    <a:pt x="120" y="49"/>
                    <a:pt x="131" y="54"/>
                    <a:pt x="137" y="55"/>
                  </a:cubicBezTo>
                  <a:cubicBezTo>
                    <a:pt x="137" y="58"/>
                    <a:pt x="138" y="60"/>
                    <a:pt x="136" y="61"/>
                  </a:cubicBezTo>
                  <a:cubicBezTo>
                    <a:pt x="135" y="64"/>
                    <a:pt x="130" y="63"/>
                    <a:pt x="126" y="64"/>
                  </a:cubicBezTo>
                  <a:cubicBezTo>
                    <a:pt x="117" y="65"/>
                    <a:pt x="111" y="78"/>
                    <a:pt x="105" y="78"/>
                  </a:cubicBezTo>
                  <a:cubicBezTo>
                    <a:pt x="100" y="78"/>
                    <a:pt x="100" y="74"/>
                    <a:pt x="98" y="69"/>
                  </a:cubicBezTo>
                  <a:cubicBezTo>
                    <a:pt x="96" y="71"/>
                    <a:pt x="95" y="73"/>
                    <a:pt x="93" y="76"/>
                  </a:cubicBezTo>
                  <a:cubicBezTo>
                    <a:pt x="96" y="80"/>
                    <a:pt x="97" y="81"/>
                    <a:pt x="99" y="84"/>
                  </a:cubicBezTo>
                  <a:cubicBezTo>
                    <a:pt x="91" y="84"/>
                    <a:pt x="91" y="84"/>
                    <a:pt x="91" y="84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87" y="91"/>
                    <a:pt x="79" y="85"/>
                    <a:pt x="75" y="82"/>
                  </a:cubicBezTo>
                  <a:cubicBezTo>
                    <a:pt x="75" y="90"/>
                    <a:pt x="71" y="92"/>
                    <a:pt x="64" y="92"/>
                  </a:cubicBezTo>
                  <a:cubicBezTo>
                    <a:pt x="57" y="92"/>
                    <a:pt x="48" y="91"/>
                    <a:pt x="47" y="84"/>
                  </a:cubicBezTo>
                  <a:cubicBezTo>
                    <a:pt x="50" y="84"/>
                    <a:pt x="51" y="83"/>
                    <a:pt x="53" y="81"/>
                  </a:cubicBezTo>
                  <a:cubicBezTo>
                    <a:pt x="45" y="81"/>
                    <a:pt x="33" y="77"/>
                    <a:pt x="33" y="70"/>
                  </a:cubicBezTo>
                  <a:cubicBezTo>
                    <a:pt x="33" y="62"/>
                    <a:pt x="60" y="63"/>
                    <a:pt x="66" y="61"/>
                  </a:cubicBezTo>
                  <a:cubicBezTo>
                    <a:pt x="60" y="60"/>
                    <a:pt x="55" y="58"/>
                    <a:pt x="48" y="58"/>
                  </a:cubicBezTo>
                  <a:cubicBezTo>
                    <a:pt x="41" y="58"/>
                    <a:pt x="40" y="61"/>
                    <a:pt x="35" y="61"/>
                  </a:cubicBezTo>
                  <a:cubicBezTo>
                    <a:pt x="30" y="61"/>
                    <a:pt x="30" y="58"/>
                    <a:pt x="29" y="56"/>
                  </a:cubicBezTo>
                  <a:cubicBezTo>
                    <a:pt x="24" y="58"/>
                    <a:pt x="23" y="59"/>
                    <a:pt x="19" y="59"/>
                  </a:cubicBezTo>
                  <a:cubicBezTo>
                    <a:pt x="16" y="59"/>
                    <a:pt x="16" y="58"/>
                    <a:pt x="16" y="55"/>
                  </a:cubicBezTo>
                  <a:cubicBezTo>
                    <a:pt x="20" y="53"/>
                    <a:pt x="23" y="53"/>
                    <a:pt x="26" y="49"/>
                  </a:cubicBezTo>
                  <a:cubicBezTo>
                    <a:pt x="11" y="49"/>
                    <a:pt x="2" y="48"/>
                    <a:pt x="0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9" y="37"/>
                    <a:pt x="16" y="39"/>
                    <a:pt x="20" y="39"/>
                  </a:cubicBezTo>
                  <a:cubicBezTo>
                    <a:pt x="22" y="39"/>
                    <a:pt x="24" y="36"/>
                    <a:pt x="24" y="36"/>
                  </a:cubicBezTo>
                  <a:cubicBezTo>
                    <a:pt x="19" y="34"/>
                    <a:pt x="5" y="31"/>
                    <a:pt x="5" y="26"/>
                  </a:cubicBezTo>
                  <a:cubicBezTo>
                    <a:pt x="5" y="21"/>
                    <a:pt x="11" y="22"/>
                    <a:pt x="15" y="22"/>
                  </a:cubicBezTo>
                  <a:cubicBezTo>
                    <a:pt x="21" y="22"/>
                    <a:pt x="23" y="25"/>
                    <a:pt x="27" y="25"/>
                  </a:cubicBezTo>
                  <a:cubicBezTo>
                    <a:pt x="30" y="25"/>
                    <a:pt x="30" y="22"/>
                    <a:pt x="32" y="20"/>
                  </a:cubicBezTo>
                  <a:cubicBezTo>
                    <a:pt x="27" y="18"/>
                    <a:pt x="22" y="20"/>
                    <a:pt x="19" y="20"/>
                  </a:cubicBezTo>
                  <a:cubicBezTo>
                    <a:pt x="18" y="20"/>
                    <a:pt x="14" y="14"/>
                    <a:pt x="14" y="13"/>
                  </a:cubicBezTo>
                  <a:cubicBezTo>
                    <a:pt x="19" y="10"/>
                    <a:pt x="23" y="8"/>
                    <a:pt x="30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3" y="7"/>
                    <a:pt x="25" y="6"/>
                    <a:pt x="25" y="0"/>
                  </a:cubicBezTo>
                  <a:cubicBezTo>
                    <a:pt x="36" y="1"/>
                    <a:pt x="45" y="2"/>
                    <a:pt x="53" y="5"/>
                  </a:cubicBezTo>
                  <a:cubicBezTo>
                    <a:pt x="61" y="9"/>
                    <a:pt x="60" y="21"/>
                    <a:pt x="67" y="24"/>
                  </a:cubicBezTo>
                  <a:cubicBezTo>
                    <a:pt x="73" y="27"/>
                    <a:pt x="78" y="22"/>
                    <a:pt x="84" y="25"/>
                  </a:cubicBezTo>
                  <a:cubicBezTo>
                    <a:pt x="91" y="28"/>
                    <a:pt x="88" y="33"/>
                    <a:pt x="92" y="3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94" name="Freeform 77">
              <a:extLst>
                <a:ext uri="{FF2B5EF4-FFF2-40B4-BE49-F238E27FC236}">
                  <a16:creationId xmlns:a16="http://schemas.microsoft.com/office/drawing/2014/main" id="{92E9C824-2531-6C4B-B09E-B2602615A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6580" y="3306031"/>
              <a:ext cx="69717" cy="44280"/>
            </a:xfrm>
            <a:custGeom>
              <a:avLst/>
              <a:gdLst/>
              <a:ahLst/>
              <a:cxnLst>
                <a:cxn ang="0">
                  <a:pos x="6" y="39"/>
                </a:cxn>
                <a:cxn ang="0">
                  <a:pos x="11" y="33"/>
                </a:cxn>
                <a:cxn ang="0">
                  <a:pos x="11" y="27"/>
                </a:cxn>
                <a:cxn ang="0">
                  <a:pos x="25" y="0"/>
                </a:cxn>
                <a:cxn ang="0">
                  <a:pos x="32" y="13"/>
                </a:cxn>
                <a:cxn ang="0">
                  <a:pos x="36" y="9"/>
                </a:cxn>
                <a:cxn ang="0">
                  <a:pos x="67" y="27"/>
                </a:cxn>
                <a:cxn ang="0">
                  <a:pos x="70" y="35"/>
                </a:cxn>
                <a:cxn ang="0">
                  <a:pos x="89" y="43"/>
                </a:cxn>
                <a:cxn ang="0">
                  <a:pos x="75" y="48"/>
                </a:cxn>
                <a:cxn ang="0">
                  <a:pos x="63" y="48"/>
                </a:cxn>
                <a:cxn ang="0">
                  <a:pos x="46" y="37"/>
                </a:cxn>
                <a:cxn ang="0">
                  <a:pos x="25" y="53"/>
                </a:cxn>
                <a:cxn ang="0">
                  <a:pos x="22" y="57"/>
                </a:cxn>
                <a:cxn ang="0">
                  <a:pos x="19" y="48"/>
                </a:cxn>
                <a:cxn ang="0">
                  <a:pos x="0" y="48"/>
                </a:cxn>
                <a:cxn ang="0">
                  <a:pos x="6" y="39"/>
                </a:cxn>
              </a:cxnLst>
              <a:rect l="0" t="0" r="r" b="b"/>
              <a:pathLst>
                <a:path w="89" h="57">
                  <a:moveTo>
                    <a:pt x="6" y="39"/>
                  </a:moveTo>
                  <a:cubicBezTo>
                    <a:pt x="9" y="37"/>
                    <a:pt x="11" y="36"/>
                    <a:pt x="11" y="33"/>
                  </a:cubicBezTo>
                  <a:cubicBezTo>
                    <a:pt x="11" y="29"/>
                    <a:pt x="11" y="31"/>
                    <a:pt x="11" y="27"/>
                  </a:cubicBezTo>
                  <a:cubicBezTo>
                    <a:pt x="11" y="19"/>
                    <a:pt x="13" y="2"/>
                    <a:pt x="25" y="0"/>
                  </a:cubicBezTo>
                  <a:cubicBezTo>
                    <a:pt x="28" y="7"/>
                    <a:pt x="30" y="8"/>
                    <a:pt x="32" y="13"/>
                  </a:cubicBezTo>
                  <a:cubicBezTo>
                    <a:pt x="33" y="11"/>
                    <a:pt x="35" y="10"/>
                    <a:pt x="36" y="9"/>
                  </a:cubicBezTo>
                  <a:cubicBezTo>
                    <a:pt x="45" y="21"/>
                    <a:pt x="59" y="16"/>
                    <a:pt x="67" y="27"/>
                  </a:cubicBezTo>
                  <a:cubicBezTo>
                    <a:pt x="69" y="30"/>
                    <a:pt x="68" y="33"/>
                    <a:pt x="70" y="35"/>
                  </a:cubicBezTo>
                  <a:cubicBezTo>
                    <a:pt x="77" y="40"/>
                    <a:pt x="85" y="38"/>
                    <a:pt x="89" y="43"/>
                  </a:cubicBezTo>
                  <a:cubicBezTo>
                    <a:pt x="84" y="46"/>
                    <a:pt x="80" y="48"/>
                    <a:pt x="75" y="48"/>
                  </a:cubicBezTo>
                  <a:cubicBezTo>
                    <a:pt x="69" y="48"/>
                    <a:pt x="67" y="48"/>
                    <a:pt x="63" y="48"/>
                  </a:cubicBezTo>
                  <a:cubicBezTo>
                    <a:pt x="63" y="48"/>
                    <a:pt x="49" y="38"/>
                    <a:pt x="46" y="37"/>
                  </a:cubicBezTo>
                  <a:cubicBezTo>
                    <a:pt x="46" y="47"/>
                    <a:pt x="31" y="56"/>
                    <a:pt x="25" y="53"/>
                  </a:cubicBezTo>
                  <a:cubicBezTo>
                    <a:pt x="24" y="55"/>
                    <a:pt x="24" y="57"/>
                    <a:pt x="22" y="57"/>
                  </a:cubicBezTo>
                  <a:cubicBezTo>
                    <a:pt x="16" y="57"/>
                    <a:pt x="18" y="52"/>
                    <a:pt x="19" y="48"/>
                  </a:cubicBezTo>
                  <a:cubicBezTo>
                    <a:pt x="12" y="46"/>
                    <a:pt x="3" y="48"/>
                    <a:pt x="0" y="48"/>
                  </a:cubicBezTo>
                  <a:cubicBezTo>
                    <a:pt x="0" y="40"/>
                    <a:pt x="5" y="41"/>
                    <a:pt x="6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95" name="Freeform 78">
              <a:extLst>
                <a:ext uri="{FF2B5EF4-FFF2-40B4-BE49-F238E27FC236}">
                  <a16:creationId xmlns:a16="http://schemas.microsoft.com/office/drawing/2014/main" id="{5A0BC30A-7E7D-1448-AC0B-8624C7DE5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6445" y="3261752"/>
              <a:ext cx="21669" cy="21669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11" y="28"/>
                </a:cxn>
                <a:cxn ang="0">
                  <a:pos x="0" y="18"/>
                </a:cxn>
                <a:cxn ang="0">
                  <a:pos x="27" y="18"/>
                </a:cxn>
              </a:cxnLst>
              <a:rect l="0" t="0" r="r" b="b"/>
              <a:pathLst>
                <a:path w="27" h="28">
                  <a:moveTo>
                    <a:pt x="27" y="18"/>
                  </a:moveTo>
                  <a:cubicBezTo>
                    <a:pt x="27" y="24"/>
                    <a:pt x="16" y="28"/>
                    <a:pt x="11" y="28"/>
                  </a:cubicBezTo>
                  <a:cubicBezTo>
                    <a:pt x="4" y="28"/>
                    <a:pt x="0" y="23"/>
                    <a:pt x="0" y="18"/>
                  </a:cubicBezTo>
                  <a:cubicBezTo>
                    <a:pt x="0" y="0"/>
                    <a:pt x="27" y="3"/>
                    <a:pt x="27" y="1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96" name="Freeform 79">
              <a:extLst>
                <a:ext uri="{FF2B5EF4-FFF2-40B4-BE49-F238E27FC236}">
                  <a16:creationId xmlns:a16="http://schemas.microsoft.com/office/drawing/2014/main" id="{C427876A-F05B-5241-BC30-7E523F58A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1438" y="3352195"/>
              <a:ext cx="17901" cy="14132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22" y="3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10" y="1"/>
                </a:cxn>
              </a:cxnLst>
              <a:rect l="0" t="0" r="r" b="b"/>
              <a:pathLst>
                <a:path w="22" h="18">
                  <a:moveTo>
                    <a:pt x="10" y="1"/>
                  </a:moveTo>
                  <a:cubicBezTo>
                    <a:pt x="19" y="0"/>
                    <a:pt x="17" y="0"/>
                    <a:pt x="22" y="3"/>
                  </a:cubicBezTo>
                  <a:cubicBezTo>
                    <a:pt x="18" y="8"/>
                    <a:pt x="7" y="17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7"/>
                    <a:pt x="9" y="4"/>
                    <a:pt x="10" y="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97" name="Freeform 80">
              <a:extLst>
                <a:ext uri="{FF2B5EF4-FFF2-40B4-BE49-F238E27FC236}">
                  <a16:creationId xmlns:a16="http://schemas.microsoft.com/office/drawing/2014/main" id="{496828E5-4624-BE46-851A-00986B1F2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9702" y="3164714"/>
              <a:ext cx="47106" cy="19785"/>
            </a:xfrm>
            <a:custGeom>
              <a:avLst/>
              <a:gdLst/>
              <a:ahLst/>
              <a:cxnLst>
                <a:cxn ang="0">
                  <a:pos x="22" y="25"/>
                </a:cxn>
                <a:cxn ang="0">
                  <a:pos x="9" y="16"/>
                </a:cxn>
                <a:cxn ang="0">
                  <a:pos x="0" y="6"/>
                </a:cxn>
                <a:cxn ang="0">
                  <a:pos x="8" y="0"/>
                </a:cxn>
                <a:cxn ang="0">
                  <a:pos x="30" y="3"/>
                </a:cxn>
                <a:cxn ang="0">
                  <a:pos x="60" y="17"/>
                </a:cxn>
                <a:cxn ang="0">
                  <a:pos x="52" y="24"/>
                </a:cxn>
                <a:cxn ang="0">
                  <a:pos x="39" y="21"/>
                </a:cxn>
                <a:cxn ang="0">
                  <a:pos x="22" y="25"/>
                </a:cxn>
              </a:cxnLst>
              <a:rect l="0" t="0" r="r" b="b"/>
              <a:pathLst>
                <a:path w="60" h="25">
                  <a:moveTo>
                    <a:pt x="22" y="25"/>
                  </a:moveTo>
                  <a:cubicBezTo>
                    <a:pt x="14" y="25"/>
                    <a:pt x="6" y="23"/>
                    <a:pt x="9" y="16"/>
                  </a:cubicBezTo>
                  <a:cubicBezTo>
                    <a:pt x="5" y="13"/>
                    <a:pt x="0" y="11"/>
                    <a:pt x="0" y="6"/>
                  </a:cubicBezTo>
                  <a:cubicBezTo>
                    <a:pt x="0" y="2"/>
                    <a:pt x="4" y="0"/>
                    <a:pt x="8" y="0"/>
                  </a:cubicBezTo>
                  <a:cubicBezTo>
                    <a:pt x="18" y="0"/>
                    <a:pt x="21" y="3"/>
                    <a:pt x="30" y="3"/>
                  </a:cubicBezTo>
                  <a:cubicBezTo>
                    <a:pt x="42" y="3"/>
                    <a:pt x="52" y="13"/>
                    <a:pt x="60" y="17"/>
                  </a:cubicBezTo>
                  <a:cubicBezTo>
                    <a:pt x="59" y="21"/>
                    <a:pt x="56" y="24"/>
                    <a:pt x="52" y="24"/>
                  </a:cubicBezTo>
                  <a:cubicBezTo>
                    <a:pt x="46" y="24"/>
                    <a:pt x="44" y="21"/>
                    <a:pt x="39" y="21"/>
                  </a:cubicBezTo>
                  <a:cubicBezTo>
                    <a:pt x="34" y="21"/>
                    <a:pt x="30" y="25"/>
                    <a:pt x="22" y="2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98" name="Freeform 81">
              <a:extLst>
                <a:ext uri="{FF2B5EF4-FFF2-40B4-BE49-F238E27FC236}">
                  <a16:creationId xmlns:a16="http://schemas.microsoft.com/office/drawing/2014/main" id="{BC94BD7D-65C9-1F48-83AA-AFEDFA75D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4413" y="3360674"/>
              <a:ext cx="10364" cy="12248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6" y="15"/>
                </a:cxn>
                <a:cxn ang="0">
                  <a:pos x="0" y="9"/>
                </a:cxn>
                <a:cxn ang="0">
                  <a:pos x="14" y="6"/>
                </a:cxn>
              </a:cxnLst>
              <a:rect l="0" t="0" r="r" b="b"/>
              <a:pathLst>
                <a:path w="14" h="15">
                  <a:moveTo>
                    <a:pt x="14" y="6"/>
                  </a:moveTo>
                  <a:cubicBezTo>
                    <a:pt x="12" y="9"/>
                    <a:pt x="11" y="15"/>
                    <a:pt x="6" y="15"/>
                  </a:cubicBezTo>
                  <a:cubicBezTo>
                    <a:pt x="5" y="15"/>
                    <a:pt x="0" y="9"/>
                    <a:pt x="0" y="9"/>
                  </a:cubicBezTo>
                  <a:cubicBezTo>
                    <a:pt x="0" y="1"/>
                    <a:pt x="10" y="0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99" name="Freeform 82">
              <a:extLst>
                <a:ext uri="{FF2B5EF4-FFF2-40B4-BE49-F238E27FC236}">
                  <a16:creationId xmlns:a16="http://schemas.microsoft.com/office/drawing/2014/main" id="{622E672B-0E66-C54F-8A47-29AB90B1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1882" y="3267405"/>
              <a:ext cx="11305" cy="6595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4" y="7"/>
                </a:cxn>
                <a:cxn ang="0">
                  <a:pos x="5" y="8"/>
                </a:cxn>
              </a:cxnLst>
              <a:rect l="0" t="0" r="r" b="b"/>
              <a:pathLst>
                <a:path w="14" h="8">
                  <a:moveTo>
                    <a:pt x="5" y="8"/>
                  </a:moveTo>
                  <a:cubicBezTo>
                    <a:pt x="2" y="8"/>
                    <a:pt x="0" y="7"/>
                    <a:pt x="0" y="4"/>
                  </a:cubicBezTo>
                  <a:cubicBezTo>
                    <a:pt x="0" y="3"/>
                    <a:pt x="4" y="0"/>
                    <a:pt x="5" y="0"/>
                  </a:cubicBezTo>
                  <a:cubicBezTo>
                    <a:pt x="9" y="0"/>
                    <a:pt x="13" y="5"/>
                    <a:pt x="14" y="7"/>
                  </a:cubicBezTo>
                  <a:cubicBezTo>
                    <a:pt x="8" y="8"/>
                    <a:pt x="10" y="8"/>
                    <a:pt x="5" y="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00" name="Freeform 83">
              <a:extLst>
                <a:ext uri="{FF2B5EF4-FFF2-40B4-BE49-F238E27FC236}">
                  <a16:creationId xmlns:a16="http://schemas.microsoft.com/office/drawing/2014/main" id="{739CC576-34D9-654C-A60A-0DF2739F4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1950" y="3247620"/>
              <a:ext cx="12248" cy="7537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15" y="0"/>
                </a:cxn>
                <a:cxn ang="0">
                  <a:pos x="5" y="10"/>
                </a:cxn>
              </a:cxnLst>
              <a:rect l="0" t="0" r="r" b="b"/>
              <a:pathLst>
                <a:path w="15" h="10">
                  <a:moveTo>
                    <a:pt x="5" y="10"/>
                  </a:moveTo>
                  <a:cubicBezTo>
                    <a:pt x="0" y="10"/>
                    <a:pt x="10" y="0"/>
                    <a:pt x="15" y="0"/>
                  </a:cubicBezTo>
                  <a:cubicBezTo>
                    <a:pt x="14" y="6"/>
                    <a:pt x="10" y="10"/>
                    <a:pt x="5" y="1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01" name="Freeform 84">
              <a:extLst>
                <a:ext uri="{FF2B5EF4-FFF2-40B4-BE49-F238E27FC236}">
                  <a16:creationId xmlns:a16="http://schemas.microsoft.com/office/drawing/2014/main" id="{EB0AB3D1-C91D-1E47-AA28-1CF5D7CFE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7374" y="3163772"/>
              <a:ext cx="286404" cy="206324"/>
            </a:xfrm>
            <a:custGeom>
              <a:avLst/>
              <a:gdLst/>
              <a:ahLst/>
              <a:cxnLst>
                <a:cxn ang="0">
                  <a:pos x="333" y="196"/>
                </a:cxn>
                <a:cxn ang="0">
                  <a:pos x="281" y="171"/>
                </a:cxn>
                <a:cxn ang="0">
                  <a:pos x="289" y="177"/>
                </a:cxn>
                <a:cxn ang="0">
                  <a:pos x="283" y="184"/>
                </a:cxn>
                <a:cxn ang="0">
                  <a:pos x="298" y="201"/>
                </a:cxn>
                <a:cxn ang="0">
                  <a:pos x="318" y="206"/>
                </a:cxn>
                <a:cxn ang="0">
                  <a:pos x="326" y="225"/>
                </a:cxn>
                <a:cxn ang="0">
                  <a:pos x="278" y="225"/>
                </a:cxn>
                <a:cxn ang="0">
                  <a:pos x="304" y="256"/>
                </a:cxn>
                <a:cxn ang="0">
                  <a:pos x="295" y="256"/>
                </a:cxn>
                <a:cxn ang="0">
                  <a:pos x="233" y="226"/>
                </a:cxn>
                <a:cxn ang="0">
                  <a:pos x="190" y="210"/>
                </a:cxn>
                <a:cxn ang="0">
                  <a:pos x="169" y="214"/>
                </a:cxn>
                <a:cxn ang="0">
                  <a:pos x="168" y="189"/>
                </a:cxn>
                <a:cxn ang="0">
                  <a:pos x="207" y="183"/>
                </a:cxn>
                <a:cxn ang="0">
                  <a:pos x="210" y="167"/>
                </a:cxn>
                <a:cxn ang="0">
                  <a:pos x="186" y="115"/>
                </a:cxn>
                <a:cxn ang="0">
                  <a:pos x="168" y="115"/>
                </a:cxn>
                <a:cxn ang="0">
                  <a:pos x="146" y="85"/>
                </a:cxn>
                <a:cxn ang="0">
                  <a:pos x="122" y="91"/>
                </a:cxn>
                <a:cxn ang="0">
                  <a:pos x="41" y="82"/>
                </a:cxn>
                <a:cxn ang="0">
                  <a:pos x="11" y="69"/>
                </a:cxn>
                <a:cxn ang="0">
                  <a:pos x="30" y="65"/>
                </a:cxn>
                <a:cxn ang="0">
                  <a:pos x="0" y="48"/>
                </a:cxn>
                <a:cxn ang="0">
                  <a:pos x="11" y="16"/>
                </a:cxn>
                <a:cxn ang="0">
                  <a:pos x="61" y="4"/>
                </a:cxn>
                <a:cxn ang="0">
                  <a:pos x="46" y="32"/>
                </a:cxn>
                <a:cxn ang="0">
                  <a:pos x="50" y="47"/>
                </a:cxn>
                <a:cxn ang="0">
                  <a:pos x="55" y="26"/>
                </a:cxn>
                <a:cxn ang="0">
                  <a:pos x="120" y="29"/>
                </a:cxn>
                <a:cxn ang="0">
                  <a:pos x="128" y="34"/>
                </a:cxn>
                <a:cxn ang="0">
                  <a:pos x="156" y="27"/>
                </a:cxn>
                <a:cxn ang="0">
                  <a:pos x="217" y="56"/>
                </a:cxn>
                <a:cxn ang="0">
                  <a:pos x="242" y="65"/>
                </a:cxn>
                <a:cxn ang="0">
                  <a:pos x="273" y="85"/>
                </a:cxn>
                <a:cxn ang="0">
                  <a:pos x="293" y="95"/>
                </a:cxn>
                <a:cxn ang="0">
                  <a:pos x="291" y="102"/>
                </a:cxn>
                <a:cxn ang="0">
                  <a:pos x="283" y="116"/>
                </a:cxn>
                <a:cxn ang="0">
                  <a:pos x="317" y="135"/>
                </a:cxn>
                <a:cxn ang="0">
                  <a:pos x="342" y="153"/>
                </a:cxn>
                <a:cxn ang="0">
                  <a:pos x="362" y="165"/>
                </a:cxn>
                <a:cxn ang="0">
                  <a:pos x="349" y="178"/>
                </a:cxn>
              </a:cxnLst>
              <a:rect l="0" t="0" r="r" b="b"/>
              <a:pathLst>
                <a:path w="362" h="261">
                  <a:moveTo>
                    <a:pt x="339" y="184"/>
                  </a:moveTo>
                  <a:cubicBezTo>
                    <a:pt x="339" y="189"/>
                    <a:pt x="338" y="196"/>
                    <a:pt x="333" y="196"/>
                  </a:cubicBezTo>
                  <a:cubicBezTo>
                    <a:pt x="311" y="196"/>
                    <a:pt x="311" y="166"/>
                    <a:pt x="289" y="166"/>
                  </a:cubicBezTo>
                  <a:cubicBezTo>
                    <a:pt x="287" y="166"/>
                    <a:pt x="281" y="171"/>
                    <a:pt x="281" y="171"/>
                  </a:cubicBezTo>
                  <a:cubicBezTo>
                    <a:pt x="284" y="173"/>
                    <a:pt x="285" y="173"/>
                    <a:pt x="289" y="172"/>
                  </a:cubicBezTo>
                  <a:cubicBezTo>
                    <a:pt x="289" y="177"/>
                    <a:pt x="289" y="177"/>
                    <a:pt x="289" y="177"/>
                  </a:cubicBezTo>
                  <a:cubicBezTo>
                    <a:pt x="287" y="178"/>
                    <a:pt x="284" y="178"/>
                    <a:pt x="283" y="177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8" y="184"/>
                    <a:pt x="288" y="184"/>
                    <a:pt x="288" y="184"/>
                  </a:cubicBezTo>
                  <a:cubicBezTo>
                    <a:pt x="289" y="189"/>
                    <a:pt x="295" y="199"/>
                    <a:pt x="298" y="201"/>
                  </a:cubicBezTo>
                  <a:cubicBezTo>
                    <a:pt x="307" y="204"/>
                    <a:pt x="310" y="198"/>
                    <a:pt x="311" y="206"/>
                  </a:cubicBezTo>
                  <a:cubicBezTo>
                    <a:pt x="315" y="206"/>
                    <a:pt x="315" y="206"/>
                    <a:pt x="318" y="206"/>
                  </a:cubicBezTo>
                  <a:cubicBezTo>
                    <a:pt x="318" y="213"/>
                    <a:pt x="318" y="213"/>
                    <a:pt x="318" y="215"/>
                  </a:cubicBezTo>
                  <a:cubicBezTo>
                    <a:pt x="318" y="218"/>
                    <a:pt x="326" y="220"/>
                    <a:pt x="326" y="225"/>
                  </a:cubicBezTo>
                  <a:cubicBezTo>
                    <a:pt x="326" y="229"/>
                    <a:pt x="321" y="238"/>
                    <a:pt x="319" y="242"/>
                  </a:cubicBezTo>
                  <a:cubicBezTo>
                    <a:pt x="311" y="242"/>
                    <a:pt x="283" y="231"/>
                    <a:pt x="278" y="225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9" y="234"/>
                    <a:pt x="304" y="243"/>
                    <a:pt x="304" y="256"/>
                  </a:cubicBezTo>
                  <a:cubicBezTo>
                    <a:pt x="304" y="259"/>
                    <a:pt x="301" y="261"/>
                    <a:pt x="299" y="261"/>
                  </a:cubicBezTo>
                  <a:cubicBezTo>
                    <a:pt x="297" y="261"/>
                    <a:pt x="296" y="256"/>
                    <a:pt x="295" y="256"/>
                  </a:cubicBezTo>
                  <a:cubicBezTo>
                    <a:pt x="282" y="249"/>
                    <a:pt x="274" y="252"/>
                    <a:pt x="263" y="245"/>
                  </a:cubicBezTo>
                  <a:cubicBezTo>
                    <a:pt x="252" y="239"/>
                    <a:pt x="226" y="240"/>
                    <a:pt x="233" y="226"/>
                  </a:cubicBezTo>
                  <a:cubicBezTo>
                    <a:pt x="219" y="219"/>
                    <a:pt x="212" y="211"/>
                    <a:pt x="199" y="204"/>
                  </a:cubicBezTo>
                  <a:cubicBezTo>
                    <a:pt x="197" y="207"/>
                    <a:pt x="194" y="210"/>
                    <a:pt x="190" y="210"/>
                  </a:cubicBezTo>
                  <a:cubicBezTo>
                    <a:pt x="186" y="210"/>
                    <a:pt x="187" y="207"/>
                    <a:pt x="183" y="207"/>
                  </a:cubicBezTo>
                  <a:cubicBezTo>
                    <a:pt x="177" y="207"/>
                    <a:pt x="175" y="214"/>
                    <a:pt x="169" y="214"/>
                  </a:cubicBezTo>
                  <a:cubicBezTo>
                    <a:pt x="165" y="214"/>
                    <a:pt x="150" y="208"/>
                    <a:pt x="150" y="201"/>
                  </a:cubicBezTo>
                  <a:cubicBezTo>
                    <a:pt x="150" y="197"/>
                    <a:pt x="162" y="189"/>
                    <a:pt x="168" y="189"/>
                  </a:cubicBezTo>
                  <a:cubicBezTo>
                    <a:pt x="176" y="189"/>
                    <a:pt x="183" y="189"/>
                    <a:pt x="187" y="189"/>
                  </a:cubicBezTo>
                  <a:cubicBezTo>
                    <a:pt x="191" y="189"/>
                    <a:pt x="202" y="187"/>
                    <a:pt x="207" y="183"/>
                  </a:cubicBezTo>
                  <a:cubicBezTo>
                    <a:pt x="205" y="182"/>
                    <a:pt x="199" y="178"/>
                    <a:pt x="199" y="174"/>
                  </a:cubicBezTo>
                  <a:cubicBezTo>
                    <a:pt x="199" y="167"/>
                    <a:pt x="207" y="171"/>
                    <a:pt x="210" y="167"/>
                  </a:cubicBezTo>
                  <a:cubicBezTo>
                    <a:pt x="214" y="163"/>
                    <a:pt x="223" y="154"/>
                    <a:pt x="223" y="148"/>
                  </a:cubicBezTo>
                  <a:cubicBezTo>
                    <a:pt x="223" y="136"/>
                    <a:pt x="195" y="115"/>
                    <a:pt x="186" y="115"/>
                  </a:cubicBezTo>
                  <a:cubicBezTo>
                    <a:pt x="180" y="115"/>
                    <a:pt x="177" y="120"/>
                    <a:pt x="172" y="120"/>
                  </a:cubicBezTo>
                  <a:cubicBezTo>
                    <a:pt x="170" y="120"/>
                    <a:pt x="168" y="115"/>
                    <a:pt x="168" y="115"/>
                  </a:cubicBezTo>
                  <a:cubicBezTo>
                    <a:pt x="168" y="110"/>
                    <a:pt x="176" y="109"/>
                    <a:pt x="179" y="109"/>
                  </a:cubicBezTo>
                  <a:cubicBezTo>
                    <a:pt x="175" y="105"/>
                    <a:pt x="151" y="85"/>
                    <a:pt x="146" y="85"/>
                  </a:cubicBezTo>
                  <a:cubicBezTo>
                    <a:pt x="140" y="85"/>
                    <a:pt x="133" y="101"/>
                    <a:pt x="125" y="101"/>
                  </a:cubicBezTo>
                  <a:cubicBezTo>
                    <a:pt x="120" y="101"/>
                    <a:pt x="121" y="94"/>
                    <a:pt x="122" y="91"/>
                  </a:cubicBezTo>
                  <a:cubicBezTo>
                    <a:pt x="108" y="90"/>
                    <a:pt x="75" y="91"/>
                    <a:pt x="55" y="91"/>
                  </a:cubicBezTo>
                  <a:cubicBezTo>
                    <a:pt x="51" y="91"/>
                    <a:pt x="44" y="86"/>
                    <a:pt x="41" y="82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18" y="76"/>
                    <a:pt x="11" y="75"/>
                    <a:pt x="11" y="69"/>
                  </a:cubicBezTo>
                  <a:cubicBezTo>
                    <a:pt x="16" y="67"/>
                    <a:pt x="23" y="70"/>
                    <a:pt x="30" y="70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26" y="62"/>
                    <a:pt x="6" y="60"/>
                    <a:pt x="6" y="60"/>
                  </a:cubicBezTo>
                  <a:cubicBezTo>
                    <a:pt x="6" y="60"/>
                    <a:pt x="0" y="52"/>
                    <a:pt x="0" y="48"/>
                  </a:cubicBezTo>
                  <a:cubicBezTo>
                    <a:pt x="0" y="36"/>
                    <a:pt x="2" y="33"/>
                    <a:pt x="8" y="29"/>
                  </a:cubicBezTo>
                  <a:cubicBezTo>
                    <a:pt x="12" y="26"/>
                    <a:pt x="10" y="18"/>
                    <a:pt x="11" y="16"/>
                  </a:cubicBezTo>
                  <a:cubicBezTo>
                    <a:pt x="20" y="7"/>
                    <a:pt x="32" y="0"/>
                    <a:pt x="47" y="0"/>
                  </a:cubicBezTo>
                  <a:cubicBezTo>
                    <a:pt x="47" y="0"/>
                    <a:pt x="61" y="4"/>
                    <a:pt x="61" y="4"/>
                  </a:cubicBezTo>
                  <a:cubicBezTo>
                    <a:pt x="57" y="14"/>
                    <a:pt x="42" y="14"/>
                    <a:pt x="42" y="27"/>
                  </a:cubicBezTo>
                  <a:cubicBezTo>
                    <a:pt x="42" y="30"/>
                    <a:pt x="44" y="32"/>
                    <a:pt x="46" y="32"/>
                  </a:cubicBezTo>
                  <a:cubicBezTo>
                    <a:pt x="45" y="35"/>
                    <a:pt x="46" y="40"/>
                    <a:pt x="46" y="40"/>
                  </a:cubicBezTo>
                  <a:cubicBezTo>
                    <a:pt x="46" y="43"/>
                    <a:pt x="45" y="47"/>
                    <a:pt x="50" y="47"/>
                  </a:cubicBezTo>
                  <a:cubicBezTo>
                    <a:pt x="53" y="47"/>
                    <a:pt x="59" y="42"/>
                    <a:pt x="59" y="38"/>
                  </a:cubicBezTo>
                  <a:cubicBezTo>
                    <a:pt x="59" y="34"/>
                    <a:pt x="55" y="31"/>
                    <a:pt x="55" y="26"/>
                  </a:cubicBezTo>
                  <a:cubicBezTo>
                    <a:pt x="55" y="10"/>
                    <a:pt x="84" y="4"/>
                    <a:pt x="102" y="4"/>
                  </a:cubicBezTo>
                  <a:cubicBezTo>
                    <a:pt x="113" y="4"/>
                    <a:pt x="120" y="20"/>
                    <a:pt x="120" y="29"/>
                  </a:cubicBezTo>
                  <a:cubicBezTo>
                    <a:pt x="120" y="31"/>
                    <a:pt x="117" y="38"/>
                    <a:pt x="120" y="38"/>
                  </a:cubicBezTo>
                  <a:cubicBezTo>
                    <a:pt x="122" y="38"/>
                    <a:pt x="124" y="34"/>
                    <a:pt x="128" y="34"/>
                  </a:cubicBezTo>
                  <a:cubicBezTo>
                    <a:pt x="133" y="34"/>
                    <a:pt x="135" y="38"/>
                    <a:pt x="138" y="38"/>
                  </a:cubicBezTo>
                  <a:cubicBezTo>
                    <a:pt x="146" y="38"/>
                    <a:pt x="148" y="27"/>
                    <a:pt x="156" y="27"/>
                  </a:cubicBezTo>
                  <a:cubicBezTo>
                    <a:pt x="165" y="27"/>
                    <a:pt x="183" y="30"/>
                    <a:pt x="189" y="34"/>
                  </a:cubicBezTo>
                  <a:cubicBezTo>
                    <a:pt x="199" y="41"/>
                    <a:pt x="202" y="56"/>
                    <a:pt x="217" y="56"/>
                  </a:cubicBezTo>
                  <a:cubicBezTo>
                    <a:pt x="223" y="56"/>
                    <a:pt x="224" y="56"/>
                    <a:pt x="228" y="56"/>
                  </a:cubicBezTo>
                  <a:cubicBezTo>
                    <a:pt x="232" y="56"/>
                    <a:pt x="243" y="57"/>
                    <a:pt x="242" y="65"/>
                  </a:cubicBezTo>
                  <a:cubicBezTo>
                    <a:pt x="254" y="69"/>
                    <a:pt x="261" y="76"/>
                    <a:pt x="273" y="77"/>
                  </a:cubicBezTo>
                  <a:cubicBezTo>
                    <a:pt x="273" y="85"/>
                    <a:pt x="273" y="85"/>
                    <a:pt x="273" y="85"/>
                  </a:cubicBezTo>
                  <a:cubicBezTo>
                    <a:pt x="276" y="85"/>
                    <a:pt x="281" y="85"/>
                    <a:pt x="281" y="85"/>
                  </a:cubicBezTo>
                  <a:cubicBezTo>
                    <a:pt x="287" y="85"/>
                    <a:pt x="290" y="89"/>
                    <a:pt x="293" y="95"/>
                  </a:cubicBezTo>
                  <a:cubicBezTo>
                    <a:pt x="287" y="96"/>
                    <a:pt x="281" y="96"/>
                    <a:pt x="277" y="101"/>
                  </a:cubicBezTo>
                  <a:cubicBezTo>
                    <a:pt x="285" y="102"/>
                    <a:pt x="287" y="102"/>
                    <a:pt x="291" y="102"/>
                  </a:cubicBezTo>
                  <a:cubicBezTo>
                    <a:pt x="293" y="102"/>
                    <a:pt x="296" y="103"/>
                    <a:pt x="297" y="106"/>
                  </a:cubicBezTo>
                  <a:cubicBezTo>
                    <a:pt x="290" y="110"/>
                    <a:pt x="287" y="110"/>
                    <a:pt x="283" y="116"/>
                  </a:cubicBezTo>
                  <a:cubicBezTo>
                    <a:pt x="287" y="118"/>
                    <a:pt x="289" y="120"/>
                    <a:pt x="295" y="120"/>
                  </a:cubicBezTo>
                  <a:cubicBezTo>
                    <a:pt x="296" y="130"/>
                    <a:pt x="308" y="134"/>
                    <a:pt x="317" y="135"/>
                  </a:cubicBezTo>
                  <a:cubicBezTo>
                    <a:pt x="318" y="143"/>
                    <a:pt x="320" y="151"/>
                    <a:pt x="327" y="151"/>
                  </a:cubicBezTo>
                  <a:cubicBezTo>
                    <a:pt x="337" y="151"/>
                    <a:pt x="339" y="145"/>
                    <a:pt x="342" y="153"/>
                  </a:cubicBezTo>
                  <a:cubicBezTo>
                    <a:pt x="344" y="155"/>
                    <a:pt x="348" y="155"/>
                    <a:pt x="350" y="155"/>
                  </a:cubicBezTo>
                  <a:cubicBezTo>
                    <a:pt x="359" y="155"/>
                    <a:pt x="362" y="158"/>
                    <a:pt x="362" y="165"/>
                  </a:cubicBezTo>
                  <a:cubicBezTo>
                    <a:pt x="362" y="171"/>
                    <a:pt x="355" y="173"/>
                    <a:pt x="349" y="173"/>
                  </a:cubicBezTo>
                  <a:cubicBezTo>
                    <a:pt x="349" y="178"/>
                    <a:pt x="349" y="176"/>
                    <a:pt x="349" y="178"/>
                  </a:cubicBezTo>
                  <a:cubicBezTo>
                    <a:pt x="349" y="180"/>
                    <a:pt x="348" y="184"/>
                    <a:pt x="339" y="18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02" name="Freeform 85">
              <a:extLst>
                <a:ext uri="{FF2B5EF4-FFF2-40B4-BE49-F238E27FC236}">
                  <a16:creationId xmlns:a16="http://schemas.microsoft.com/office/drawing/2014/main" id="{59B3428C-0FFF-EA45-84E9-63F06349A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197" y="3341832"/>
              <a:ext cx="8479" cy="7537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0" y="6"/>
                </a:cxn>
                <a:cxn ang="0">
                  <a:pos x="10" y="6"/>
                </a:cxn>
              </a:cxnLst>
              <a:rect l="0" t="0" r="r" b="b"/>
              <a:pathLst>
                <a:path w="10" h="9">
                  <a:moveTo>
                    <a:pt x="10" y="6"/>
                  </a:moveTo>
                  <a:cubicBezTo>
                    <a:pt x="6" y="9"/>
                    <a:pt x="5" y="9"/>
                    <a:pt x="0" y="6"/>
                  </a:cubicBezTo>
                  <a:cubicBezTo>
                    <a:pt x="5" y="0"/>
                    <a:pt x="5" y="3"/>
                    <a:pt x="10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03" name="Freeform 86">
              <a:extLst>
                <a:ext uri="{FF2B5EF4-FFF2-40B4-BE49-F238E27FC236}">
                  <a16:creationId xmlns:a16="http://schemas.microsoft.com/office/drawing/2014/main" id="{61FBDF8E-3EFC-7E49-B856-E4DDDE559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5786" y="3302263"/>
              <a:ext cx="7537" cy="7537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9" y="9"/>
                </a:cxn>
                <a:cxn ang="0">
                  <a:pos x="1" y="2"/>
                </a:cxn>
              </a:cxnLst>
              <a:rect l="0" t="0" r="r" b="b"/>
              <a:pathLst>
                <a:path w="9" h="9">
                  <a:moveTo>
                    <a:pt x="1" y="2"/>
                  </a:moveTo>
                  <a:cubicBezTo>
                    <a:pt x="6" y="0"/>
                    <a:pt x="6" y="5"/>
                    <a:pt x="9" y="9"/>
                  </a:cubicBezTo>
                  <a:cubicBezTo>
                    <a:pt x="4" y="9"/>
                    <a:pt x="0" y="5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04" name="Freeform 87">
              <a:extLst>
                <a:ext uri="{FF2B5EF4-FFF2-40B4-BE49-F238E27FC236}">
                  <a16:creationId xmlns:a16="http://schemas.microsoft.com/office/drawing/2014/main" id="{3FC5E091-5ACE-0448-9D77-5C5255A95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416" y="2956506"/>
              <a:ext cx="305246" cy="160160"/>
            </a:xfrm>
            <a:custGeom>
              <a:avLst/>
              <a:gdLst/>
              <a:ahLst/>
              <a:cxnLst>
                <a:cxn ang="0">
                  <a:pos x="307" y="16"/>
                </a:cxn>
                <a:cxn ang="0">
                  <a:pos x="350" y="9"/>
                </a:cxn>
                <a:cxn ang="0">
                  <a:pos x="386" y="28"/>
                </a:cxn>
                <a:cxn ang="0">
                  <a:pos x="313" y="51"/>
                </a:cxn>
                <a:cxn ang="0">
                  <a:pos x="295" y="74"/>
                </a:cxn>
                <a:cxn ang="0">
                  <a:pos x="231" y="108"/>
                </a:cxn>
                <a:cxn ang="0">
                  <a:pos x="216" y="118"/>
                </a:cxn>
                <a:cxn ang="0">
                  <a:pos x="216" y="137"/>
                </a:cxn>
                <a:cxn ang="0">
                  <a:pos x="174" y="157"/>
                </a:cxn>
                <a:cxn ang="0">
                  <a:pos x="158" y="184"/>
                </a:cxn>
                <a:cxn ang="0">
                  <a:pos x="176" y="188"/>
                </a:cxn>
                <a:cxn ang="0">
                  <a:pos x="126" y="197"/>
                </a:cxn>
                <a:cxn ang="0">
                  <a:pos x="80" y="201"/>
                </a:cxn>
                <a:cxn ang="0">
                  <a:pos x="33" y="197"/>
                </a:cxn>
                <a:cxn ang="0">
                  <a:pos x="60" y="176"/>
                </a:cxn>
                <a:cxn ang="0">
                  <a:pos x="57" y="158"/>
                </a:cxn>
                <a:cxn ang="0">
                  <a:pos x="92" y="170"/>
                </a:cxn>
                <a:cxn ang="0">
                  <a:pos x="66" y="148"/>
                </a:cxn>
                <a:cxn ang="0">
                  <a:pos x="55" y="151"/>
                </a:cxn>
                <a:cxn ang="0">
                  <a:pos x="68" y="131"/>
                </a:cxn>
                <a:cxn ang="0">
                  <a:pos x="62" y="97"/>
                </a:cxn>
                <a:cxn ang="0">
                  <a:pos x="67" y="89"/>
                </a:cxn>
                <a:cxn ang="0">
                  <a:pos x="97" y="90"/>
                </a:cxn>
                <a:cxn ang="0">
                  <a:pos x="108" y="91"/>
                </a:cxn>
                <a:cxn ang="0">
                  <a:pos x="133" y="86"/>
                </a:cxn>
                <a:cxn ang="0">
                  <a:pos x="147" y="74"/>
                </a:cxn>
                <a:cxn ang="0">
                  <a:pos x="99" y="81"/>
                </a:cxn>
                <a:cxn ang="0">
                  <a:pos x="72" y="76"/>
                </a:cxn>
                <a:cxn ang="0">
                  <a:pos x="57" y="81"/>
                </a:cxn>
                <a:cxn ang="0">
                  <a:pos x="44" y="67"/>
                </a:cxn>
                <a:cxn ang="0">
                  <a:pos x="51" y="53"/>
                </a:cxn>
                <a:cxn ang="0">
                  <a:pos x="25" y="60"/>
                </a:cxn>
                <a:cxn ang="0">
                  <a:pos x="29" y="49"/>
                </a:cxn>
                <a:cxn ang="0">
                  <a:pos x="9" y="52"/>
                </a:cxn>
                <a:cxn ang="0">
                  <a:pos x="44" y="36"/>
                </a:cxn>
                <a:cxn ang="0">
                  <a:pos x="57" y="32"/>
                </a:cxn>
                <a:cxn ang="0">
                  <a:pos x="104" y="32"/>
                </a:cxn>
                <a:cxn ang="0">
                  <a:pos x="135" y="11"/>
                </a:cxn>
                <a:cxn ang="0">
                  <a:pos x="196" y="6"/>
                </a:cxn>
                <a:cxn ang="0">
                  <a:pos x="218" y="8"/>
                </a:cxn>
                <a:cxn ang="0">
                  <a:pos x="245" y="3"/>
                </a:cxn>
                <a:cxn ang="0">
                  <a:pos x="315" y="11"/>
                </a:cxn>
              </a:cxnLst>
              <a:rect l="0" t="0" r="r" b="b"/>
              <a:pathLst>
                <a:path w="386" h="203">
                  <a:moveTo>
                    <a:pt x="315" y="11"/>
                  </a:moveTo>
                  <a:cubicBezTo>
                    <a:pt x="312" y="14"/>
                    <a:pt x="310" y="15"/>
                    <a:pt x="307" y="16"/>
                  </a:cubicBezTo>
                  <a:cubicBezTo>
                    <a:pt x="342" y="6"/>
                    <a:pt x="342" y="6"/>
                    <a:pt x="342" y="6"/>
                  </a:cubicBezTo>
                  <a:cubicBezTo>
                    <a:pt x="345" y="7"/>
                    <a:pt x="347" y="8"/>
                    <a:pt x="350" y="9"/>
                  </a:cubicBezTo>
                  <a:cubicBezTo>
                    <a:pt x="355" y="11"/>
                    <a:pt x="355" y="14"/>
                    <a:pt x="358" y="17"/>
                  </a:cubicBezTo>
                  <a:cubicBezTo>
                    <a:pt x="363" y="22"/>
                    <a:pt x="386" y="20"/>
                    <a:pt x="386" y="28"/>
                  </a:cubicBezTo>
                  <a:cubicBezTo>
                    <a:pt x="386" y="33"/>
                    <a:pt x="378" y="32"/>
                    <a:pt x="375" y="34"/>
                  </a:cubicBezTo>
                  <a:cubicBezTo>
                    <a:pt x="358" y="48"/>
                    <a:pt x="336" y="40"/>
                    <a:pt x="313" y="51"/>
                  </a:cubicBezTo>
                  <a:cubicBezTo>
                    <a:pt x="317" y="56"/>
                    <a:pt x="335" y="52"/>
                    <a:pt x="346" y="52"/>
                  </a:cubicBezTo>
                  <a:cubicBezTo>
                    <a:pt x="336" y="63"/>
                    <a:pt x="311" y="69"/>
                    <a:pt x="295" y="74"/>
                  </a:cubicBezTo>
                  <a:cubicBezTo>
                    <a:pt x="277" y="80"/>
                    <a:pt x="267" y="97"/>
                    <a:pt x="254" y="107"/>
                  </a:cubicBezTo>
                  <a:cubicBezTo>
                    <a:pt x="248" y="112"/>
                    <a:pt x="238" y="106"/>
                    <a:pt x="231" y="108"/>
                  </a:cubicBezTo>
                  <a:cubicBezTo>
                    <a:pt x="221" y="112"/>
                    <a:pt x="210" y="112"/>
                    <a:pt x="203" y="118"/>
                  </a:cubicBezTo>
                  <a:cubicBezTo>
                    <a:pt x="216" y="118"/>
                    <a:pt x="216" y="118"/>
                    <a:pt x="216" y="118"/>
                  </a:cubicBezTo>
                  <a:cubicBezTo>
                    <a:pt x="217" y="128"/>
                    <a:pt x="211" y="127"/>
                    <a:pt x="203" y="126"/>
                  </a:cubicBezTo>
                  <a:cubicBezTo>
                    <a:pt x="208" y="129"/>
                    <a:pt x="213" y="131"/>
                    <a:pt x="216" y="137"/>
                  </a:cubicBezTo>
                  <a:cubicBezTo>
                    <a:pt x="206" y="141"/>
                    <a:pt x="203" y="152"/>
                    <a:pt x="196" y="157"/>
                  </a:cubicBezTo>
                  <a:cubicBezTo>
                    <a:pt x="177" y="157"/>
                    <a:pt x="177" y="157"/>
                    <a:pt x="174" y="157"/>
                  </a:cubicBezTo>
                  <a:cubicBezTo>
                    <a:pt x="175" y="160"/>
                    <a:pt x="177" y="161"/>
                    <a:pt x="177" y="164"/>
                  </a:cubicBezTo>
                  <a:cubicBezTo>
                    <a:pt x="177" y="178"/>
                    <a:pt x="158" y="169"/>
                    <a:pt x="158" y="184"/>
                  </a:cubicBezTo>
                  <a:cubicBezTo>
                    <a:pt x="165" y="184"/>
                    <a:pt x="166" y="184"/>
                    <a:pt x="169" y="184"/>
                  </a:cubicBezTo>
                  <a:cubicBezTo>
                    <a:pt x="171" y="184"/>
                    <a:pt x="176" y="184"/>
                    <a:pt x="176" y="188"/>
                  </a:cubicBezTo>
                  <a:cubicBezTo>
                    <a:pt x="176" y="195"/>
                    <a:pt x="151" y="203"/>
                    <a:pt x="141" y="203"/>
                  </a:cubicBezTo>
                  <a:cubicBezTo>
                    <a:pt x="131" y="203"/>
                    <a:pt x="135" y="197"/>
                    <a:pt x="126" y="197"/>
                  </a:cubicBezTo>
                  <a:cubicBezTo>
                    <a:pt x="113" y="197"/>
                    <a:pt x="104" y="197"/>
                    <a:pt x="93" y="197"/>
                  </a:cubicBezTo>
                  <a:cubicBezTo>
                    <a:pt x="89" y="197"/>
                    <a:pt x="86" y="201"/>
                    <a:pt x="80" y="201"/>
                  </a:cubicBezTo>
                  <a:cubicBezTo>
                    <a:pt x="65" y="201"/>
                    <a:pt x="53" y="197"/>
                    <a:pt x="38" y="192"/>
                  </a:cubicBezTo>
                  <a:cubicBezTo>
                    <a:pt x="37" y="194"/>
                    <a:pt x="35" y="197"/>
                    <a:pt x="33" y="197"/>
                  </a:cubicBezTo>
                  <a:cubicBezTo>
                    <a:pt x="29" y="197"/>
                    <a:pt x="28" y="194"/>
                    <a:pt x="28" y="193"/>
                  </a:cubicBezTo>
                  <a:cubicBezTo>
                    <a:pt x="28" y="176"/>
                    <a:pt x="51" y="182"/>
                    <a:pt x="60" y="176"/>
                  </a:cubicBezTo>
                  <a:cubicBezTo>
                    <a:pt x="55" y="172"/>
                    <a:pt x="46" y="170"/>
                    <a:pt x="46" y="162"/>
                  </a:cubicBezTo>
                  <a:cubicBezTo>
                    <a:pt x="46" y="156"/>
                    <a:pt x="52" y="158"/>
                    <a:pt x="57" y="158"/>
                  </a:cubicBezTo>
                  <a:cubicBezTo>
                    <a:pt x="71" y="158"/>
                    <a:pt x="76" y="165"/>
                    <a:pt x="84" y="170"/>
                  </a:cubicBezTo>
                  <a:cubicBezTo>
                    <a:pt x="92" y="170"/>
                    <a:pt x="92" y="170"/>
                    <a:pt x="92" y="170"/>
                  </a:cubicBezTo>
                  <a:cubicBezTo>
                    <a:pt x="86" y="164"/>
                    <a:pt x="72" y="159"/>
                    <a:pt x="72" y="148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3" y="149"/>
                    <a:pt x="63" y="149"/>
                    <a:pt x="61" y="151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5" y="146"/>
                    <a:pt x="55" y="146"/>
                    <a:pt x="55" y="146"/>
                  </a:cubicBezTo>
                  <a:cubicBezTo>
                    <a:pt x="58" y="138"/>
                    <a:pt x="61" y="134"/>
                    <a:pt x="68" y="131"/>
                  </a:cubicBezTo>
                  <a:cubicBezTo>
                    <a:pt x="79" y="128"/>
                    <a:pt x="92" y="132"/>
                    <a:pt x="92" y="119"/>
                  </a:cubicBezTo>
                  <a:cubicBezTo>
                    <a:pt x="92" y="105"/>
                    <a:pt x="62" y="105"/>
                    <a:pt x="62" y="97"/>
                  </a:cubicBezTo>
                  <a:cubicBezTo>
                    <a:pt x="62" y="93"/>
                    <a:pt x="69" y="94"/>
                    <a:pt x="73" y="94"/>
                  </a:cubicBezTo>
                  <a:cubicBezTo>
                    <a:pt x="68" y="94"/>
                    <a:pt x="67" y="92"/>
                    <a:pt x="67" y="89"/>
                  </a:cubicBezTo>
                  <a:cubicBezTo>
                    <a:pt x="69" y="88"/>
                    <a:pt x="71" y="89"/>
                    <a:pt x="73" y="89"/>
                  </a:cubicBezTo>
                  <a:cubicBezTo>
                    <a:pt x="78" y="89"/>
                    <a:pt x="88" y="87"/>
                    <a:pt x="97" y="90"/>
                  </a:cubicBezTo>
                  <a:cubicBezTo>
                    <a:pt x="108" y="93"/>
                    <a:pt x="112" y="106"/>
                    <a:pt x="124" y="104"/>
                  </a:cubicBezTo>
                  <a:cubicBezTo>
                    <a:pt x="122" y="102"/>
                    <a:pt x="108" y="93"/>
                    <a:pt x="108" y="91"/>
                  </a:cubicBezTo>
                  <a:cubicBezTo>
                    <a:pt x="108" y="89"/>
                    <a:pt x="110" y="88"/>
                    <a:pt x="111" y="86"/>
                  </a:cubicBezTo>
                  <a:cubicBezTo>
                    <a:pt x="133" y="86"/>
                    <a:pt x="133" y="86"/>
                    <a:pt x="133" y="86"/>
                  </a:cubicBezTo>
                  <a:cubicBezTo>
                    <a:pt x="141" y="83"/>
                    <a:pt x="149" y="81"/>
                    <a:pt x="154" y="74"/>
                  </a:cubicBezTo>
                  <a:cubicBezTo>
                    <a:pt x="147" y="74"/>
                    <a:pt x="147" y="74"/>
                    <a:pt x="147" y="74"/>
                  </a:cubicBezTo>
                  <a:cubicBezTo>
                    <a:pt x="138" y="81"/>
                    <a:pt x="128" y="84"/>
                    <a:pt x="114" y="84"/>
                  </a:cubicBezTo>
                  <a:cubicBezTo>
                    <a:pt x="106" y="84"/>
                    <a:pt x="103" y="81"/>
                    <a:pt x="99" y="81"/>
                  </a:cubicBezTo>
                  <a:cubicBezTo>
                    <a:pt x="95" y="81"/>
                    <a:pt x="93" y="85"/>
                    <a:pt x="90" y="85"/>
                  </a:cubicBezTo>
                  <a:cubicBezTo>
                    <a:pt x="81" y="85"/>
                    <a:pt x="70" y="82"/>
                    <a:pt x="72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3" y="78"/>
                    <a:pt x="61" y="81"/>
                    <a:pt x="57" y="81"/>
                  </a:cubicBezTo>
                  <a:cubicBezTo>
                    <a:pt x="48" y="81"/>
                    <a:pt x="36" y="75"/>
                    <a:pt x="33" y="71"/>
                  </a:cubicBezTo>
                  <a:cubicBezTo>
                    <a:pt x="36" y="69"/>
                    <a:pt x="39" y="67"/>
                    <a:pt x="44" y="67"/>
                  </a:cubicBezTo>
                  <a:cubicBezTo>
                    <a:pt x="36" y="67"/>
                    <a:pt x="27" y="66"/>
                    <a:pt x="24" y="67"/>
                  </a:cubicBezTo>
                  <a:cubicBezTo>
                    <a:pt x="29" y="55"/>
                    <a:pt x="40" y="56"/>
                    <a:pt x="51" y="53"/>
                  </a:cubicBezTo>
                  <a:cubicBezTo>
                    <a:pt x="47" y="52"/>
                    <a:pt x="46" y="52"/>
                    <a:pt x="42" y="52"/>
                  </a:cubicBezTo>
                  <a:cubicBezTo>
                    <a:pt x="33" y="52"/>
                    <a:pt x="33" y="60"/>
                    <a:pt x="25" y="60"/>
                  </a:cubicBezTo>
                  <a:cubicBezTo>
                    <a:pt x="22" y="60"/>
                    <a:pt x="18" y="57"/>
                    <a:pt x="17" y="56"/>
                  </a:cubicBezTo>
                  <a:cubicBezTo>
                    <a:pt x="21" y="52"/>
                    <a:pt x="24" y="51"/>
                    <a:pt x="29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3" y="50"/>
                    <a:pt x="11" y="51"/>
                    <a:pt x="9" y="52"/>
                  </a:cubicBezTo>
                  <a:cubicBezTo>
                    <a:pt x="7" y="52"/>
                    <a:pt x="2" y="52"/>
                    <a:pt x="0" y="52"/>
                  </a:cubicBezTo>
                  <a:cubicBezTo>
                    <a:pt x="2" y="41"/>
                    <a:pt x="31" y="36"/>
                    <a:pt x="44" y="36"/>
                  </a:cubicBezTo>
                  <a:cubicBezTo>
                    <a:pt x="49" y="36"/>
                    <a:pt x="52" y="36"/>
                    <a:pt x="53" y="36"/>
                  </a:cubicBezTo>
                  <a:cubicBezTo>
                    <a:pt x="55" y="36"/>
                    <a:pt x="57" y="34"/>
                    <a:pt x="57" y="32"/>
                  </a:cubicBezTo>
                  <a:cubicBezTo>
                    <a:pt x="71" y="32"/>
                    <a:pt x="65" y="22"/>
                    <a:pt x="74" y="22"/>
                  </a:cubicBezTo>
                  <a:cubicBezTo>
                    <a:pt x="83" y="22"/>
                    <a:pt x="100" y="31"/>
                    <a:pt x="104" y="32"/>
                  </a:cubicBezTo>
                  <a:cubicBezTo>
                    <a:pt x="108" y="22"/>
                    <a:pt x="113" y="12"/>
                    <a:pt x="126" y="12"/>
                  </a:cubicBezTo>
                  <a:cubicBezTo>
                    <a:pt x="134" y="12"/>
                    <a:pt x="129" y="16"/>
                    <a:pt x="135" y="11"/>
                  </a:cubicBezTo>
                  <a:cubicBezTo>
                    <a:pt x="137" y="7"/>
                    <a:pt x="141" y="6"/>
                    <a:pt x="145" y="6"/>
                  </a:cubicBezTo>
                  <a:cubicBezTo>
                    <a:pt x="168" y="6"/>
                    <a:pt x="173" y="6"/>
                    <a:pt x="196" y="6"/>
                  </a:cubicBezTo>
                  <a:cubicBezTo>
                    <a:pt x="197" y="4"/>
                    <a:pt x="199" y="3"/>
                    <a:pt x="201" y="3"/>
                  </a:cubicBezTo>
                  <a:cubicBezTo>
                    <a:pt x="209" y="3"/>
                    <a:pt x="211" y="8"/>
                    <a:pt x="218" y="8"/>
                  </a:cubicBezTo>
                  <a:cubicBezTo>
                    <a:pt x="224" y="8"/>
                    <a:pt x="226" y="0"/>
                    <a:pt x="232" y="0"/>
                  </a:cubicBezTo>
                  <a:cubicBezTo>
                    <a:pt x="239" y="0"/>
                    <a:pt x="241" y="3"/>
                    <a:pt x="245" y="3"/>
                  </a:cubicBezTo>
                  <a:cubicBezTo>
                    <a:pt x="250" y="3"/>
                    <a:pt x="253" y="3"/>
                    <a:pt x="258" y="3"/>
                  </a:cubicBezTo>
                  <a:cubicBezTo>
                    <a:pt x="268" y="3"/>
                    <a:pt x="306" y="2"/>
                    <a:pt x="315" y="1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05" name="Freeform 88">
              <a:extLst>
                <a:ext uri="{FF2B5EF4-FFF2-40B4-BE49-F238E27FC236}">
                  <a16:creationId xmlns:a16="http://schemas.microsoft.com/office/drawing/2014/main" id="{AEFD0844-15A0-5041-BE91-A25271FE0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666" y="2941432"/>
              <a:ext cx="597303" cy="454101"/>
            </a:xfrm>
            <a:custGeom>
              <a:avLst/>
              <a:gdLst/>
              <a:ahLst/>
              <a:cxnLst>
                <a:cxn ang="0">
                  <a:pos x="280" y="372"/>
                </a:cxn>
                <a:cxn ang="0">
                  <a:pos x="267" y="360"/>
                </a:cxn>
                <a:cxn ang="0">
                  <a:pos x="228" y="336"/>
                </a:cxn>
                <a:cxn ang="0">
                  <a:pos x="215" y="302"/>
                </a:cxn>
                <a:cxn ang="0">
                  <a:pos x="109" y="219"/>
                </a:cxn>
                <a:cxn ang="0">
                  <a:pos x="73" y="223"/>
                </a:cxn>
                <a:cxn ang="0">
                  <a:pos x="43" y="217"/>
                </a:cxn>
                <a:cxn ang="0">
                  <a:pos x="19" y="202"/>
                </a:cxn>
                <a:cxn ang="0">
                  <a:pos x="51" y="190"/>
                </a:cxn>
                <a:cxn ang="0">
                  <a:pos x="64" y="180"/>
                </a:cxn>
                <a:cxn ang="0">
                  <a:pos x="0" y="166"/>
                </a:cxn>
                <a:cxn ang="0">
                  <a:pos x="84" y="141"/>
                </a:cxn>
                <a:cxn ang="0">
                  <a:pos x="72" y="102"/>
                </a:cxn>
                <a:cxn ang="0">
                  <a:pos x="144" y="59"/>
                </a:cxn>
                <a:cxn ang="0">
                  <a:pos x="237" y="56"/>
                </a:cxn>
                <a:cxn ang="0">
                  <a:pos x="260" y="53"/>
                </a:cxn>
                <a:cxn ang="0">
                  <a:pos x="274" y="38"/>
                </a:cxn>
                <a:cxn ang="0">
                  <a:pos x="309" y="36"/>
                </a:cxn>
                <a:cxn ang="0">
                  <a:pos x="355" y="15"/>
                </a:cxn>
                <a:cxn ang="0">
                  <a:pos x="391" y="13"/>
                </a:cxn>
                <a:cxn ang="0">
                  <a:pos x="534" y="0"/>
                </a:cxn>
                <a:cxn ang="0">
                  <a:pos x="594" y="48"/>
                </a:cxn>
                <a:cxn ang="0">
                  <a:pos x="570" y="75"/>
                </a:cxn>
                <a:cxn ang="0">
                  <a:pos x="603" y="102"/>
                </a:cxn>
                <a:cxn ang="0">
                  <a:pos x="684" y="66"/>
                </a:cxn>
                <a:cxn ang="0">
                  <a:pos x="730" y="51"/>
                </a:cxn>
                <a:cxn ang="0">
                  <a:pos x="702" y="94"/>
                </a:cxn>
                <a:cxn ang="0">
                  <a:pos x="691" y="114"/>
                </a:cxn>
                <a:cxn ang="0">
                  <a:pos x="654" y="150"/>
                </a:cxn>
                <a:cxn ang="0">
                  <a:pos x="677" y="178"/>
                </a:cxn>
                <a:cxn ang="0">
                  <a:pos x="657" y="202"/>
                </a:cxn>
                <a:cxn ang="0">
                  <a:pos x="669" y="236"/>
                </a:cxn>
                <a:cxn ang="0">
                  <a:pos x="673" y="260"/>
                </a:cxn>
                <a:cxn ang="0">
                  <a:pos x="633" y="295"/>
                </a:cxn>
                <a:cxn ang="0">
                  <a:pos x="637" y="305"/>
                </a:cxn>
                <a:cxn ang="0">
                  <a:pos x="601" y="297"/>
                </a:cxn>
                <a:cxn ang="0">
                  <a:pos x="633" y="358"/>
                </a:cxn>
                <a:cxn ang="0">
                  <a:pos x="596" y="347"/>
                </a:cxn>
                <a:cxn ang="0">
                  <a:pos x="616" y="375"/>
                </a:cxn>
                <a:cxn ang="0">
                  <a:pos x="518" y="408"/>
                </a:cxn>
                <a:cxn ang="0">
                  <a:pos x="483" y="445"/>
                </a:cxn>
                <a:cxn ang="0">
                  <a:pos x="443" y="449"/>
                </a:cxn>
                <a:cxn ang="0">
                  <a:pos x="402" y="485"/>
                </a:cxn>
                <a:cxn ang="0">
                  <a:pos x="384" y="523"/>
                </a:cxn>
                <a:cxn ang="0">
                  <a:pos x="362" y="571"/>
                </a:cxn>
                <a:cxn ang="0">
                  <a:pos x="313" y="560"/>
                </a:cxn>
                <a:cxn ang="0">
                  <a:pos x="270" y="499"/>
                </a:cxn>
                <a:cxn ang="0">
                  <a:pos x="256" y="475"/>
                </a:cxn>
                <a:cxn ang="0">
                  <a:pos x="237" y="438"/>
                </a:cxn>
                <a:cxn ang="0">
                  <a:pos x="255" y="403"/>
                </a:cxn>
              </a:cxnLst>
              <a:rect l="0" t="0" r="r" b="b"/>
              <a:pathLst>
                <a:path w="756" h="575">
                  <a:moveTo>
                    <a:pt x="255" y="403"/>
                  </a:moveTo>
                  <a:cubicBezTo>
                    <a:pt x="261" y="400"/>
                    <a:pt x="261" y="400"/>
                    <a:pt x="267" y="402"/>
                  </a:cubicBezTo>
                  <a:cubicBezTo>
                    <a:pt x="270" y="389"/>
                    <a:pt x="276" y="385"/>
                    <a:pt x="280" y="372"/>
                  </a:cubicBezTo>
                  <a:cubicBezTo>
                    <a:pt x="266" y="368"/>
                    <a:pt x="234" y="366"/>
                    <a:pt x="233" y="353"/>
                  </a:cubicBezTo>
                  <a:cubicBezTo>
                    <a:pt x="237" y="352"/>
                    <a:pt x="236" y="353"/>
                    <a:pt x="240" y="353"/>
                  </a:cubicBezTo>
                  <a:cubicBezTo>
                    <a:pt x="250" y="353"/>
                    <a:pt x="256" y="360"/>
                    <a:pt x="267" y="360"/>
                  </a:cubicBezTo>
                  <a:cubicBezTo>
                    <a:pt x="271" y="360"/>
                    <a:pt x="271" y="356"/>
                    <a:pt x="271" y="353"/>
                  </a:cubicBezTo>
                  <a:cubicBezTo>
                    <a:pt x="258" y="349"/>
                    <a:pt x="254" y="328"/>
                    <a:pt x="239" y="328"/>
                  </a:cubicBezTo>
                  <a:cubicBezTo>
                    <a:pt x="235" y="328"/>
                    <a:pt x="234" y="336"/>
                    <a:pt x="228" y="336"/>
                  </a:cubicBezTo>
                  <a:cubicBezTo>
                    <a:pt x="220" y="336"/>
                    <a:pt x="216" y="335"/>
                    <a:pt x="216" y="328"/>
                  </a:cubicBezTo>
                  <a:cubicBezTo>
                    <a:pt x="216" y="318"/>
                    <a:pt x="226" y="319"/>
                    <a:pt x="226" y="309"/>
                  </a:cubicBezTo>
                  <a:cubicBezTo>
                    <a:pt x="226" y="303"/>
                    <a:pt x="219" y="302"/>
                    <a:pt x="215" y="302"/>
                  </a:cubicBezTo>
                  <a:cubicBezTo>
                    <a:pt x="215" y="295"/>
                    <a:pt x="215" y="295"/>
                    <a:pt x="215" y="295"/>
                  </a:cubicBezTo>
                  <a:cubicBezTo>
                    <a:pt x="203" y="257"/>
                    <a:pt x="172" y="219"/>
                    <a:pt x="122" y="219"/>
                  </a:cubicBezTo>
                  <a:cubicBezTo>
                    <a:pt x="115" y="219"/>
                    <a:pt x="113" y="219"/>
                    <a:pt x="109" y="219"/>
                  </a:cubicBezTo>
                  <a:cubicBezTo>
                    <a:pt x="103" y="219"/>
                    <a:pt x="101" y="224"/>
                    <a:pt x="95" y="224"/>
                  </a:cubicBezTo>
                  <a:cubicBezTo>
                    <a:pt x="91" y="224"/>
                    <a:pt x="87" y="221"/>
                    <a:pt x="82" y="221"/>
                  </a:cubicBezTo>
                  <a:cubicBezTo>
                    <a:pt x="77" y="221"/>
                    <a:pt x="75" y="222"/>
                    <a:pt x="73" y="223"/>
                  </a:cubicBezTo>
                  <a:cubicBezTo>
                    <a:pt x="74" y="224"/>
                    <a:pt x="76" y="226"/>
                    <a:pt x="77" y="226"/>
                  </a:cubicBezTo>
                  <a:cubicBezTo>
                    <a:pt x="75" y="229"/>
                    <a:pt x="75" y="228"/>
                    <a:pt x="72" y="228"/>
                  </a:cubicBezTo>
                  <a:cubicBezTo>
                    <a:pt x="62" y="228"/>
                    <a:pt x="48" y="224"/>
                    <a:pt x="43" y="217"/>
                  </a:cubicBezTo>
                  <a:cubicBezTo>
                    <a:pt x="47" y="214"/>
                    <a:pt x="50" y="214"/>
                    <a:pt x="52" y="210"/>
                  </a:cubicBezTo>
                  <a:cubicBezTo>
                    <a:pt x="45" y="207"/>
                    <a:pt x="39" y="202"/>
                    <a:pt x="34" y="202"/>
                  </a:cubicBezTo>
                  <a:cubicBezTo>
                    <a:pt x="24" y="202"/>
                    <a:pt x="27" y="206"/>
                    <a:pt x="19" y="202"/>
                  </a:cubicBezTo>
                  <a:cubicBezTo>
                    <a:pt x="19" y="196"/>
                    <a:pt x="28" y="194"/>
                    <a:pt x="32" y="194"/>
                  </a:cubicBezTo>
                  <a:cubicBezTo>
                    <a:pt x="37" y="194"/>
                    <a:pt x="40" y="194"/>
                    <a:pt x="43" y="194"/>
                  </a:cubicBezTo>
                  <a:cubicBezTo>
                    <a:pt x="47" y="194"/>
                    <a:pt x="49" y="193"/>
                    <a:pt x="51" y="190"/>
                  </a:cubicBezTo>
                  <a:cubicBezTo>
                    <a:pt x="76" y="190"/>
                    <a:pt x="76" y="190"/>
                    <a:pt x="76" y="190"/>
                  </a:cubicBezTo>
                  <a:cubicBezTo>
                    <a:pt x="80" y="187"/>
                    <a:pt x="80" y="185"/>
                    <a:pt x="82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63" y="183"/>
                    <a:pt x="62" y="185"/>
                    <a:pt x="60" y="185"/>
                  </a:cubicBezTo>
                  <a:cubicBezTo>
                    <a:pt x="53" y="185"/>
                    <a:pt x="50" y="185"/>
                    <a:pt x="44" y="185"/>
                  </a:cubicBezTo>
                  <a:cubicBezTo>
                    <a:pt x="42" y="185"/>
                    <a:pt x="0" y="173"/>
                    <a:pt x="0" y="166"/>
                  </a:cubicBezTo>
                  <a:cubicBezTo>
                    <a:pt x="0" y="152"/>
                    <a:pt x="16" y="157"/>
                    <a:pt x="25" y="154"/>
                  </a:cubicBezTo>
                  <a:cubicBezTo>
                    <a:pt x="33" y="151"/>
                    <a:pt x="38" y="146"/>
                    <a:pt x="46" y="144"/>
                  </a:cubicBezTo>
                  <a:cubicBezTo>
                    <a:pt x="58" y="140"/>
                    <a:pt x="74" y="146"/>
                    <a:pt x="84" y="141"/>
                  </a:cubicBezTo>
                  <a:cubicBezTo>
                    <a:pt x="91" y="136"/>
                    <a:pt x="96" y="128"/>
                    <a:pt x="96" y="117"/>
                  </a:cubicBezTo>
                  <a:cubicBezTo>
                    <a:pt x="88" y="116"/>
                    <a:pt x="63" y="117"/>
                    <a:pt x="63" y="109"/>
                  </a:cubicBezTo>
                  <a:cubicBezTo>
                    <a:pt x="63" y="105"/>
                    <a:pt x="69" y="102"/>
                    <a:pt x="72" y="102"/>
                  </a:cubicBezTo>
                  <a:cubicBezTo>
                    <a:pt x="87" y="97"/>
                    <a:pt x="106" y="86"/>
                    <a:pt x="115" y="78"/>
                  </a:cubicBezTo>
                  <a:cubicBezTo>
                    <a:pt x="119" y="80"/>
                    <a:pt x="122" y="81"/>
                    <a:pt x="127" y="81"/>
                  </a:cubicBezTo>
                  <a:cubicBezTo>
                    <a:pt x="142" y="81"/>
                    <a:pt x="130" y="61"/>
                    <a:pt x="144" y="59"/>
                  </a:cubicBezTo>
                  <a:cubicBezTo>
                    <a:pt x="162" y="57"/>
                    <a:pt x="169" y="52"/>
                    <a:pt x="185" y="52"/>
                  </a:cubicBezTo>
                  <a:cubicBezTo>
                    <a:pt x="198" y="49"/>
                    <a:pt x="206" y="42"/>
                    <a:pt x="218" y="42"/>
                  </a:cubicBezTo>
                  <a:cubicBezTo>
                    <a:pt x="226" y="42"/>
                    <a:pt x="229" y="56"/>
                    <a:pt x="237" y="56"/>
                  </a:cubicBezTo>
                  <a:cubicBezTo>
                    <a:pt x="237" y="52"/>
                    <a:pt x="235" y="50"/>
                    <a:pt x="235" y="47"/>
                  </a:cubicBezTo>
                  <a:cubicBezTo>
                    <a:pt x="239" y="42"/>
                    <a:pt x="239" y="42"/>
                    <a:pt x="239" y="42"/>
                  </a:cubicBezTo>
                  <a:cubicBezTo>
                    <a:pt x="244" y="51"/>
                    <a:pt x="252" y="50"/>
                    <a:pt x="260" y="53"/>
                  </a:cubicBezTo>
                  <a:cubicBezTo>
                    <a:pt x="262" y="53"/>
                    <a:pt x="267" y="53"/>
                    <a:pt x="267" y="53"/>
                  </a:cubicBezTo>
                  <a:cubicBezTo>
                    <a:pt x="266" y="50"/>
                    <a:pt x="263" y="47"/>
                    <a:pt x="263" y="44"/>
                  </a:cubicBezTo>
                  <a:cubicBezTo>
                    <a:pt x="263" y="38"/>
                    <a:pt x="270" y="38"/>
                    <a:pt x="274" y="38"/>
                  </a:cubicBezTo>
                  <a:cubicBezTo>
                    <a:pt x="293" y="38"/>
                    <a:pt x="303" y="48"/>
                    <a:pt x="314" y="53"/>
                  </a:cubicBezTo>
                  <a:cubicBezTo>
                    <a:pt x="334" y="53"/>
                    <a:pt x="334" y="53"/>
                    <a:pt x="334" y="53"/>
                  </a:cubicBezTo>
                  <a:cubicBezTo>
                    <a:pt x="327" y="50"/>
                    <a:pt x="309" y="44"/>
                    <a:pt x="309" y="36"/>
                  </a:cubicBezTo>
                  <a:cubicBezTo>
                    <a:pt x="309" y="29"/>
                    <a:pt x="322" y="31"/>
                    <a:pt x="326" y="30"/>
                  </a:cubicBezTo>
                  <a:cubicBezTo>
                    <a:pt x="323" y="27"/>
                    <a:pt x="320" y="27"/>
                    <a:pt x="318" y="24"/>
                  </a:cubicBezTo>
                  <a:cubicBezTo>
                    <a:pt x="330" y="18"/>
                    <a:pt x="341" y="15"/>
                    <a:pt x="355" y="15"/>
                  </a:cubicBezTo>
                  <a:cubicBezTo>
                    <a:pt x="366" y="15"/>
                    <a:pt x="373" y="15"/>
                    <a:pt x="382" y="18"/>
                  </a:cubicBezTo>
                  <a:cubicBezTo>
                    <a:pt x="391" y="18"/>
                    <a:pt x="391" y="18"/>
                    <a:pt x="391" y="18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98" y="12"/>
                    <a:pt x="402" y="13"/>
                    <a:pt x="409" y="13"/>
                  </a:cubicBezTo>
                  <a:cubicBezTo>
                    <a:pt x="430" y="13"/>
                    <a:pt x="447" y="0"/>
                    <a:pt x="470" y="0"/>
                  </a:cubicBezTo>
                  <a:cubicBezTo>
                    <a:pt x="495" y="0"/>
                    <a:pt x="512" y="0"/>
                    <a:pt x="534" y="0"/>
                  </a:cubicBezTo>
                  <a:cubicBezTo>
                    <a:pt x="560" y="0"/>
                    <a:pt x="579" y="17"/>
                    <a:pt x="600" y="26"/>
                  </a:cubicBezTo>
                  <a:cubicBezTo>
                    <a:pt x="612" y="31"/>
                    <a:pt x="627" y="28"/>
                    <a:pt x="638" y="30"/>
                  </a:cubicBezTo>
                  <a:cubicBezTo>
                    <a:pt x="636" y="46"/>
                    <a:pt x="606" y="44"/>
                    <a:pt x="594" y="48"/>
                  </a:cubicBezTo>
                  <a:cubicBezTo>
                    <a:pt x="497" y="53"/>
                    <a:pt x="497" y="53"/>
                    <a:pt x="497" y="53"/>
                  </a:cubicBezTo>
                  <a:cubicBezTo>
                    <a:pt x="505" y="59"/>
                    <a:pt x="579" y="50"/>
                    <a:pt x="587" y="53"/>
                  </a:cubicBezTo>
                  <a:cubicBezTo>
                    <a:pt x="586" y="57"/>
                    <a:pt x="567" y="75"/>
                    <a:pt x="570" y="75"/>
                  </a:cubicBezTo>
                  <a:cubicBezTo>
                    <a:pt x="581" y="75"/>
                    <a:pt x="607" y="50"/>
                    <a:pt x="622" y="50"/>
                  </a:cubicBezTo>
                  <a:cubicBezTo>
                    <a:pt x="630" y="50"/>
                    <a:pt x="633" y="57"/>
                    <a:pt x="633" y="64"/>
                  </a:cubicBezTo>
                  <a:cubicBezTo>
                    <a:pt x="633" y="67"/>
                    <a:pt x="605" y="97"/>
                    <a:pt x="603" y="102"/>
                  </a:cubicBezTo>
                  <a:cubicBezTo>
                    <a:pt x="615" y="99"/>
                    <a:pt x="637" y="70"/>
                    <a:pt x="644" y="64"/>
                  </a:cubicBezTo>
                  <a:cubicBezTo>
                    <a:pt x="655" y="64"/>
                    <a:pt x="674" y="64"/>
                    <a:pt x="674" y="64"/>
                  </a:cubicBezTo>
                  <a:cubicBezTo>
                    <a:pt x="674" y="64"/>
                    <a:pt x="682" y="66"/>
                    <a:pt x="684" y="66"/>
                  </a:cubicBezTo>
                  <a:cubicBezTo>
                    <a:pt x="692" y="63"/>
                    <a:pt x="693" y="60"/>
                    <a:pt x="700" y="57"/>
                  </a:cubicBezTo>
                  <a:cubicBezTo>
                    <a:pt x="721" y="57"/>
                    <a:pt x="721" y="57"/>
                    <a:pt x="721" y="57"/>
                  </a:cubicBezTo>
                  <a:cubicBezTo>
                    <a:pt x="723" y="52"/>
                    <a:pt x="726" y="51"/>
                    <a:pt x="730" y="51"/>
                  </a:cubicBezTo>
                  <a:cubicBezTo>
                    <a:pt x="736" y="51"/>
                    <a:pt x="756" y="61"/>
                    <a:pt x="756" y="67"/>
                  </a:cubicBezTo>
                  <a:cubicBezTo>
                    <a:pt x="756" y="72"/>
                    <a:pt x="748" y="76"/>
                    <a:pt x="745" y="77"/>
                  </a:cubicBezTo>
                  <a:cubicBezTo>
                    <a:pt x="731" y="82"/>
                    <a:pt x="722" y="94"/>
                    <a:pt x="702" y="94"/>
                  </a:cubicBezTo>
                  <a:cubicBezTo>
                    <a:pt x="707" y="97"/>
                    <a:pt x="708" y="97"/>
                    <a:pt x="711" y="94"/>
                  </a:cubicBezTo>
                  <a:cubicBezTo>
                    <a:pt x="711" y="107"/>
                    <a:pt x="699" y="107"/>
                    <a:pt x="691" y="109"/>
                  </a:cubicBezTo>
                  <a:cubicBezTo>
                    <a:pt x="694" y="115"/>
                    <a:pt x="691" y="110"/>
                    <a:pt x="691" y="114"/>
                  </a:cubicBezTo>
                  <a:cubicBezTo>
                    <a:pt x="691" y="121"/>
                    <a:pt x="680" y="123"/>
                    <a:pt x="671" y="125"/>
                  </a:cubicBezTo>
                  <a:cubicBezTo>
                    <a:pt x="672" y="130"/>
                    <a:pt x="671" y="130"/>
                    <a:pt x="671" y="132"/>
                  </a:cubicBezTo>
                  <a:cubicBezTo>
                    <a:pt x="671" y="141"/>
                    <a:pt x="662" y="144"/>
                    <a:pt x="654" y="150"/>
                  </a:cubicBezTo>
                  <a:cubicBezTo>
                    <a:pt x="648" y="154"/>
                    <a:pt x="649" y="165"/>
                    <a:pt x="646" y="169"/>
                  </a:cubicBezTo>
                  <a:cubicBezTo>
                    <a:pt x="651" y="172"/>
                    <a:pt x="655" y="169"/>
                    <a:pt x="659" y="169"/>
                  </a:cubicBezTo>
                  <a:cubicBezTo>
                    <a:pt x="667" y="169"/>
                    <a:pt x="673" y="174"/>
                    <a:pt x="677" y="178"/>
                  </a:cubicBezTo>
                  <a:cubicBezTo>
                    <a:pt x="675" y="179"/>
                    <a:pt x="672" y="180"/>
                    <a:pt x="669" y="180"/>
                  </a:cubicBezTo>
                  <a:cubicBezTo>
                    <a:pt x="671" y="187"/>
                    <a:pt x="688" y="185"/>
                    <a:pt x="688" y="196"/>
                  </a:cubicBezTo>
                  <a:cubicBezTo>
                    <a:pt x="688" y="206"/>
                    <a:pt x="665" y="202"/>
                    <a:pt x="657" y="202"/>
                  </a:cubicBezTo>
                  <a:cubicBezTo>
                    <a:pt x="652" y="202"/>
                    <a:pt x="648" y="206"/>
                    <a:pt x="648" y="209"/>
                  </a:cubicBezTo>
                  <a:cubicBezTo>
                    <a:pt x="648" y="217"/>
                    <a:pt x="656" y="217"/>
                    <a:pt x="663" y="217"/>
                  </a:cubicBezTo>
                  <a:cubicBezTo>
                    <a:pt x="663" y="226"/>
                    <a:pt x="669" y="229"/>
                    <a:pt x="669" y="236"/>
                  </a:cubicBezTo>
                  <a:cubicBezTo>
                    <a:pt x="669" y="239"/>
                    <a:pt x="667" y="243"/>
                    <a:pt x="669" y="245"/>
                  </a:cubicBezTo>
                  <a:cubicBezTo>
                    <a:pt x="662" y="245"/>
                    <a:pt x="655" y="245"/>
                    <a:pt x="655" y="251"/>
                  </a:cubicBezTo>
                  <a:cubicBezTo>
                    <a:pt x="655" y="258"/>
                    <a:pt x="667" y="258"/>
                    <a:pt x="673" y="260"/>
                  </a:cubicBezTo>
                  <a:cubicBezTo>
                    <a:pt x="670" y="267"/>
                    <a:pt x="661" y="271"/>
                    <a:pt x="653" y="272"/>
                  </a:cubicBezTo>
                  <a:cubicBezTo>
                    <a:pt x="653" y="275"/>
                    <a:pt x="655" y="277"/>
                    <a:pt x="657" y="278"/>
                  </a:cubicBezTo>
                  <a:cubicBezTo>
                    <a:pt x="654" y="292"/>
                    <a:pt x="637" y="286"/>
                    <a:pt x="633" y="295"/>
                  </a:cubicBezTo>
                  <a:cubicBezTo>
                    <a:pt x="628" y="292"/>
                    <a:pt x="623" y="290"/>
                    <a:pt x="620" y="285"/>
                  </a:cubicBezTo>
                  <a:cubicBezTo>
                    <a:pt x="613" y="285"/>
                    <a:pt x="613" y="285"/>
                    <a:pt x="613" y="285"/>
                  </a:cubicBezTo>
                  <a:cubicBezTo>
                    <a:pt x="618" y="297"/>
                    <a:pt x="637" y="293"/>
                    <a:pt x="637" y="305"/>
                  </a:cubicBezTo>
                  <a:cubicBezTo>
                    <a:pt x="637" y="310"/>
                    <a:pt x="636" y="317"/>
                    <a:pt x="631" y="317"/>
                  </a:cubicBezTo>
                  <a:cubicBezTo>
                    <a:pt x="623" y="317"/>
                    <a:pt x="609" y="306"/>
                    <a:pt x="607" y="297"/>
                  </a:cubicBezTo>
                  <a:cubicBezTo>
                    <a:pt x="603" y="298"/>
                    <a:pt x="602" y="297"/>
                    <a:pt x="601" y="297"/>
                  </a:cubicBezTo>
                  <a:cubicBezTo>
                    <a:pt x="601" y="304"/>
                    <a:pt x="601" y="304"/>
                    <a:pt x="601" y="304"/>
                  </a:cubicBezTo>
                  <a:cubicBezTo>
                    <a:pt x="617" y="320"/>
                    <a:pt x="645" y="327"/>
                    <a:pt x="645" y="352"/>
                  </a:cubicBezTo>
                  <a:cubicBezTo>
                    <a:pt x="645" y="357"/>
                    <a:pt x="638" y="358"/>
                    <a:pt x="633" y="358"/>
                  </a:cubicBezTo>
                  <a:cubicBezTo>
                    <a:pt x="612" y="358"/>
                    <a:pt x="617" y="336"/>
                    <a:pt x="599" y="336"/>
                  </a:cubicBezTo>
                  <a:cubicBezTo>
                    <a:pt x="596" y="336"/>
                    <a:pt x="594" y="337"/>
                    <a:pt x="592" y="336"/>
                  </a:cubicBezTo>
                  <a:cubicBezTo>
                    <a:pt x="592" y="342"/>
                    <a:pt x="596" y="343"/>
                    <a:pt x="596" y="347"/>
                  </a:cubicBezTo>
                  <a:cubicBezTo>
                    <a:pt x="596" y="351"/>
                    <a:pt x="589" y="352"/>
                    <a:pt x="587" y="352"/>
                  </a:cubicBezTo>
                  <a:cubicBezTo>
                    <a:pt x="587" y="366"/>
                    <a:pt x="626" y="364"/>
                    <a:pt x="635" y="367"/>
                  </a:cubicBezTo>
                  <a:cubicBezTo>
                    <a:pt x="629" y="372"/>
                    <a:pt x="624" y="373"/>
                    <a:pt x="616" y="375"/>
                  </a:cubicBezTo>
                  <a:cubicBezTo>
                    <a:pt x="602" y="380"/>
                    <a:pt x="597" y="393"/>
                    <a:pt x="584" y="397"/>
                  </a:cubicBezTo>
                  <a:cubicBezTo>
                    <a:pt x="569" y="402"/>
                    <a:pt x="556" y="400"/>
                    <a:pt x="539" y="408"/>
                  </a:cubicBezTo>
                  <a:cubicBezTo>
                    <a:pt x="518" y="408"/>
                    <a:pt x="518" y="408"/>
                    <a:pt x="518" y="408"/>
                  </a:cubicBezTo>
                  <a:cubicBezTo>
                    <a:pt x="514" y="410"/>
                    <a:pt x="510" y="412"/>
                    <a:pt x="510" y="415"/>
                  </a:cubicBezTo>
                  <a:cubicBezTo>
                    <a:pt x="498" y="423"/>
                    <a:pt x="498" y="423"/>
                    <a:pt x="498" y="423"/>
                  </a:cubicBezTo>
                  <a:cubicBezTo>
                    <a:pt x="490" y="430"/>
                    <a:pt x="490" y="438"/>
                    <a:pt x="483" y="445"/>
                  </a:cubicBezTo>
                  <a:cubicBezTo>
                    <a:pt x="474" y="454"/>
                    <a:pt x="459" y="452"/>
                    <a:pt x="450" y="458"/>
                  </a:cubicBezTo>
                  <a:cubicBezTo>
                    <a:pt x="443" y="458"/>
                    <a:pt x="443" y="458"/>
                    <a:pt x="443" y="458"/>
                  </a:cubicBezTo>
                  <a:cubicBezTo>
                    <a:pt x="443" y="449"/>
                    <a:pt x="443" y="449"/>
                    <a:pt x="443" y="449"/>
                  </a:cubicBezTo>
                  <a:cubicBezTo>
                    <a:pt x="437" y="452"/>
                    <a:pt x="438" y="457"/>
                    <a:pt x="435" y="460"/>
                  </a:cubicBezTo>
                  <a:cubicBezTo>
                    <a:pt x="425" y="470"/>
                    <a:pt x="401" y="466"/>
                    <a:pt x="401" y="480"/>
                  </a:cubicBezTo>
                  <a:cubicBezTo>
                    <a:pt x="401" y="482"/>
                    <a:pt x="402" y="483"/>
                    <a:pt x="402" y="485"/>
                  </a:cubicBezTo>
                  <a:cubicBezTo>
                    <a:pt x="401" y="486"/>
                    <a:pt x="399" y="488"/>
                    <a:pt x="399" y="490"/>
                  </a:cubicBezTo>
                  <a:cubicBezTo>
                    <a:pt x="399" y="493"/>
                    <a:pt x="405" y="495"/>
                    <a:pt x="405" y="500"/>
                  </a:cubicBezTo>
                  <a:cubicBezTo>
                    <a:pt x="405" y="515"/>
                    <a:pt x="384" y="510"/>
                    <a:pt x="384" y="523"/>
                  </a:cubicBezTo>
                  <a:cubicBezTo>
                    <a:pt x="384" y="531"/>
                    <a:pt x="383" y="543"/>
                    <a:pt x="384" y="547"/>
                  </a:cubicBezTo>
                  <a:cubicBezTo>
                    <a:pt x="374" y="552"/>
                    <a:pt x="379" y="575"/>
                    <a:pt x="367" y="575"/>
                  </a:cubicBezTo>
                  <a:cubicBezTo>
                    <a:pt x="364" y="575"/>
                    <a:pt x="363" y="573"/>
                    <a:pt x="362" y="571"/>
                  </a:cubicBezTo>
                  <a:cubicBezTo>
                    <a:pt x="356" y="571"/>
                    <a:pt x="356" y="574"/>
                    <a:pt x="353" y="574"/>
                  </a:cubicBezTo>
                  <a:cubicBezTo>
                    <a:pt x="342" y="574"/>
                    <a:pt x="343" y="554"/>
                    <a:pt x="332" y="554"/>
                  </a:cubicBezTo>
                  <a:cubicBezTo>
                    <a:pt x="326" y="554"/>
                    <a:pt x="319" y="559"/>
                    <a:pt x="313" y="560"/>
                  </a:cubicBezTo>
                  <a:cubicBezTo>
                    <a:pt x="310" y="550"/>
                    <a:pt x="306" y="553"/>
                    <a:pt x="299" y="547"/>
                  </a:cubicBezTo>
                  <a:cubicBezTo>
                    <a:pt x="296" y="546"/>
                    <a:pt x="297" y="539"/>
                    <a:pt x="296" y="539"/>
                  </a:cubicBezTo>
                  <a:cubicBezTo>
                    <a:pt x="287" y="531"/>
                    <a:pt x="270" y="512"/>
                    <a:pt x="270" y="499"/>
                  </a:cubicBezTo>
                  <a:cubicBezTo>
                    <a:pt x="270" y="493"/>
                    <a:pt x="274" y="494"/>
                    <a:pt x="277" y="490"/>
                  </a:cubicBezTo>
                  <a:cubicBezTo>
                    <a:pt x="270" y="482"/>
                    <a:pt x="268" y="493"/>
                    <a:pt x="260" y="489"/>
                  </a:cubicBezTo>
                  <a:cubicBezTo>
                    <a:pt x="259" y="487"/>
                    <a:pt x="257" y="479"/>
                    <a:pt x="256" y="475"/>
                  </a:cubicBezTo>
                  <a:cubicBezTo>
                    <a:pt x="253" y="466"/>
                    <a:pt x="241" y="461"/>
                    <a:pt x="241" y="449"/>
                  </a:cubicBezTo>
                  <a:cubicBezTo>
                    <a:pt x="241" y="445"/>
                    <a:pt x="244" y="443"/>
                    <a:pt x="246" y="438"/>
                  </a:cubicBezTo>
                  <a:cubicBezTo>
                    <a:pt x="243" y="437"/>
                    <a:pt x="240" y="436"/>
                    <a:pt x="237" y="438"/>
                  </a:cubicBezTo>
                  <a:cubicBezTo>
                    <a:pt x="237" y="428"/>
                    <a:pt x="237" y="428"/>
                    <a:pt x="237" y="428"/>
                  </a:cubicBezTo>
                  <a:cubicBezTo>
                    <a:pt x="243" y="420"/>
                    <a:pt x="246" y="411"/>
                    <a:pt x="255" y="404"/>
                  </a:cubicBezTo>
                  <a:lnTo>
                    <a:pt x="255" y="403"/>
                  </a:lnTo>
                  <a:close/>
                </a:path>
              </a:pathLst>
            </a:custGeom>
            <a:solidFill>
              <a:srgbClr val="7030A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06" name="Freeform 89">
              <a:extLst>
                <a:ext uri="{FF2B5EF4-FFF2-40B4-BE49-F238E27FC236}">
                  <a16:creationId xmlns:a16="http://schemas.microsoft.com/office/drawing/2014/main" id="{DEB76795-3687-9847-B126-46237D4DA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9726" y="3227836"/>
              <a:ext cx="28264" cy="18842"/>
            </a:xfrm>
            <a:custGeom>
              <a:avLst/>
              <a:gdLst/>
              <a:ahLst/>
              <a:cxnLst>
                <a:cxn ang="0">
                  <a:pos x="9" y="24"/>
                </a:cxn>
                <a:cxn ang="0">
                  <a:pos x="0" y="9"/>
                </a:cxn>
                <a:cxn ang="0">
                  <a:pos x="10" y="0"/>
                </a:cxn>
                <a:cxn ang="0">
                  <a:pos x="36" y="16"/>
                </a:cxn>
                <a:cxn ang="0">
                  <a:pos x="19" y="24"/>
                </a:cxn>
                <a:cxn ang="0">
                  <a:pos x="9" y="24"/>
                </a:cxn>
              </a:cxnLst>
              <a:rect l="0" t="0" r="r" b="b"/>
              <a:pathLst>
                <a:path w="36" h="24">
                  <a:moveTo>
                    <a:pt x="9" y="24"/>
                  </a:moveTo>
                  <a:cubicBezTo>
                    <a:pt x="5" y="24"/>
                    <a:pt x="0" y="14"/>
                    <a:pt x="0" y="9"/>
                  </a:cubicBezTo>
                  <a:cubicBezTo>
                    <a:pt x="0" y="2"/>
                    <a:pt x="6" y="0"/>
                    <a:pt x="10" y="0"/>
                  </a:cubicBezTo>
                  <a:cubicBezTo>
                    <a:pt x="21" y="0"/>
                    <a:pt x="25" y="12"/>
                    <a:pt x="36" y="16"/>
                  </a:cubicBezTo>
                  <a:cubicBezTo>
                    <a:pt x="35" y="23"/>
                    <a:pt x="26" y="24"/>
                    <a:pt x="19" y="24"/>
                  </a:cubicBezTo>
                  <a:lnTo>
                    <a:pt x="9" y="2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07" name="Freeform 90">
              <a:extLst>
                <a:ext uri="{FF2B5EF4-FFF2-40B4-BE49-F238E27FC236}">
                  <a16:creationId xmlns:a16="http://schemas.microsoft.com/office/drawing/2014/main" id="{1829C1F5-03FE-9045-8BB1-C941CC1DA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5847" y="3129856"/>
              <a:ext cx="16016" cy="9421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2" y="5"/>
                </a:cxn>
                <a:cxn ang="0">
                  <a:pos x="20" y="5"/>
                </a:cxn>
                <a:cxn ang="0">
                  <a:pos x="6" y="12"/>
                </a:cxn>
              </a:cxnLst>
              <a:rect l="0" t="0" r="r" b="b"/>
              <a:pathLst>
                <a:path w="20" h="12">
                  <a:moveTo>
                    <a:pt x="6" y="12"/>
                  </a:moveTo>
                  <a:cubicBezTo>
                    <a:pt x="2" y="12"/>
                    <a:pt x="0" y="8"/>
                    <a:pt x="0" y="5"/>
                  </a:cubicBezTo>
                  <a:cubicBezTo>
                    <a:pt x="0" y="3"/>
                    <a:pt x="3" y="1"/>
                    <a:pt x="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"/>
                    <a:pt x="12" y="4"/>
                    <a:pt x="12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7"/>
                    <a:pt x="10" y="12"/>
                    <a:pt x="6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08" name="Freeform 91">
              <a:extLst>
                <a:ext uri="{FF2B5EF4-FFF2-40B4-BE49-F238E27FC236}">
                  <a16:creationId xmlns:a16="http://schemas.microsoft.com/office/drawing/2014/main" id="{AE98BE77-8190-174B-B919-74DEA3BB5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6389" y="3516124"/>
              <a:ext cx="65006" cy="63122"/>
            </a:xfrm>
            <a:custGeom>
              <a:avLst/>
              <a:gdLst/>
              <a:ahLst/>
              <a:cxnLst>
                <a:cxn ang="0">
                  <a:pos x="4" y="67"/>
                </a:cxn>
                <a:cxn ang="0">
                  <a:pos x="0" y="62"/>
                </a:cxn>
                <a:cxn ang="0">
                  <a:pos x="8" y="54"/>
                </a:cxn>
                <a:cxn ang="0">
                  <a:pos x="8" y="51"/>
                </a:cxn>
                <a:cxn ang="0">
                  <a:pos x="4" y="49"/>
                </a:cxn>
                <a:cxn ang="0">
                  <a:pos x="28" y="13"/>
                </a:cxn>
                <a:cxn ang="0">
                  <a:pos x="41" y="0"/>
                </a:cxn>
                <a:cxn ang="0">
                  <a:pos x="44" y="4"/>
                </a:cxn>
                <a:cxn ang="0">
                  <a:pos x="32" y="27"/>
                </a:cxn>
                <a:cxn ang="0">
                  <a:pos x="32" y="31"/>
                </a:cxn>
                <a:cxn ang="0">
                  <a:pos x="39" y="27"/>
                </a:cxn>
                <a:cxn ang="0">
                  <a:pos x="46" y="29"/>
                </a:cxn>
                <a:cxn ang="0">
                  <a:pos x="44" y="32"/>
                </a:cxn>
                <a:cxn ang="0">
                  <a:pos x="44" y="36"/>
                </a:cxn>
                <a:cxn ang="0">
                  <a:pos x="52" y="36"/>
                </a:cxn>
                <a:cxn ang="0">
                  <a:pos x="52" y="38"/>
                </a:cxn>
                <a:cxn ang="0">
                  <a:pos x="57" y="36"/>
                </a:cxn>
                <a:cxn ang="0">
                  <a:pos x="70" y="36"/>
                </a:cxn>
                <a:cxn ang="0">
                  <a:pos x="69" y="51"/>
                </a:cxn>
                <a:cxn ang="0">
                  <a:pos x="74" y="49"/>
                </a:cxn>
                <a:cxn ang="0">
                  <a:pos x="70" y="56"/>
                </a:cxn>
                <a:cxn ang="0">
                  <a:pos x="73" y="63"/>
                </a:cxn>
                <a:cxn ang="0">
                  <a:pos x="79" y="60"/>
                </a:cxn>
                <a:cxn ang="0">
                  <a:pos x="82" y="70"/>
                </a:cxn>
                <a:cxn ang="0">
                  <a:pos x="75" y="80"/>
                </a:cxn>
                <a:cxn ang="0">
                  <a:pos x="71" y="75"/>
                </a:cxn>
                <a:cxn ang="0">
                  <a:pos x="67" y="74"/>
                </a:cxn>
                <a:cxn ang="0">
                  <a:pos x="63" y="62"/>
                </a:cxn>
                <a:cxn ang="0">
                  <a:pos x="50" y="74"/>
                </a:cxn>
                <a:cxn ang="0">
                  <a:pos x="47" y="74"/>
                </a:cxn>
                <a:cxn ang="0">
                  <a:pos x="52" y="67"/>
                </a:cxn>
                <a:cxn ang="0">
                  <a:pos x="40" y="65"/>
                </a:cxn>
                <a:cxn ang="0">
                  <a:pos x="31" y="67"/>
                </a:cxn>
                <a:cxn ang="0">
                  <a:pos x="18" y="64"/>
                </a:cxn>
                <a:cxn ang="0">
                  <a:pos x="4" y="67"/>
                </a:cxn>
              </a:cxnLst>
              <a:rect l="0" t="0" r="r" b="b"/>
              <a:pathLst>
                <a:path w="82" h="80">
                  <a:moveTo>
                    <a:pt x="4" y="67"/>
                  </a:moveTo>
                  <a:cubicBezTo>
                    <a:pt x="2" y="67"/>
                    <a:pt x="0" y="64"/>
                    <a:pt x="0" y="62"/>
                  </a:cubicBezTo>
                  <a:cubicBezTo>
                    <a:pt x="0" y="61"/>
                    <a:pt x="8" y="55"/>
                    <a:pt x="8" y="54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" y="51"/>
                    <a:pt x="5" y="51"/>
                    <a:pt x="4" y="49"/>
                  </a:cubicBezTo>
                  <a:cubicBezTo>
                    <a:pt x="17" y="43"/>
                    <a:pt x="21" y="23"/>
                    <a:pt x="28" y="13"/>
                  </a:cubicBezTo>
                  <a:cubicBezTo>
                    <a:pt x="32" y="7"/>
                    <a:pt x="34" y="0"/>
                    <a:pt x="41" y="0"/>
                  </a:cubicBezTo>
                  <a:cubicBezTo>
                    <a:pt x="43" y="0"/>
                    <a:pt x="44" y="3"/>
                    <a:pt x="44" y="4"/>
                  </a:cubicBezTo>
                  <a:cubicBezTo>
                    <a:pt x="44" y="14"/>
                    <a:pt x="35" y="19"/>
                    <a:pt x="32" y="2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6" y="30"/>
                    <a:pt x="36" y="27"/>
                    <a:pt x="39" y="27"/>
                  </a:cubicBezTo>
                  <a:cubicBezTo>
                    <a:pt x="42" y="27"/>
                    <a:pt x="44" y="28"/>
                    <a:pt x="46" y="29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8"/>
                    <a:pt x="52" y="38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2" y="37"/>
                    <a:pt x="68" y="37"/>
                    <a:pt x="70" y="36"/>
                  </a:cubicBezTo>
                  <a:cubicBezTo>
                    <a:pt x="70" y="40"/>
                    <a:pt x="69" y="44"/>
                    <a:pt x="69" y="51"/>
                  </a:cubicBezTo>
                  <a:cubicBezTo>
                    <a:pt x="70" y="50"/>
                    <a:pt x="73" y="49"/>
                    <a:pt x="74" y="49"/>
                  </a:cubicBezTo>
                  <a:cubicBezTo>
                    <a:pt x="74" y="53"/>
                    <a:pt x="70" y="54"/>
                    <a:pt x="70" y="56"/>
                  </a:cubicBezTo>
                  <a:cubicBezTo>
                    <a:pt x="70" y="58"/>
                    <a:pt x="73" y="60"/>
                    <a:pt x="73" y="63"/>
                  </a:cubicBezTo>
                  <a:cubicBezTo>
                    <a:pt x="77" y="63"/>
                    <a:pt x="76" y="62"/>
                    <a:pt x="79" y="60"/>
                  </a:cubicBezTo>
                  <a:cubicBezTo>
                    <a:pt x="79" y="66"/>
                    <a:pt x="82" y="65"/>
                    <a:pt x="82" y="70"/>
                  </a:cubicBezTo>
                  <a:cubicBezTo>
                    <a:pt x="82" y="75"/>
                    <a:pt x="79" y="80"/>
                    <a:pt x="75" y="80"/>
                  </a:cubicBezTo>
                  <a:cubicBezTo>
                    <a:pt x="72" y="80"/>
                    <a:pt x="71" y="77"/>
                    <a:pt x="71" y="75"/>
                  </a:cubicBezTo>
                  <a:cubicBezTo>
                    <a:pt x="69" y="75"/>
                    <a:pt x="69" y="74"/>
                    <a:pt x="67" y="74"/>
                  </a:cubicBezTo>
                  <a:cubicBezTo>
                    <a:pt x="64" y="74"/>
                    <a:pt x="66" y="66"/>
                    <a:pt x="63" y="62"/>
                  </a:cubicBezTo>
                  <a:cubicBezTo>
                    <a:pt x="59" y="67"/>
                    <a:pt x="55" y="74"/>
                    <a:pt x="50" y="74"/>
                  </a:cubicBezTo>
                  <a:cubicBezTo>
                    <a:pt x="49" y="74"/>
                    <a:pt x="47" y="75"/>
                    <a:pt x="47" y="74"/>
                  </a:cubicBezTo>
                  <a:cubicBezTo>
                    <a:pt x="47" y="70"/>
                    <a:pt x="51" y="70"/>
                    <a:pt x="52" y="67"/>
                  </a:cubicBezTo>
                  <a:cubicBezTo>
                    <a:pt x="48" y="67"/>
                    <a:pt x="42" y="70"/>
                    <a:pt x="40" y="65"/>
                  </a:cubicBezTo>
                  <a:cubicBezTo>
                    <a:pt x="37" y="66"/>
                    <a:pt x="34" y="67"/>
                    <a:pt x="31" y="67"/>
                  </a:cubicBezTo>
                  <a:cubicBezTo>
                    <a:pt x="25" y="67"/>
                    <a:pt x="23" y="64"/>
                    <a:pt x="18" y="64"/>
                  </a:cubicBezTo>
                  <a:cubicBezTo>
                    <a:pt x="11" y="64"/>
                    <a:pt x="9" y="67"/>
                    <a:pt x="4" y="6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09" name="Freeform 92">
              <a:extLst>
                <a:ext uri="{FF2B5EF4-FFF2-40B4-BE49-F238E27FC236}">
                  <a16:creationId xmlns:a16="http://schemas.microsoft.com/office/drawing/2014/main" id="{546FDF66-B01C-AF46-AA9A-09F66A720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0755" y="3745058"/>
              <a:ext cx="398516" cy="267562"/>
            </a:xfrm>
            <a:custGeom>
              <a:avLst/>
              <a:gdLst/>
              <a:ahLst/>
              <a:cxnLst>
                <a:cxn ang="0">
                  <a:pos x="250" y="98"/>
                </a:cxn>
                <a:cxn ang="0">
                  <a:pos x="246" y="141"/>
                </a:cxn>
                <a:cxn ang="0">
                  <a:pos x="251" y="160"/>
                </a:cxn>
                <a:cxn ang="0">
                  <a:pos x="281" y="192"/>
                </a:cxn>
                <a:cxn ang="0">
                  <a:pos x="312" y="191"/>
                </a:cxn>
                <a:cxn ang="0">
                  <a:pos x="327" y="187"/>
                </a:cxn>
                <a:cxn ang="0">
                  <a:pos x="363" y="152"/>
                </a:cxn>
                <a:cxn ang="0">
                  <a:pos x="382" y="154"/>
                </a:cxn>
                <a:cxn ang="0">
                  <a:pos x="374" y="180"/>
                </a:cxn>
                <a:cxn ang="0">
                  <a:pos x="369" y="192"/>
                </a:cxn>
                <a:cxn ang="0">
                  <a:pos x="365" y="213"/>
                </a:cxn>
                <a:cxn ang="0">
                  <a:pos x="357" y="224"/>
                </a:cxn>
                <a:cxn ang="0">
                  <a:pos x="405" y="226"/>
                </a:cxn>
                <a:cxn ang="0">
                  <a:pos x="426" y="242"/>
                </a:cxn>
                <a:cxn ang="0">
                  <a:pos x="423" y="289"/>
                </a:cxn>
                <a:cxn ang="0">
                  <a:pos x="451" y="316"/>
                </a:cxn>
                <a:cxn ang="0">
                  <a:pos x="504" y="322"/>
                </a:cxn>
                <a:cxn ang="0">
                  <a:pos x="488" y="329"/>
                </a:cxn>
                <a:cxn ang="0">
                  <a:pos x="480" y="316"/>
                </a:cxn>
                <a:cxn ang="0">
                  <a:pos x="468" y="332"/>
                </a:cxn>
                <a:cxn ang="0">
                  <a:pos x="446" y="326"/>
                </a:cxn>
                <a:cxn ang="0">
                  <a:pos x="431" y="323"/>
                </a:cxn>
                <a:cxn ang="0">
                  <a:pos x="406" y="302"/>
                </a:cxn>
                <a:cxn ang="0">
                  <a:pos x="402" y="306"/>
                </a:cxn>
                <a:cxn ang="0">
                  <a:pos x="391" y="281"/>
                </a:cxn>
                <a:cxn ang="0">
                  <a:pos x="372" y="260"/>
                </a:cxn>
                <a:cxn ang="0">
                  <a:pos x="345" y="255"/>
                </a:cxn>
                <a:cxn ang="0">
                  <a:pos x="294" y="226"/>
                </a:cxn>
                <a:cxn ang="0">
                  <a:pos x="282" y="222"/>
                </a:cxn>
                <a:cxn ang="0">
                  <a:pos x="256" y="227"/>
                </a:cxn>
                <a:cxn ang="0">
                  <a:pos x="221" y="214"/>
                </a:cxn>
                <a:cxn ang="0">
                  <a:pos x="195" y="203"/>
                </a:cxn>
                <a:cxn ang="0">
                  <a:pos x="175" y="195"/>
                </a:cxn>
                <a:cxn ang="0">
                  <a:pos x="148" y="172"/>
                </a:cxn>
                <a:cxn ang="0">
                  <a:pos x="148" y="150"/>
                </a:cxn>
                <a:cxn ang="0">
                  <a:pos x="102" y="101"/>
                </a:cxn>
                <a:cxn ang="0">
                  <a:pos x="82" y="68"/>
                </a:cxn>
                <a:cxn ang="0">
                  <a:pos x="62" y="53"/>
                </a:cxn>
                <a:cxn ang="0">
                  <a:pos x="49" y="22"/>
                </a:cxn>
                <a:cxn ang="0">
                  <a:pos x="28" y="19"/>
                </a:cxn>
                <a:cxn ang="0">
                  <a:pos x="49" y="53"/>
                </a:cxn>
                <a:cxn ang="0">
                  <a:pos x="73" y="95"/>
                </a:cxn>
                <a:cxn ang="0">
                  <a:pos x="96" y="130"/>
                </a:cxn>
                <a:cxn ang="0">
                  <a:pos x="86" y="127"/>
                </a:cxn>
                <a:cxn ang="0">
                  <a:pos x="65" y="109"/>
                </a:cxn>
                <a:cxn ang="0">
                  <a:pos x="52" y="84"/>
                </a:cxn>
                <a:cxn ang="0">
                  <a:pos x="40" y="69"/>
                </a:cxn>
                <a:cxn ang="0">
                  <a:pos x="11" y="24"/>
                </a:cxn>
                <a:cxn ang="0">
                  <a:pos x="0" y="0"/>
                </a:cxn>
                <a:cxn ang="0">
                  <a:pos x="76" y="16"/>
                </a:cxn>
                <a:cxn ang="0">
                  <a:pos x="113" y="10"/>
                </a:cxn>
                <a:cxn ang="0">
                  <a:pos x="152" y="29"/>
                </a:cxn>
                <a:cxn ang="0">
                  <a:pos x="188" y="38"/>
                </a:cxn>
                <a:cxn ang="0">
                  <a:pos x="249" y="90"/>
                </a:cxn>
                <a:cxn ang="0">
                  <a:pos x="247" y="86"/>
                </a:cxn>
              </a:cxnLst>
              <a:rect l="0" t="0" r="r" b="b"/>
              <a:pathLst>
                <a:path w="504" h="338">
                  <a:moveTo>
                    <a:pt x="248" y="91"/>
                  </a:moveTo>
                  <a:cubicBezTo>
                    <a:pt x="249" y="94"/>
                    <a:pt x="250" y="96"/>
                    <a:pt x="250" y="98"/>
                  </a:cubicBezTo>
                  <a:cubicBezTo>
                    <a:pt x="250" y="106"/>
                    <a:pt x="247" y="109"/>
                    <a:pt x="246" y="116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45" y="144"/>
                    <a:pt x="248" y="148"/>
                    <a:pt x="249" y="150"/>
                  </a:cubicBezTo>
                  <a:cubicBezTo>
                    <a:pt x="251" y="154"/>
                    <a:pt x="249" y="156"/>
                    <a:pt x="251" y="160"/>
                  </a:cubicBezTo>
                  <a:cubicBezTo>
                    <a:pt x="252" y="164"/>
                    <a:pt x="258" y="170"/>
                    <a:pt x="261" y="173"/>
                  </a:cubicBezTo>
                  <a:cubicBezTo>
                    <a:pt x="269" y="181"/>
                    <a:pt x="269" y="188"/>
                    <a:pt x="281" y="192"/>
                  </a:cubicBezTo>
                  <a:cubicBezTo>
                    <a:pt x="285" y="193"/>
                    <a:pt x="285" y="197"/>
                    <a:pt x="288" y="197"/>
                  </a:cubicBezTo>
                  <a:cubicBezTo>
                    <a:pt x="297" y="197"/>
                    <a:pt x="304" y="191"/>
                    <a:pt x="312" y="191"/>
                  </a:cubicBezTo>
                  <a:cubicBezTo>
                    <a:pt x="317" y="191"/>
                    <a:pt x="319" y="194"/>
                    <a:pt x="321" y="194"/>
                  </a:cubicBezTo>
                  <a:cubicBezTo>
                    <a:pt x="324" y="194"/>
                    <a:pt x="327" y="188"/>
                    <a:pt x="327" y="187"/>
                  </a:cubicBezTo>
                  <a:cubicBezTo>
                    <a:pt x="329" y="181"/>
                    <a:pt x="336" y="176"/>
                    <a:pt x="336" y="169"/>
                  </a:cubicBezTo>
                  <a:cubicBezTo>
                    <a:pt x="336" y="156"/>
                    <a:pt x="351" y="152"/>
                    <a:pt x="363" y="152"/>
                  </a:cubicBezTo>
                  <a:cubicBezTo>
                    <a:pt x="367" y="152"/>
                    <a:pt x="370" y="152"/>
                    <a:pt x="372" y="153"/>
                  </a:cubicBezTo>
                  <a:cubicBezTo>
                    <a:pt x="373" y="154"/>
                    <a:pt x="379" y="154"/>
                    <a:pt x="382" y="154"/>
                  </a:cubicBezTo>
                  <a:cubicBezTo>
                    <a:pt x="382" y="155"/>
                    <a:pt x="382" y="157"/>
                    <a:pt x="382" y="158"/>
                  </a:cubicBezTo>
                  <a:cubicBezTo>
                    <a:pt x="382" y="164"/>
                    <a:pt x="374" y="172"/>
                    <a:pt x="374" y="180"/>
                  </a:cubicBezTo>
                  <a:cubicBezTo>
                    <a:pt x="374" y="188"/>
                    <a:pt x="372" y="191"/>
                    <a:pt x="369" y="195"/>
                  </a:cubicBezTo>
                  <a:cubicBezTo>
                    <a:pt x="369" y="194"/>
                    <a:pt x="369" y="193"/>
                    <a:pt x="369" y="192"/>
                  </a:cubicBezTo>
                  <a:cubicBezTo>
                    <a:pt x="368" y="192"/>
                    <a:pt x="367" y="192"/>
                    <a:pt x="365" y="192"/>
                  </a:cubicBezTo>
                  <a:cubicBezTo>
                    <a:pt x="365" y="197"/>
                    <a:pt x="365" y="207"/>
                    <a:pt x="365" y="213"/>
                  </a:cubicBezTo>
                  <a:cubicBezTo>
                    <a:pt x="365" y="217"/>
                    <a:pt x="360" y="219"/>
                    <a:pt x="357" y="222"/>
                  </a:cubicBezTo>
                  <a:cubicBezTo>
                    <a:pt x="357" y="223"/>
                    <a:pt x="357" y="223"/>
                    <a:pt x="357" y="224"/>
                  </a:cubicBezTo>
                  <a:cubicBezTo>
                    <a:pt x="357" y="227"/>
                    <a:pt x="360" y="229"/>
                    <a:pt x="363" y="229"/>
                  </a:cubicBezTo>
                  <a:cubicBezTo>
                    <a:pt x="377" y="229"/>
                    <a:pt x="389" y="226"/>
                    <a:pt x="405" y="226"/>
                  </a:cubicBezTo>
                  <a:cubicBezTo>
                    <a:pt x="415" y="226"/>
                    <a:pt x="418" y="234"/>
                    <a:pt x="426" y="236"/>
                  </a:cubicBezTo>
                  <a:cubicBezTo>
                    <a:pt x="426" y="238"/>
                    <a:pt x="426" y="240"/>
                    <a:pt x="426" y="242"/>
                  </a:cubicBezTo>
                  <a:cubicBezTo>
                    <a:pt x="426" y="246"/>
                    <a:pt x="425" y="257"/>
                    <a:pt x="423" y="262"/>
                  </a:cubicBezTo>
                  <a:cubicBezTo>
                    <a:pt x="423" y="272"/>
                    <a:pt x="423" y="281"/>
                    <a:pt x="423" y="289"/>
                  </a:cubicBezTo>
                  <a:cubicBezTo>
                    <a:pt x="423" y="298"/>
                    <a:pt x="432" y="302"/>
                    <a:pt x="439" y="306"/>
                  </a:cubicBezTo>
                  <a:cubicBezTo>
                    <a:pt x="444" y="308"/>
                    <a:pt x="444" y="316"/>
                    <a:pt x="451" y="316"/>
                  </a:cubicBezTo>
                  <a:cubicBezTo>
                    <a:pt x="463" y="316"/>
                    <a:pt x="469" y="307"/>
                    <a:pt x="479" y="307"/>
                  </a:cubicBezTo>
                  <a:cubicBezTo>
                    <a:pt x="491" y="307"/>
                    <a:pt x="497" y="316"/>
                    <a:pt x="504" y="322"/>
                  </a:cubicBezTo>
                  <a:cubicBezTo>
                    <a:pt x="503" y="323"/>
                    <a:pt x="494" y="333"/>
                    <a:pt x="493" y="332"/>
                  </a:cubicBezTo>
                  <a:cubicBezTo>
                    <a:pt x="492" y="331"/>
                    <a:pt x="488" y="330"/>
                    <a:pt x="488" y="329"/>
                  </a:cubicBezTo>
                  <a:cubicBezTo>
                    <a:pt x="488" y="327"/>
                    <a:pt x="490" y="326"/>
                    <a:pt x="491" y="324"/>
                  </a:cubicBezTo>
                  <a:cubicBezTo>
                    <a:pt x="486" y="322"/>
                    <a:pt x="484" y="316"/>
                    <a:pt x="480" y="316"/>
                  </a:cubicBezTo>
                  <a:cubicBezTo>
                    <a:pt x="476" y="316"/>
                    <a:pt x="464" y="325"/>
                    <a:pt x="464" y="328"/>
                  </a:cubicBezTo>
                  <a:cubicBezTo>
                    <a:pt x="464" y="330"/>
                    <a:pt x="467" y="331"/>
                    <a:pt x="468" y="332"/>
                  </a:cubicBezTo>
                  <a:cubicBezTo>
                    <a:pt x="467" y="336"/>
                    <a:pt x="465" y="338"/>
                    <a:pt x="461" y="338"/>
                  </a:cubicBezTo>
                  <a:cubicBezTo>
                    <a:pt x="454" y="338"/>
                    <a:pt x="450" y="330"/>
                    <a:pt x="446" y="326"/>
                  </a:cubicBezTo>
                  <a:cubicBezTo>
                    <a:pt x="443" y="323"/>
                    <a:pt x="436" y="326"/>
                    <a:pt x="433" y="326"/>
                  </a:cubicBezTo>
                  <a:cubicBezTo>
                    <a:pt x="432" y="326"/>
                    <a:pt x="431" y="324"/>
                    <a:pt x="431" y="323"/>
                  </a:cubicBezTo>
                  <a:cubicBezTo>
                    <a:pt x="424" y="322"/>
                    <a:pt x="424" y="318"/>
                    <a:pt x="423" y="314"/>
                  </a:cubicBezTo>
                  <a:cubicBezTo>
                    <a:pt x="421" y="311"/>
                    <a:pt x="406" y="302"/>
                    <a:pt x="406" y="302"/>
                  </a:cubicBezTo>
                  <a:cubicBezTo>
                    <a:pt x="405" y="304"/>
                    <a:pt x="405" y="305"/>
                    <a:pt x="406" y="306"/>
                  </a:cubicBezTo>
                  <a:cubicBezTo>
                    <a:pt x="402" y="306"/>
                    <a:pt x="402" y="306"/>
                    <a:pt x="402" y="306"/>
                  </a:cubicBezTo>
                  <a:cubicBezTo>
                    <a:pt x="395" y="302"/>
                    <a:pt x="399" y="296"/>
                    <a:pt x="397" y="289"/>
                  </a:cubicBezTo>
                  <a:cubicBezTo>
                    <a:pt x="396" y="285"/>
                    <a:pt x="394" y="284"/>
                    <a:pt x="391" y="281"/>
                  </a:cubicBezTo>
                  <a:cubicBezTo>
                    <a:pt x="384" y="274"/>
                    <a:pt x="377" y="270"/>
                    <a:pt x="374" y="260"/>
                  </a:cubicBezTo>
                  <a:cubicBezTo>
                    <a:pt x="373" y="260"/>
                    <a:pt x="372" y="260"/>
                    <a:pt x="372" y="260"/>
                  </a:cubicBezTo>
                  <a:cubicBezTo>
                    <a:pt x="368" y="260"/>
                    <a:pt x="366" y="262"/>
                    <a:pt x="363" y="262"/>
                  </a:cubicBezTo>
                  <a:cubicBezTo>
                    <a:pt x="355" y="262"/>
                    <a:pt x="350" y="257"/>
                    <a:pt x="345" y="255"/>
                  </a:cubicBezTo>
                  <a:cubicBezTo>
                    <a:pt x="336" y="251"/>
                    <a:pt x="330" y="253"/>
                    <a:pt x="321" y="248"/>
                  </a:cubicBezTo>
                  <a:cubicBezTo>
                    <a:pt x="308" y="242"/>
                    <a:pt x="306" y="232"/>
                    <a:pt x="294" y="226"/>
                  </a:cubicBezTo>
                  <a:cubicBezTo>
                    <a:pt x="291" y="226"/>
                    <a:pt x="291" y="226"/>
                    <a:pt x="291" y="226"/>
                  </a:cubicBezTo>
                  <a:cubicBezTo>
                    <a:pt x="288" y="224"/>
                    <a:pt x="285" y="222"/>
                    <a:pt x="282" y="222"/>
                  </a:cubicBezTo>
                  <a:cubicBezTo>
                    <a:pt x="274" y="222"/>
                    <a:pt x="272" y="231"/>
                    <a:pt x="265" y="231"/>
                  </a:cubicBezTo>
                  <a:cubicBezTo>
                    <a:pt x="261" y="231"/>
                    <a:pt x="258" y="228"/>
                    <a:pt x="256" y="227"/>
                  </a:cubicBezTo>
                  <a:cubicBezTo>
                    <a:pt x="252" y="225"/>
                    <a:pt x="249" y="226"/>
                    <a:pt x="246" y="226"/>
                  </a:cubicBezTo>
                  <a:cubicBezTo>
                    <a:pt x="241" y="226"/>
                    <a:pt x="226" y="216"/>
                    <a:pt x="221" y="214"/>
                  </a:cubicBezTo>
                  <a:cubicBezTo>
                    <a:pt x="216" y="211"/>
                    <a:pt x="213" y="214"/>
                    <a:pt x="208" y="213"/>
                  </a:cubicBezTo>
                  <a:cubicBezTo>
                    <a:pt x="202" y="211"/>
                    <a:pt x="201" y="206"/>
                    <a:pt x="195" y="203"/>
                  </a:cubicBezTo>
                  <a:cubicBezTo>
                    <a:pt x="189" y="200"/>
                    <a:pt x="186" y="201"/>
                    <a:pt x="180" y="198"/>
                  </a:cubicBezTo>
                  <a:cubicBezTo>
                    <a:pt x="177" y="197"/>
                    <a:pt x="177" y="196"/>
                    <a:pt x="175" y="195"/>
                  </a:cubicBezTo>
                  <a:cubicBezTo>
                    <a:pt x="170" y="190"/>
                    <a:pt x="156" y="187"/>
                    <a:pt x="155" y="181"/>
                  </a:cubicBezTo>
                  <a:cubicBezTo>
                    <a:pt x="151" y="181"/>
                    <a:pt x="148" y="176"/>
                    <a:pt x="148" y="172"/>
                  </a:cubicBezTo>
                  <a:cubicBezTo>
                    <a:pt x="148" y="167"/>
                    <a:pt x="153" y="165"/>
                    <a:pt x="153" y="160"/>
                  </a:cubicBezTo>
                  <a:cubicBezTo>
                    <a:pt x="153" y="154"/>
                    <a:pt x="149" y="153"/>
                    <a:pt x="148" y="150"/>
                  </a:cubicBezTo>
                  <a:cubicBezTo>
                    <a:pt x="143" y="134"/>
                    <a:pt x="128" y="121"/>
                    <a:pt x="118" y="111"/>
                  </a:cubicBezTo>
                  <a:cubicBezTo>
                    <a:pt x="114" y="107"/>
                    <a:pt x="107" y="105"/>
                    <a:pt x="102" y="101"/>
                  </a:cubicBezTo>
                  <a:cubicBezTo>
                    <a:pt x="99" y="97"/>
                    <a:pt x="102" y="93"/>
                    <a:pt x="100" y="88"/>
                  </a:cubicBezTo>
                  <a:cubicBezTo>
                    <a:pt x="96" y="80"/>
                    <a:pt x="82" y="79"/>
                    <a:pt x="82" y="68"/>
                  </a:cubicBezTo>
                  <a:cubicBezTo>
                    <a:pt x="78" y="68"/>
                    <a:pt x="79" y="67"/>
                    <a:pt x="77" y="68"/>
                  </a:cubicBezTo>
                  <a:cubicBezTo>
                    <a:pt x="72" y="63"/>
                    <a:pt x="67" y="58"/>
                    <a:pt x="62" y="53"/>
                  </a:cubicBezTo>
                  <a:cubicBezTo>
                    <a:pt x="58" y="49"/>
                    <a:pt x="60" y="42"/>
                    <a:pt x="56" y="38"/>
                  </a:cubicBezTo>
                  <a:cubicBezTo>
                    <a:pt x="52" y="34"/>
                    <a:pt x="53" y="24"/>
                    <a:pt x="49" y="22"/>
                  </a:cubicBezTo>
                  <a:cubicBezTo>
                    <a:pt x="42" y="19"/>
                    <a:pt x="35" y="19"/>
                    <a:pt x="29" y="13"/>
                  </a:cubicBezTo>
                  <a:cubicBezTo>
                    <a:pt x="27" y="15"/>
                    <a:pt x="28" y="18"/>
                    <a:pt x="28" y="19"/>
                  </a:cubicBezTo>
                  <a:cubicBezTo>
                    <a:pt x="28" y="28"/>
                    <a:pt x="32" y="34"/>
                    <a:pt x="36" y="41"/>
                  </a:cubicBezTo>
                  <a:cubicBezTo>
                    <a:pt x="39" y="48"/>
                    <a:pt x="45" y="48"/>
                    <a:pt x="49" y="53"/>
                  </a:cubicBezTo>
                  <a:cubicBezTo>
                    <a:pt x="55" y="59"/>
                    <a:pt x="56" y="63"/>
                    <a:pt x="58" y="71"/>
                  </a:cubicBezTo>
                  <a:cubicBezTo>
                    <a:pt x="61" y="81"/>
                    <a:pt x="70" y="86"/>
                    <a:pt x="73" y="95"/>
                  </a:cubicBezTo>
                  <a:cubicBezTo>
                    <a:pt x="77" y="106"/>
                    <a:pt x="80" y="117"/>
                    <a:pt x="87" y="122"/>
                  </a:cubicBezTo>
                  <a:cubicBezTo>
                    <a:pt x="91" y="119"/>
                    <a:pt x="96" y="126"/>
                    <a:pt x="96" y="130"/>
                  </a:cubicBezTo>
                  <a:cubicBezTo>
                    <a:pt x="96" y="132"/>
                    <a:pt x="95" y="136"/>
                    <a:pt x="93" y="136"/>
                  </a:cubicBezTo>
                  <a:cubicBezTo>
                    <a:pt x="92" y="136"/>
                    <a:pt x="86" y="129"/>
                    <a:pt x="86" y="127"/>
                  </a:cubicBezTo>
                  <a:cubicBezTo>
                    <a:pt x="78" y="127"/>
                    <a:pt x="74" y="117"/>
                    <a:pt x="69" y="113"/>
                  </a:cubicBezTo>
                  <a:cubicBezTo>
                    <a:pt x="66" y="112"/>
                    <a:pt x="66" y="112"/>
                    <a:pt x="65" y="109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0" y="93"/>
                    <a:pt x="56" y="88"/>
                    <a:pt x="52" y="84"/>
                  </a:cubicBezTo>
                  <a:cubicBezTo>
                    <a:pt x="46" y="78"/>
                    <a:pt x="36" y="79"/>
                    <a:pt x="31" y="72"/>
                  </a:cubicBezTo>
                  <a:cubicBezTo>
                    <a:pt x="34" y="72"/>
                    <a:pt x="44" y="74"/>
                    <a:pt x="40" y="69"/>
                  </a:cubicBezTo>
                  <a:cubicBezTo>
                    <a:pt x="34" y="59"/>
                    <a:pt x="26" y="50"/>
                    <a:pt x="19" y="45"/>
                  </a:cubicBezTo>
                  <a:cubicBezTo>
                    <a:pt x="14" y="41"/>
                    <a:pt x="14" y="29"/>
                    <a:pt x="11" y="24"/>
                  </a:cubicBezTo>
                  <a:cubicBezTo>
                    <a:pt x="7" y="16"/>
                    <a:pt x="3" y="1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1" y="10"/>
                    <a:pt x="121" y="10"/>
                    <a:pt x="121" y="10"/>
                  </a:cubicBezTo>
                  <a:cubicBezTo>
                    <a:pt x="136" y="14"/>
                    <a:pt x="145" y="16"/>
                    <a:pt x="152" y="29"/>
                  </a:cubicBezTo>
                  <a:cubicBezTo>
                    <a:pt x="156" y="35"/>
                    <a:pt x="163" y="50"/>
                    <a:pt x="172" y="50"/>
                  </a:cubicBezTo>
                  <a:cubicBezTo>
                    <a:pt x="181" y="50"/>
                    <a:pt x="178" y="38"/>
                    <a:pt x="188" y="38"/>
                  </a:cubicBezTo>
                  <a:cubicBezTo>
                    <a:pt x="214" y="38"/>
                    <a:pt x="213" y="70"/>
                    <a:pt x="227" y="84"/>
                  </a:cubicBezTo>
                  <a:cubicBezTo>
                    <a:pt x="231" y="87"/>
                    <a:pt x="242" y="90"/>
                    <a:pt x="249" y="90"/>
                  </a:cubicBezTo>
                  <a:cubicBezTo>
                    <a:pt x="249" y="89"/>
                    <a:pt x="247" y="87"/>
                    <a:pt x="247" y="86"/>
                  </a:cubicBezTo>
                  <a:cubicBezTo>
                    <a:pt x="247" y="86"/>
                    <a:pt x="247" y="86"/>
                    <a:pt x="247" y="86"/>
                  </a:cubicBezTo>
                  <a:lnTo>
                    <a:pt x="248" y="91"/>
                  </a:lnTo>
                  <a:close/>
                </a:path>
              </a:pathLst>
            </a:custGeom>
            <a:solidFill>
              <a:srgbClr val="7030A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10" name="Freeform 93">
              <a:extLst>
                <a:ext uri="{FF2B5EF4-FFF2-40B4-BE49-F238E27FC236}">
                  <a16:creationId xmlns:a16="http://schemas.microsoft.com/office/drawing/2014/main" id="{52FDE449-322A-2842-A5F7-2A1920859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0281" y="3496339"/>
              <a:ext cx="12248" cy="56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7"/>
                </a:cxn>
                <a:cxn ang="0">
                  <a:pos x="12" y="7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5" h="8">
                  <a:moveTo>
                    <a:pt x="0" y="0"/>
                  </a:moveTo>
                  <a:cubicBezTo>
                    <a:pt x="7" y="0"/>
                    <a:pt x="15" y="1"/>
                    <a:pt x="15" y="7"/>
                  </a:cubicBezTo>
                  <a:cubicBezTo>
                    <a:pt x="15" y="8"/>
                    <a:pt x="13" y="7"/>
                    <a:pt x="12" y="7"/>
                  </a:cubicBezTo>
                  <a:cubicBezTo>
                    <a:pt x="8" y="7"/>
                    <a:pt x="2" y="5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11" name="Freeform 94">
              <a:extLst>
                <a:ext uri="{FF2B5EF4-FFF2-40B4-BE49-F238E27FC236}">
                  <a16:creationId xmlns:a16="http://schemas.microsoft.com/office/drawing/2014/main" id="{02483085-5D6E-7A47-BB07-859299086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9585" y="3529314"/>
              <a:ext cx="47106" cy="3014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18" y="6"/>
                </a:cxn>
                <a:cxn ang="0">
                  <a:pos x="59" y="34"/>
                </a:cxn>
                <a:cxn ang="0">
                  <a:pos x="59" y="38"/>
                </a:cxn>
                <a:cxn ang="0">
                  <a:pos x="55" y="38"/>
                </a:cxn>
                <a:cxn ang="0">
                  <a:pos x="22" y="22"/>
                </a:cxn>
                <a:cxn ang="0">
                  <a:pos x="27" y="17"/>
                </a:cxn>
                <a:cxn ang="0">
                  <a:pos x="4" y="8"/>
                </a:cxn>
                <a:cxn ang="0">
                  <a:pos x="8" y="4"/>
                </a:cxn>
                <a:cxn ang="0">
                  <a:pos x="2" y="2"/>
                </a:cxn>
                <a:cxn ang="0">
                  <a:pos x="0" y="2"/>
                </a:cxn>
              </a:cxnLst>
              <a:rect l="0" t="0" r="r" b="b"/>
              <a:pathLst>
                <a:path w="59" h="38">
                  <a:moveTo>
                    <a:pt x="0" y="2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11" y="0"/>
                    <a:pt x="15" y="5"/>
                    <a:pt x="18" y="6"/>
                  </a:cubicBezTo>
                  <a:cubicBezTo>
                    <a:pt x="37" y="12"/>
                    <a:pt x="48" y="23"/>
                    <a:pt x="59" y="34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8" y="38"/>
                    <a:pt x="56" y="38"/>
                    <a:pt x="55" y="38"/>
                  </a:cubicBezTo>
                  <a:cubicBezTo>
                    <a:pt x="45" y="38"/>
                    <a:pt x="29" y="26"/>
                    <a:pt x="22" y="22"/>
                  </a:cubicBezTo>
                  <a:cubicBezTo>
                    <a:pt x="23" y="19"/>
                    <a:pt x="25" y="19"/>
                    <a:pt x="27" y="17"/>
                  </a:cubicBezTo>
                  <a:cubicBezTo>
                    <a:pt x="18" y="17"/>
                    <a:pt x="6" y="13"/>
                    <a:pt x="4" y="8"/>
                  </a:cubicBezTo>
                  <a:cubicBezTo>
                    <a:pt x="6" y="7"/>
                    <a:pt x="8" y="5"/>
                    <a:pt x="8" y="4"/>
                  </a:cubicBezTo>
                  <a:cubicBezTo>
                    <a:pt x="6" y="3"/>
                    <a:pt x="2" y="2"/>
                    <a:pt x="2" y="2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12" name="Freeform 95">
              <a:extLst>
                <a:ext uri="{FF2B5EF4-FFF2-40B4-BE49-F238E27FC236}">
                  <a16:creationId xmlns:a16="http://schemas.microsoft.com/office/drawing/2014/main" id="{6ABD9CB9-3BF2-3444-9117-B12D9F1E9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3421" y="3485034"/>
              <a:ext cx="16958" cy="23553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0" y="3"/>
                </a:cxn>
                <a:cxn ang="0">
                  <a:pos x="7" y="8"/>
                </a:cxn>
                <a:cxn ang="0">
                  <a:pos x="13" y="3"/>
                </a:cxn>
                <a:cxn ang="0">
                  <a:pos x="13" y="12"/>
                </a:cxn>
                <a:cxn ang="0">
                  <a:pos x="15" y="18"/>
                </a:cxn>
                <a:cxn ang="0">
                  <a:pos x="13" y="22"/>
                </a:cxn>
                <a:cxn ang="0">
                  <a:pos x="17" y="30"/>
                </a:cxn>
                <a:cxn ang="0">
                  <a:pos x="10" y="22"/>
                </a:cxn>
                <a:cxn ang="0">
                  <a:pos x="12" y="17"/>
                </a:cxn>
                <a:cxn ang="0">
                  <a:pos x="5" y="12"/>
                </a:cxn>
              </a:cxnLst>
              <a:rect l="0" t="0" r="r" b="b"/>
              <a:pathLst>
                <a:path w="21" h="30">
                  <a:moveTo>
                    <a:pt x="5" y="12"/>
                  </a:moveTo>
                  <a:cubicBezTo>
                    <a:pt x="3" y="12"/>
                    <a:pt x="2" y="6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6" y="3"/>
                    <a:pt x="10" y="3"/>
                  </a:cubicBezTo>
                  <a:cubicBezTo>
                    <a:pt x="10" y="4"/>
                    <a:pt x="5" y="8"/>
                    <a:pt x="7" y="8"/>
                  </a:cubicBezTo>
                  <a:cubicBezTo>
                    <a:pt x="10" y="8"/>
                    <a:pt x="12" y="5"/>
                    <a:pt x="13" y="3"/>
                  </a:cubicBezTo>
                  <a:cubicBezTo>
                    <a:pt x="14" y="5"/>
                    <a:pt x="13" y="8"/>
                    <a:pt x="13" y="12"/>
                  </a:cubicBezTo>
                  <a:cubicBezTo>
                    <a:pt x="13" y="15"/>
                    <a:pt x="15" y="15"/>
                    <a:pt x="15" y="18"/>
                  </a:cubicBezTo>
                  <a:cubicBezTo>
                    <a:pt x="15" y="19"/>
                    <a:pt x="13" y="20"/>
                    <a:pt x="13" y="22"/>
                  </a:cubicBezTo>
                  <a:cubicBezTo>
                    <a:pt x="13" y="24"/>
                    <a:pt x="21" y="30"/>
                    <a:pt x="17" y="30"/>
                  </a:cubicBezTo>
                  <a:cubicBezTo>
                    <a:pt x="13" y="30"/>
                    <a:pt x="10" y="26"/>
                    <a:pt x="10" y="22"/>
                  </a:cubicBezTo>
                  <a:cubicBezTo>
                    <a:pt x="10" y="19"/>
                    <a:pt x="12" y="18"/>
                    <a:pt x="12" y="17"/>
                  </a:cubicBezTo>
                  <a:cubicBezTo>
                    <a:pt x="9" y="16"/>
                    <a:pt x="8" y="12"/>
                    <a:pt x="5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13" name="Freeform 96">
              <a:extLst>
                <a:ext uri="{FF2B5EF4-FFF2-40B4-BE49-F238E27FC236}">
                  <a16:creationId xmlns:a16="http://schemas.microsoft.com/office/drawing/2014/main" id="{7A530959-1752-F34A-91EF-5E4236608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0503" y="3432275"/>
              <a:ext cx="20727" cy="14132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7" y="0"/>
                </a:cxn>
                <a:cxn ang="0">
                  <a:pos x="27" y="6"/>
                </a:cxn>
                <a:cxn ang="0">
                  <a:pos x="10" y="18"/>
                </a:cxn>
                <a:cxn ang="0">
                  <a:pos x="0" y="12"/>
                </a:cxn>
                <a:cxn ang="0">
                  <a:pos x="0" y="7"/>
                </a:cxn>
                <a:cxn ang="0">
                  <a:pos x="21" y="0"/>
                </a:cxn>
              </a:cxnLst>
              <a:rect l="0" t="0" r="r" b="b"/>
              <a:pathLst>
                <a:path w="27" h="18">
                  <a:moveTo>
                    <a:pt x="21" y="0"/>
                  </a:moveTo>
                  <a:cubicBezTo>
                    <a:pt x="25" y="0"/>
                    <a:pt x="25" y="0"/>
                    <a:pt x="27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9" y="10"/>
                    <a:pt x="16" y="13"/>
                    <a:pt x="10" y="18"/>
                  </a:cubicBezTo>
                  <a:cubicBezTo>
                    <a:pt x="6" y="15"/>
                    <a:pt x="3" y="15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8" y="5"/>
                    <a:pt x="14" y="0"/>
                    <a:pt x="2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14" name="Freeform 97">
              <a:extLst>
                <a:ext uri="{FF2B5EF4-FFF2-40B4-BE49-F238E27FC236}">
                  <a16:creationId xmlns:a16="http://schemas.microsoft.com/office/drawing/2014/main" id="{74F6C094-7724-D541-8C3D-0855DC61F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5515" y="3536851"/>
              <a:ext cx="25437" cy="13190"/>
            </a:xfrm>
            <a:custGeom>
              <a:avLst/>
              <a:gdLst/>
              <a:ahLst/>
              <a:cxnLst>
                <a:cxn ang="0">
                  <a:pos x="26" y="17"/>
                </a:cxn>
                <a:cxn ang="0">
                  <a:pos x="32" y="14"/>
                </a:cxn>
                <a:cxn ang="0">
                  <a:pos x="0" y="3"/>
                </a:cxn>
                <a:cxn ang="0">
                  <a:pos x="26" y="17"/>
                </a:cxn>
              </a:cxnLst>
              <a:rect l="0" t="0" r="r" b="b"/>
              <a:pathLst>
                <a:path w="32" h="17">
                  <a:moveTo>
                    <a:pt x="26" y="17"/>
                  </a:moveTo>
                  <a:cubicBezTo>
                    <a:pt x="29" y="17"/>
                    <a:pt x="30" y="16"/>
                    <a:pt x="32" y="14"/>
                  </a:cubicBezTo>
                  <a:cubicBezTo>
                    <a:pt x="22" y="9"/>
                    <a:pt x="14" y="0"/>
                    <a:pt x="0" y="3"/>
                  </a:cubicBezTo>
                  <a:cubicBezTo>
                    <a:pt x="6" y="7"/>
                    <a:pt x="18" y="17"/>
                    <a:pt x="26" y="1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15" name="Freeform 98">
              <a:extLst>
                <a:ext uri="{FF2B5EF4-FFF2-40B4-BE49-F238E27FC236}">
                  <a16:creationId xmlns:a16="http://schemas.microsoft.com/office/drawing/2014/main" id="{81991994-0D33-7B4F-A287-569D512B1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7399" y="3576420"/>
              <a:ext cx="18842" cy="1224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1" y="7"/>
                </a:cxn>
                <a:cxn ang="0">
                  <a:pos x="24" y="7"/>
                </a:cxn>
                <a:cxn ang="0">
                  <a:pos x="24" y="10"/>
                </a:cxn>
                <a:cxn ang="0">
                  <a:pos x="19" y="15"/>
                </a:cxn>
                <a:cxn ang="0">
                  <a:pos x="0" y="3"/>
                </a:cxn>
                <a:cxn ang="0">
                  <a:pos x="1" y="0"/>
                </a:cxn>
              </a:cxnLst>
              <a:rect l="0" t="0" r="r" b="b"/>
              <a:pathLst>
                <a:path w="24" h="15">
                  <a:moveTo>
                    <a:pt x="1" y="0"/>
                  </a:moveTo>
                  <a:cubicBezTo>
                    <a:pt x="4" y="4"/>
                    <a:pt x="7" y="6"/>
                    <a:pt x="11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8"/>
                    <a:pt x="24" y="9"/>
                    <a:pt x="24" y="10"/>
                  </a:cubicBezTo>
                  <a:cubicBezTo>
                    <a:pt x="24" y="12"/>
                    <a:pt x="20" y="15"/>
                    <a:pt x="19" y="15"/>
                  </a:cubicBezTo>
                  <a:cubicBezTo>
                    <a:pt x="16" y="15"/>
                    <a:pt x="0" y="6"/>
                    <a:pt x="0" y="3"/>
                  </a:cubicBezTo>
                  <a:cubicBezTo>
                    <a:pt x="0" y="2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16" name="Freeform 99">
              <a:extLst>
                <a:ext uri="{FF2B5EF4-FFF2-40B4-BE49-F238E27FC236}">
                  <a16:creationId xmlns:a16="http://schemas.microsoft.com/office/drawing/2014/main" id="{42FDB51E-3076-C049-AAB1-91133C3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5662" y="3576420"/>
              <a:ext cx="13190" cy="16016"/>
            </a:xfrm>
            <a:custGeom>
              <a:avLst/>
              <a:gdLst/>
              <a:ahLst/>
              <a:cxnLst>
                <a:cxn ang="0">
                  <a:pos x="17" y="12"/>
                </a:cxn>
                <a:cxn ang="0">
                  <a:pos x="17" y="15"/>
                </a:cxn>
                <a:cxn ang="0">
                  <a:pos x="7" y="20"/>
                </a:cxn>
                <a:cxn ang="0">
                  <a:pos x="0" y="15"/>
                </a:cxn>
                <a:cxn ang="0">
                  <a:pos x="10" y="0"/>
                </a:cxn>
                <a:cxn ang="0">
                  <a:pos x="14" y="5"/>
                </a:cxn>
                <a:cxn ang="0">
                  <a:pos x="17" y="12"/>
                </a:cxn>
              </a:cxnLst>
              <a:rect l="0" t="0" r="r" b="b"/>
              <a:pathLst>
                <a:path w="17" h="20">
                  <a:moveTo>
                    <a:pt x="17" y="12"/>
                  </a:moveTo>
                  <a:cubicBezTo>
                    <a:pt x="17" y="12"/>
                    <a:pt x="17" y="14"/>
                    <a:pt x="17" y="15"/>
                  </a:cubicBezTo>
                  <a:cubicBezTo>
                    <a:pt x="17" y="18"/>
                    <a:pt x="12" y="20"/>
                    <a:pt x="7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3"/>
                    <a:pt x="6" y="2"/>
                    <a:pt x="10" y="0"/>
                  </a:cubicBezTo>
                  <a:cubicBezTo>
                    <a:pt x="11" y="2"/>
                    <a:pt x="14" y="3"/>
                    <a:pt x="14" y="5"/>
                  </a:cubicBezTo>
                  <a:cubicBezTo>
                    <a:pt x="14" y="9"/>
                    <a:pt x="7" y="12"/>
                    <a:pt x="17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17" name="Freeform 100">
              <a:extLst>
                <a:ext uri="{FF2B5EF4-FFF2-40B4-BE49-F238E27FC236}">
                  <a16:creationId xmlns:a16="http://schemas.microsoft.com/office/drawing/2014/main" id="{13DA2B9E-27B5-0D47-AB50-ED6EB0358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6143" y="3394591"/>
              <a:ext cx="16016" cy="7537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13" y="1"/>
                </a:cxn>
                <a:cxn ang="0">
                  <a:pos x="20" y="9"/>
                </a:cxn>
                <a:cxn ang="0">
                  <a:pos x="5" y="9"/>
                </a:cxn>
                <a:cxn ang="0">
                  <a:pos x="0" y="4"/>
                </a:cxn>
                <a:cxn ang="0">
                  <a:pos x="6" y="4"/>
                </a:cxn>
              </a:cxnLst>
              <a:rect l="0" t="0" r="r" b="b"/>
              <a:pathLst>
                <a:path w="20" h="9">
                  <a:moveTo>
                    <a:pt x="6" y="4"/>
                  </a:moveTo>
                  <a:cubicBezTo>
                    <a:pt x="8" y="0"/>
                    <a:pt x="10" y="1"/>
                    <a:pt x="13" y="1"/>
                  </a:cubicBezTo>
                  <a:cubicBezTo>
                    <a:pt x="18" y="1"/>
                    <a:pt x="19" y="4"/>
                    <a:pt x="20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7"/>
                    <a:pt x="1" y="6"/>
                    <a:pt x="0" y="4"/>
                  </a:cubicBezTo>
                  <a:lnTo>
                    <a:pt x="6" y="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18" name="Freeform 36">
              <a:extLst>
                <a:ext uri="{FF2B5EF4-FFF2-40B4-BE49-F238E27FC236}">
                  <a16:creationId xmlns:a16="http://schemas.microsoft.com/office/drawing/2014/main" id="{DD49ED5D-07B3-D645-A5A1-A9FD09FF8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672" y="3449234"/>
              <a:ext cx="16016" cy="23553"/>
            </a:xfrm>
            <a:custGeom>
              <a:avLst/>
              <a:gdLst/>
              <a:ahLst/>
              <a:cxnLst>
                <a:cxn ang="0">
                  <a:pos x="3" y="27"/>
                </a:cxn>
                <a:cxn ang="0">
                  <a:pos x="9" y="21"/>
                </a:cxn>
                <a:cxn ang="0">
                  <a:pos x="0" y="14"/>
                </a:cxn>
                <a:cxn ang="0">
                  <a:pos x="9" y="0"/>
                </a:cxn>
                <a:cxn ang="0">
                  <a:pos x="20" y="12"/>
                </a:cxn>
                <a:cxn ang="0">
                  <a:pos x="6" y="30"/>
                </a:cxn>
                <a:cxn ang="0">
                  <a:pos x="0" y="27"/>
                </a:cxn>
                <a:cxn ang="0">
                  <a:pos x="2" y="25"/>
                </a:cxn>
                <a:cxn ang="0">
                  <a:pos x="3" y="27"/>
                </a:cxn>
              </a:cxnLst>
              <a:rect l="0" t="0" r="r" b="b"/>
              <a:pathLst>
                <a:path w="20" h="30">
                  <a:moveTo>
                    <a:pt x="3" y="27"/>
                  </a:moveTo>
                  <a:cubicBezTo>
                    <a:pt x="6" y="26"/>
                    <a:pt x="9" y="23"/>
                    <a:pt x="9" y="21"/>
                  </a:cubicBezTo>
                  <a:cubicBezTo>
                    <a:pt x="5" y="20"/>
                    <a:pt x="0" y="16"/>
                    <a:pt x="0" y="14"/>
                  </a:cubicBezTo>
                  <a:cubicBezTo>
                    <a:pt x="0" y="12"/>
                    <a:pt x="5" y="0"/>
                    <a:pt x="9" y="0"/>
                  </a:cubicBezTo>
                  <a:cubicBezTo>
                    <a:pt x="17" y="0"/>
                    <a:pt x="18" y="4"/>
                    <a:pt x="20" y="12"/>
                  </a:cubicBezTo>
                  <a:cubicBezTo>
                    <a:pt x="12" y="14"/>
                    <a:pt x="16" y="30"/>
                    <a:pt x="6" y="30"/>
                  </a:cubicBezTo>
                  <a:cubicBezTo>
                    <a:pt x="3" y="30"/>
                    <a:pt x="1" y="27"/>
                    <a:pt x="0" y="27"/>
                  </a:cubicBezTo>
                  <a:cubicBezTo>
                    <a:pt x="1" y="26"/>
                    <a:pt x="2" y="25"/>
                    <a:pt x="2" y="25"/>
                  </a:cubicBezTo>
                  <a:lnTo>
                    <a:pt x="3" y="27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grpSp>
          <p:nvGrpSpPr>
            <p:cNvPr id="419" name="Group 343">
              <a:extLst>
                <a:ext uri="{FF2B5EF4-FFF2-40B4-BE49-F238E27FC236}">
                  <a16:creationId xmlns:a16="http://schemas.microsoft.com/office/drawing/2014/main" id="{750D2981-F63A-8043-891A-0E46E6605DF7}"/>
                </a:ext>
              </a:extLst>
            </p:cNvPr>
            <p:cNvGrpSpPr/>
            <p:nvPr/>
          </p:nvGrpSpPr>
          <p:grpSpPr>
            <a:xfrm>
              <a:off x="9784406" y="3017744"/>
              <a:ext cx="407937" cy="685862"/>
              <a:chOff x="4219575" y="1089025"/>
              <a:chExt cx="687388" cy="1155701"/>
            </a:xfrm>
            <a:grpFill/>
          </p:grpSpPr>
          <p:sp>
            <p:nvSpPr>
              <p:cNvPr id="505" name="Freeform 24">
                <a:extLst>
                  <a:ext uri="{FF2B5EF4-FFF2-40B4-BE49-F238E27FC236}">
                    <a16:creationId xmlns:a16="http://schemas.microsoft.com/office/drawing/2014/main" id="{F620308C-66AD-8849-8221-8D571A316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1782763"/>
                <a:ext cx="646113" cy="461963"/>
              </a:xfrm>
              <a:custGeom>
                <a:avLst/>
                <a:gdLst/>
                <a:ahLst/>
                <a:cxnLst>
                  <a:cxn ang="0">
                    <a:pos x="473" y="233"/>
                  </a:cxn>
                  <a:cxn ang="0">
                    <a:pos x="470" y="273"/>
                  </a:cxn>
                  <a:cxn ang="0">
                    <a:pos x="427" y="274"/>
                  </a:cxn>
                  <a:cxn ang="0">
                    <a:pos x="401" y="283"/>
                  </a:cxn>
                  <a:cxn ang="0">
                    <a:pos x="403" y="303"/>
                  </a:cxn>
                  <a:cxn ang="0">
                    <a:pos x="413" y="322"/>
                  </a:cxn>
                  <a:cxn ang="0">
                    <a:pos x="401" y="319"/>
                  </a:cxn>
                  <a:cxn ang="0">
                    <a:pos x="397" y="336"/>
                  </a:cxn>
                  <a:cxn ang="0">
                    <a:pos x="382" y="315"/>
                  </a:cxn>
                  <a:cxn ang="0">
                    <a:pos x="358" y="278"/>
                  </a:cxn>
                  <a:cxn ang="0">
                    <a:pos x="329" y="238"/>
                  </a:cxn>
                  <a:cxn ang="0">
                    <a:pos x="289" y="213"/>
                  </a:cxn>
                  <a:cxn ang="0">
                    <a:pos x="270" y="212"/>
                  </a:cxn>
                  <a:cxn ang="0">
                    <a:pos x="289" y="244"/>
                  </a:cxn>
                  <a:cxn ang="0">
                    <a:pos x="315" y="264"/>
                  </a:cxn>
                  <a:cxn ang="0">
                    <a:pos x="330" y="283"/>
                  </a:cxn>
                  <a:cxn ang="0">
                    <a:pos x="323" y="305"/>
                  </a:cxn>
                  <a:cxn ang="0">
                    <a:pos x="316" y="303"/>
                  </a:cxn>
                  <a:cxn ang="0">
                    <a:pos x="291" y="273"/>
                  </a:cxn>
                  <a:cxn ang="0">
                    <a:pos x="229" y="223"/>
                  </a:cxn>
                  <a:cxn ang="0">
                    <a:pos x="168" y="237"/>
                  </a:cxn>
                  <a:cxn ang="0">
                    <a:pos x="135" y="272"/>
                  </a:cxn>
                  <a:cxn ang="0">
                    <a:pos x="101" y="326"/>
                  </a:cxn>
                  <a:cxn ang="0">
                    <a:pos x="72" y="338"/>
                  </a:cxn>
                  <a:cxn ang="0">
                    <a:pos x="10" y="334"/>
                  </a:cxn>
                  <a:cxn ang="0">
                    <a:pos x="0" y="306"/>
                  </a:cxn>
                  <a:cxn ang="0">
                    <a:pos x="4" y="246"/>
                  </a:cxn>
                  <a:cxn ang="0">
                    <a:pos x="48" y="235"/>
                  </a:cxn>
                  <a:cxn ang="0">
                    <a:pos x="89" y="240"/>
                  </a:cxn>
                  <a:cxn ang="0">
                    <a:pos x="105" y="206"/>
                  </a:cxn>
                  <a:cxn ang="0">
                    <a:pos x="103" y="193"/>
                  </a:cxn>
                  <a:cxn ang="0">
                    <a:pos x="60" y="163"/>
                  </a:cxn>
                  <a:cxn ang="0">
                    <a:pos x="88" y="157"/>
                  </a:cxn>
                  <a:cxn ang="0">
                    <a:pos x="96" y="143"/>
                  </a:cxn>
                  <a:cxn ang="0">
                    <a:pos x="114" y="145"/>
                  </a:cxn>
                  <a:cxn ang="0">
                    <a:pos x="147" y="118"/>
                  </a:cxn>
                  <a:cxn ang="0">
                    <a:pos x="176" y="89"/>
                  </a:cxn>
                  <a:cxn ang="0">
                    <a:pos x="208" y="73"/>
                  </a:cxn>
                  <a:cxn ang="0">
                    <a:pos x="225" y="54"/>
                  </a:cxn>
                  <a:cxn ang="0">
                    <a:pos x="245" y="5"/>
                  </a:cxn>
                  <a:cxn ang="0">
                    <a:pos x="251" y="25"/>
                  </a:cxn>
                  <a:cxn ang="0">
                    <a:pos x="240" y="54"/>
                  </a:cxn>
                  <a:cxn ang="0">
                    <a:pos x="254" y="66"/>
                  </a:cxn>
                  <a:cxn ang="0">
                    <a:pos x="289" y="68"/>
                  </a:cxn>
                  <a:cxn ang="0">
                    <a:pos x="333" y="50"/>
                  </a:cxn>
                  <a:cxn ang="0">
                    <a:pos x="378" y="55"/>
                  </a:cxn>
                  <a:cxn ang="0">
                    <a:pos x="408" y="95"/>
                  </a:cxn>
                  <a:cxn ang="0">
                    <a:pos x="399" y="153"/>
                  </a:cxn>
                  <a:cxn ang="0">
                    <a:pos x="470" y="180"/>
                  </a:cxn>
                  <a:cxn ang="0">
                    <a:pos x="474" y="204"/>
                  </a:cxn>
                  <a:cxn ang="0">
                    <a:pos x="476" y="216"/>
                  </a:cxn>
                </a:cxnLst>
                <a:rect l="0" t="0" r="r" b="b"/>
                <a:pathLst>
                  <a:path w="485" h="347">
                    <a:moveTo>
                      <a:pt x="476" y="216"/>
                    </a:moveTo>
                    <a:cubicBezTo>
                      <a:pt x="474" y="223"/>
                      <a:pt x="475" y="219"/>
                      <a:pt x="473" y="222"/>
                    </a:cubicBezTo>
                    <a:cubicBezTo>
                      <a:pt x="473" y="233"/>
                      <a:pt x="473" y="233"/>
                      <a:pt x="473" y="233"/>
                    </a:cubicBezTo>
                    <a:cubicBezTo>
                      <a:pt x="469" y="238"/>
                      <a:pt x="461" y="246"/>
                      <a:pt x="461" y="253"/>
                    </a:cubicBezTo>
                    <a:cubicBezTo>
                      <a:pt x="461" y="261"/>
                      <a:pt x="473" y="268"/>
                      <a:pt x="476" y="272"/>
                    </a:cubicBezTo>
                    <a:cubicBezTo>
                      <a:pt x="474" y="273"/>
                      <a:pt x="472" y="273"/>
                      <a:pt x="470" y="273"/>
                    </a:cubicBezTo>
                    <a:cubicBezTo>
                      <a:pt x="466" y="275"/>
                      <a:pt x="463" y="273"/>
                      <a:pt x="459" y="275"/>
                    </a:cubicBezTo>
                    <a:cubicBezTo>
                      <a:pt x="453" y="277"/>
                      <a:pt x="452" y="283"/>
                      <a:pt x="446" y="283"/>
                    </a:cubicBezTo>
                    <a:cubicBezTo>
                      <a:pt x="439" y="283"/>
                      <a:pt x="435" y="274"/>
                      <a:pt x="427" y="274"/>
                    </a:cubicBezTo>
                    <a:cubicBezTo>
                      <a:pt x="420" y="274"/>
                      <a:pt x="419" y="278"/>
                      <a:pt x="413" y="280"/>
                    </a:cubicBezTo>
                    <a:cubicBezTo>
                      <a:pt x="414" y="284"/>
                      <a:pt x="414" y="286"/>
                      <a:pt x="413" y="290"/>
                    </a:cubicBezTo>
                    <a:cubicBezTo>
                      <a:pt x="406" y="290"/>
                      <a:pt x="405" y="283"/>
                      <a:pt x="401" y="283"/>
                    </a:cubicBezTo>
                    <a:cubicBezTo>
                      <a:pt x="399" y="283"/>
                      <a:pt x="397" y="286"/>
                      <a:pt x="397" y="288"/>
                    </a:cubicBezTo>
                    <a:cubicBezTo>
                      <a:pt x="405" y="298"/>
                      <a:pt x="405" y="298"/>
                      <a:pt x="405" y="298"/>
                    </a:cubicBezTo>
                    <a:cubicBezTo>
                      <a:pt x="405" y="300"/>
                      <a:pt x="403" y="302"/>
                      <a:pt x="403" y="303"/>
                    </a:cubicBezTo>
                    <a:cubicBezTo>
                      <a:pt x="403" y="304"/>
                      <a:pt x="415" y="315"/>
                      <a:pt x="419" y="315"/>
                    </a:cubicBezTo>
                    <a:cubicBezTo>
                      <a:pt x="419" y="317"/>
                      <a:pt x="420" y="318"/>
                      <a:pt x="420" y="319"/>
                    </a:cubicBezTo>
                    <a:cubicBezTo>
                      <a:pt x="418" y="321"/>
                      <a:pt x="414" y="319"/>
                      <a:pt x="413" y="322"/>
                    </a:cubicBezTo>
                    <a:cubicBezTo>
                      <a:pt x="412" y="322"/>
                      <a:pt x="412" y="322"/>
                      <a:pt x="412" y="322"/>
                    </a:cubicBezTo>
                    <a:cubicBezTo>
                      <a:pt x="407" y="321"/>
                      <a:pt x="403" y="317"/>
                      <a:pt x="401" y="315"/>
                    </a:cubicBezTo>
                    <a:cubicBezTo>
                      <a:pt x="401" y="319"/>
                      <a:pt x="401" y="319"/>
                      <a:pt x="401" y="319"/>
                    </a:cubicBezTo>
                    <a:cubicBezTo>
                      <a:pt x="402" y="321"/>
                      <a:pt x="403" y="323"/>
                      <a:pt x="403" y="326"/>
                    </a:cubicBezTo>
                    <a:cubicBezTo>
                      <a:pt x="403" y="329"/>
                      <a:pt x="399" y="334"/>
                      <a:pt x="403" y="336"/>
                    </a:cubicBezTo>
                    <a:cubicBezTo>
                      <a:pt x="401" y="336"/>
                      <a:pt x="397" y="336"/>
                      <a:pt x="397" y="336"/>
                    </a:cubicBezTo>
                    <a:cubicBezTo>
                      <a:pt x="390" y="336"/>
                      <a:pt x="384" y="329"/>
                      <a:pt x="384" y="322"/>
                    </a:cubicBezTo>
                    <a:cubicBezTo>
                      <a:pt x="384" y="319"/>
                      <a:pt x="388" y="317"/>
                      <a:pt x="390" y="315"/>
                    </a:cubicBezTo>
                    <a:cubicBezTo>
                      <a:pt x="387" y="315"/>
                      <a:pt x="385" y="315"/>
                      <a:pt x="382" y="315"/>
                    </a:cubicBezTo>
                    <a:cubicBezTo>
                      <a:pt x="380" y="315"/>
                      <a:pt x="379" y="311"/>
                      <a:pt x="379" y="310"/>
                    </a:cubicBezTo>
                    <a:cubicBezTo>
                      <a:pt x="378" y="304"/>
                      <a:pt x="374" y="300"/>
                      <a:pt x="370" y="296"/>
                    </a:cubicBezTo>
                    <a:cubicBezTo>
                      <a:pt x="365" y="291"/>
                      <a:pt x="358" y="287"/>
                      <a:pt x="358" y="278"/>
                    </a:cubicBezTo>
                    <a:cubicBezTo>
                      <a:pt x="358" y="272"/>
                      <a:pt x="358" y="270"/>
                      <a:pt x="358" y="266"/>
                    </a:cubicBezTo>
                    <a:cubicBezTo>
                      <a:pt x="358" y="260"/>
                      <a:pt x="348" y="251"/>
                      <a:pt x="342" y="248"/>
                    </a:cubicBezTo>
                    <a:cubicBezTo>
                      <a:pt x="336" y="245"/>
                      <a:pt x="329" y="244"/>
                      <a:pt x="329" y="238"/>
                    </a:cubicBezTo>
                    <a:cubicBezTo>
                      <a:pt x="326" y="238"/>
                      <a:pt x="325" y="238"/>
                      <a:pt x="323" y="238"/>
                    </a:cubicBezTo>
                    <a:cubicBezTo>
                      <a:pt x="313" y="238"/>
                      <a:pt x="302" y="223"/>
                      <a:pt x="302" y="213"/>
                    </a:cubicBezTo>
                    <a:cubicBezTo>
                      <a:pt x="297" y="213"/>
                      <a:pt x="293" y="213"/>
                      <a:pt x="289" y="213"/>
                    </a:cubicBezTo>
                    <a:cubicBezTo>
                      <a:pt x="283" y="213"/>
                      <a:pt x="285" y="204"/>
                      <a:pt x="283" y="201"/>
                    </a:cubicBezTo>
                    <a:cubicBezTo>
                      <a:pt x="278" y="204"/>
                      <a:pt x="268" y="204"/>
                      <a:pt x="268" y="209"/>
                    </a:cubicBezTo>
                    <a:cubicBezTo>
                      <a:pt x="268" y="210"/>
                      <a:pt x="270" y="212"/>
                      <a:pt x="270" y="212"/>
                    </a:cubicBezTo>
                    <a:cubicBezTo>
                      <a:pt x="270" y="214"/>
                      <a:pt x="269" y="217"/>
                      <a:pt x="269" y="220"/>
                    </a:cubicBezTo>
                    <a:cubicBezTo>
                      <a:pt x="269" y="226"/>
                      <a:pt x="273" y="229"/>
                      <a:pt x="278" y="231"/>
                    </a:cubicBezTo>
                    <a:cubicBezTo>
                      <a:pt x="285" y="233"/>
                      <a:pt x="288" y="240"/>
                      <a:pt x="289" y="244"/>
                    </a:cubicBezTo>
                    <a:cubicBezTo>
                      <a:pt x="291" y="250"/>
                      <a:pt x="294" y="257"/>
                      <a:pt x="298" y="259"/>
                    </a:cubicBezTo>
                    <a:cubicBezTo>
                      <a:pt x="304" y="262"/>
                      <a:pt x="309" y="260"/>
                      <a:pt x="315" y="260"/>
                    </a:cubicBezTo>
                    <a:cubicBezTo>
                      <a:pt x="315" y="261"/>
                      <a:pt x="315" y="263"/>
                      <a:pt x="315" y="264"/>
                    </a:cubicBezTo>
                    <a:cubicBezTo>
                      <a:pt x="313" y="269"/>
                      <a:pt x="323" y="271"/>
                      <a:pt x="326" y="272"/>
                    </a:cubicBezTo>
                    <a:cubicBezTo>
                      <a:pt x="335" y="277"/>
                      <a:pt x="345" y="280"/>
                      <a:pt x="344" y="290"/>
                    </a:cubicBezTo>
                    <a:cubicBezTo>
                      <a:pt x="340" y="289"/>
                      <a:pt x="337" y="283"/>
                      <a:pt x="330" y="283"/>
                    </a:cubicBezTo>
                    <a:cubicBezTo>
                      <a:pt x="325" y="283"/>
                      <a:pt x="320" y="286"/>
                      <a:pt x="320" y="290"/>
                    </a:cubicBezTo>
                    <a:cubicBezTo>
                      <a:pt x="320" y="296"/>
                      <a:pt x="328" y="297"/>
                      <a:pt x="328" y="303"/>
                    </a:cubicBezTo>
                    <a:cubicBezTo>
                      <a:pt x="328" y="305"/>
                      <a:pt x="323" y="305"/>
                      <a:pt x="323" y="305"/>
                    </a:cubicBezTo>
                    <a:cubicBezTo>
                      <a:pt x="319" y="309"/>
                      <a:pt x="319" y="318"/>
                      <a:pt x="313" y="318"/>
                    </a:cubicBezTo>
                    <a:cubicBezTo>
                      <a:pt x="310" y="318"/>
                      <a:pt x="308" y="317"/>
                      <a:pt x="308" y="315"/>
                    </a:cubicBezTo>
                    <a:cubicBezTo>
                      <a:pt x="314" y="315"/>
                      <a:pt x="316" y="309"/>
                      <a:pt x="316" y="303"/>
                    </a:cubicBezTo>
                    <a:cubicBezTo>
                      <a:pt x="316" y="297"/>
                      <a:pt x="312" y="295"/>
                      <a:pt x="311" y="291"/>
                    </a:cubicBezTo>
                    <a:cubicBezTo>
                      <a:pt x="310" y="291"/>
                      <a:pt x="300" y="281"/>
                      <a:pt x="299" y="278"/>
                    </a:cubicBezTo>
                    <a:cubicBezTo>
                      <a:pt x="297" y="278"/>
                      <a:pt x="291" y="276"/>
                      <a:pt x="291" y="273"/>
                    </a:cubicBezTo>
                    <a:cubicBezTo>
                      <a:pt x="277" y="270"/>
                      <a:pt x="274" y="266"/>
                      <a:pt x="266" y="259"/>
                    </a:cubicBezTo>
                    <a:cubicBezTo>
                      <a:pt x="263" y="256"/>
                      <a:pt x="257" y="254"/>
                      <a:pt x="256" y="251"/>
                    </a:cubicBezTo>
                    <a:cubicBezTo>
                      <a:pt x="248" y="241"/>
                      <a:pt x="245" y="223"/>
                      <a:pt x="229" y="223"/>
                    </a:cubicBezTo>
                    <a:cubicBezTo>
                      <a:pt x="221" y="223"/>
                      <a:pt x="220" y="228"/>
                      <a:pt x="216" y="230"/>
                    </a:cubicBezTo>
                    <a:cubicBezTo>
                      <a:pt x="208" y="234"/>
                      <a:pt x="202" y="242"/>
                      <a:pt x="192" y="242"/>
                    </a:cubicBezTo>
                    <a:cubicBezTo>
                      <a:pt x="183" y="242"/>
                      <a:pt x="177" y="237"/>
                      <a:pt x="168" y="237"/>
                    </a:cubicBezTo>
                    <a:cubicBezTo>
                      <a:pt x="161" y="237"/>
                      <a:pt x="154" y="242"/>
                      <a:pt x="154" y="248"/>
                    </a:cubicBezTo>
                    <a:cubicBezTo>
                      <a:pt x="157" y="258"/>
                      <a:pt x="157" y="258"/>
                      <a:pt x="157" y="258"/>
                    </a:cubicBezTo>
                    <a:cubicBezTo>
                      <a:pt x="154" y="267"/>
                      <a:pt x="144" y="270"/>
                      <a:pt x="135" y="272"/>
                    </a:cubicBezTo>
                    <a:cubicBezTo>
                      <a:pt x="127" y="274"/>
                      <a:pt x="114" y="292"/>
                      <a:pt x="114" y="302"/>
                    </a:cubicBezTo>
                    <a:cubicBezTo>
                      <a:pt x="114" y="305"/>
                      <a:pt x="117" y="306"/>
                      <a:pt x="119" y="307"/>
                    </a:cubicBezTo>
                    <a:cubicBezTo>
                      <a:pt x="113" y="316"/>
                      <a:pt x="110" y="321"/>
                      <a:pt x="101" y="326"/>
                    </a:cubicBezTo>
                    <a:cubicBezTo>
                      <a:pt x="96" y="328"/>
                      <a:pt x="95" y="340"/>
                      <a:pt x="86" y="337"/>
                    </a:cubicBezTo>
                    <a:cubicBezTo>
                      <a:pt x="86" y="337"/>
                      <a:pt x="86" y="337"/>
                      <a:pt x="86" y="337"/>
                    </a:cubicBezTo>
                    <a:cubicBezTo>
                      <a:pt x="82" y="336"/>
                      <a:pt x="75" y="338"/>
                      <a:pt x="72" y="338"/>
                    </a:cubicBezTo>
                    <a:cubicBezTo>
                      <a:pt x="62" y="338"/>
                      <a:pt x="56" y="347"/>
                      <a:pt x="46" y="347"/>
                    </a:cubicBezTo>
                    <a:cubicBezTo>
                      <a:pt x="40" y="347"/>
                      <a:pt x="39" y="331"/>
                      <a:pt x="29" y="331"/>
                    </a:cubicBezTo>
                    <a:cubicBezTo>
                      <a:pt x="22" y="331"/>
                      <a:pt x="17" y="334"/>
                      <a:pt x="10" y="334"/>
                    </a:cubicBezTo>
                    <a:cubicBezTo>
                      <a:pt x="8" y="334"/>
                      <a:pt x="7" y="332"/>
                      <a:pt x="7" y="330"/>
                    </a:cubicBezTo>
                    <a:cubicBezTo>
                      <a:pt x="7" y="321"/>
                      <a:pt x="7" y="318"/>
                      <a:pt x="7" y="313"/>
                    </a:cubicBezTo>
                    <a:cubicBezTo>
                      <a:pt x="3" y="313"/>
                      <a:pt x="0" y="310"/>
                      <a:pt x="0" y="306"/>
                    </a:cubicBezTo>
                    <a:cubicBezTo>
                      <a:pt x="0" y="301"/>
                      <a:pt x="4" y="299"/>
                      <a:pt x="4" y="296"/>
                    </a:cubicBezTo>
                    <a:cubicBezTo>
                      <a:pt x="4" y="285"/>
                      <a:pt x="8" y="274"/>
                      <a:pt x="8" y="262"/>
                    </a:cubicBezTo>
                    <a:cubicBezTo>
                      <a:pt x="8" y="256"/>
                      <a:pt x="4" y="250"/>
                      <a:pt x="4" y="246"/>
                    </a:cubicBezTo>
                    <a:cubicBezTo>
                      <a:pt x="4" y="243"/>
                      <a:pt x="19" y="234"/>
                      <a:pt x="21" y="234"/>
                    </a:cubicBezTo>
                    <a:cubicBezTo>
                      <a:pt x="23" y="234"/>
                      <a:pt x="25" y="236"/>
                      <a:pt x="28" y="235"/>
                    </a:cubicBezTo>
                    <a:cubicBezTo>
                      <a:pt x="48" y="235"/>
                      <a:pt x="48" y="235"/>
                      <a:pt x="48" y="235"/>
                    </a:cubicBezTo>
                    <a:cubicBezTo>
                      <a:pt x="49" y="237"/>
                      <a:pt x="53" y="238"/>
                      <a:pt x="55" y="238"/>
                    </a:cubicBezTo>
                    <a:cubicBezTo>
                      <a:pt x="76" y="238"/>
                      <a:pt x="76" y="238"/>
                      <a:pt x="76" y="238"/>
                    </a:cubicBezTo>
                    <a:cubicBezTo>
                      <a:pt x="82" y="237"/>
                      <a:pt x="84" y="240"/>
                      <a:pt x="89" y="240"/>
                    </a:cubicBezTo>
                    <a:cubicBezTo>
                      <a:pt x="92" y="240"/>
                      <a:pt x="98" y="238"/>
                      <a:pt x="100" y="238"/>
                    </a:cubicBezTo>
                    <a:cubicBezTo>
                      <a:pt x="100" y="229"/>
                      <a:pt x="105" y="226"/>
                      <a:pt x="105" y="218"/>
                    </a:cubicBezTo>
                    <a:cubicBezTo>
                      <a:pt x="105" y="216"/>
                      <a:pt x="105" y="208"/>
                      <a:pt x="105" y="206"/>
                    </a:cubicBezTo>
                    <a:cubicBezTo>
                      <a:pt x="104" y="206"/>
                      <a:pt x="104" y="206"/>
                      <a:pt x="104" y="206"/>
                    </a:cubicBezTo>
                    <a:cubicBezTo>
                      <a:pt x="105" y="205"/>
                      <a:pt x="106" y="201"/>
                      <a:pt x="106" y="200"/>
                    </a:cubicBezTo>
                    <a:cubicBezTo>
                      <a:pt x="106" y="196"/>
                      <a:pt x="103" y="197"/>
                      <a:pt x="103" y="193"/>
                    </a:cubicBezTo>
                    <a:cubicBezTo>
                      <a:pt x="94" y="193"/>
                      <a:pt x="92" y="185"/>
                      <a:pt x="92" y="178"/>
                    </a:cubicBezTo>
                    <a:cubicBezTo>
                      <a:pt x="89" y="178"/>
                      <a:pt x="89" y="175"/>
                      <a:pt x="87" y="175"/>
                    </a:cubicBezTo>
                    <a:cubicBezTo>
                      <a:pt x="79" y="173"/>
                      <a:pt x="60" y="169"/>
                      <a:pt x="60" y="163"/>
                    </a:cubicBezTo>
                    <a:cubicBezTo>
                      <a:pt x="60" y="163"/>
                      <a:pt x="60" y="161"/>
                      <a:pt x="60" y="161"/>
                    </a:cubicBezTo>
                    <a:cubicBezTo>
                      <a:pt x="60" y="157"/>
                      <a:pt x="72" y="154"/>
                      <a:pt x="76" y="153"/>
                    </a:cubicBezTo>
                    <a:cubicBezTo>
                      <a:pt x="78" y="156"/>
                      <a:pt x="85" y="157"/>
                      <a:pt x="88" y="157"/>
                    </a:cubicBezTo>
                    <a:cubicBezTo>
                      <a:pt x="92" y="157"/>
                      <a:pt x="97" y="156"/>
                      <a:pt x="98" y="155"/>
                    </a:cubicBezTo>
                    <a:cubicBezTo>
                      <a:pt x="98" y="152"/>
                      <a:pt x="98" y="152"/>
                      <a:pt x="98" y="152"/>
                    </a:cubicBezTo>
                    <a:cubicBezTo>
                      <a:pt x="95" y="151"/>
                      <a:pt x="97" y="145"/>
                      <a:pt x="96" y="143"/>
                    </a:cubicBezTo>
                    <a:cubicBezTo>
                      <a:pt x="96" y="140"/>
                      <a:pt x="96" y="140"/>
                      <a:pt x="96" y="140"/>
                    </a:cubicBezTo>
                    <a:cubicBezTo>
                      <a:pt x="101" y="140"/>
                      <a:pt x="101" y="140"/>
                      <a:pt x="101" y="140"/>
                    </a:cubicBezTo>
                    <a:cubicBezTo>
                      <a:pt x="104" y="143"/>
                      <a:pt x="109" y="145"/>
                      <a:pt x="114" y="145"/>
                    </a:cubicBezTo>
                    <a:cubicBezTo>
                      <a:pt x="117" y="145"/>
                      <a:pt x="120" y="142"/>
                      <a:pt x="121" y="139"/>
                    </a:cubicBezTo>
                    <a:cubicBezTo>
                      <a:pt x="135" y="139"/>
                      <a:pt x="138" y="129"/>
                      <a:pt x="141" y="119"/>
                    </a:cubicBezTo>
                    <a:cubicBezTo>
                      <a:pt x="143" y="119"/>
                      <a:pt x="145" y="118"/>
                      <a:pt x="147" y="118"/>
                    </a:cubicBezTo>
                    <a:cubicBezTo>
                      <a:pt x="150" y="117"/>
                      <a:pt x="167" y="110"/>
                      <a:pt x="169" y="108"/>
                    </a:cubicBezTo>
                    <a:cubicBezTo>
                      <a:pt x="173" y="104"/>
                      <a:pt x="171" y="99"/>
                      <a:pt x="171" y="94"/>
                    </a:cubicBezTo>
                    <a:cubicBezTo>
                      <a:pt x="171" y="92"/>
                      <a:pt x="175" y="89"/>
                      <a:pt x="176" y="89"/>
                    </a:cubicBezTo>
                    <a:cubicBezTo>
                      <a:pt x="182" y="83"/>
                      <a:pt x="188" y="76"/>
                      <a:pt x="198" y="76"/>
                    </a:cubicBezTo>
                    <a:cubicBezTo>
                      <a:pt x="204" y="76"/>
                      <a:pt x="201" y="77"/>
                      <a:pt x="204" y="76"/>
                    </a:cubicBezTo>
                    <a:cubicBezTo>
                      <a:pt x="206" y="77"/>
                      <a:pt x="207" y="74"/>
                      <a:pt x="208" y="73"/>
                    </a:cubicBezTo>
                    <a:cubicBezTo>
                      <a:pt x="211" y="70"/>
                      <a:pt x="215" y="72"/>
                      <a:pt x="219" y="72"/>
                    </a:cubicBezTo>
                    <a:cubicBezTo>
                      <a:pt x="221" y="72"/>
                      <a:pt x="229" y="68"/>
                      <a:pt x="229" y="65"/>
                    </a:cubicBezTo>
                    <a:cubicBezTo>
                      <a:pt x="229" y="63"/>
                      <a:pt x="225" y="54"/>
                      <a:pt x="225" y="54"/>
                    </a:cubicBezTo>
                    <a:cubicBezTo>
                      <a:pt x="224" y="42"/>
                      <a:pt x="217" y="38"/>
                      <a:pt x="217" y="28"/>
                    </a:cubicBezTo>
                    <a:cubicBezTo>
                      <a:pt x="217" y="9"/>
                      <a:pt x="234" y="8"/>
                      <a:pt x="245" y="0"/>
                    </a:cubicBezTo>
                    <a:cubicBezTo>
                      <a:pt x="245" y="5"/>
                      <a:pt x="245" y="5"/>
                      <a:pt x="245" y="5"/>
                    </a:cubicBezTo>
                    <a:cubicBezTo>
                      <a:pt x="243" y="10"/>
                      <a:pt x="242" y="12"/>
                      <a:pt x="242" y="17"/>
                    </a:cubicBezTo>
                    <a:cubicBezTo>
                      <a:pt x="242" y="21"/>
                      <a:pt x="247" y="22"/>
                      <a:pt x="251" y="22"/>
                    </a:cubicBezTo>
                    <a:cubicBezTo>
                      <a:pt x="251" y="23"/>
                      <a:pt x="251" y="24"/>
                      <a:pt x="251" y="25"/>
                    </a:cubicBezTo>
                    <a:cubicBezTo>
                      <a:pt x="251" y="27"/>
                      <a:pt x="247" y="28"/>
                      <a:pt x="245" y="29"/>
                    </a:cubicBezTo>
                    <a:cubicBezTo>
                      <a:pt x="241" y="34"/>
                      <a:pt x="236" y="38"/>
                      <a:pt x="236" y="46"/>
                    </a:cubicBezTo>
                    <a:cubicBezTo>
                      <a:pt x="236" y="50"/>
                      <a:pt x="238" y="53"/>
                      <a:pt x="240" y="54"/>
                    </a:cubicBezTo>
                    <a:cubicBezTo>
                      <a:pt x="240" y="56"/>
                      <a:pt x="241" y="57"/>
                      <a:pt x="240" y="59"/>
                    </a:cubicBezTo>
                    <a:cubicBezTo>
                      <a:pt x="245" y="59"/>
                      <a:pt x="247" y="60"/>
                      <a:pt x="251" y="60"/>
                    </a:cubicBezTo>
                    <a:cubicBezTo>
                      <a:pt x="252" y="63"/>
                      <a:pt x="253" y="66"/>
                      <a:pt x="254" y="66"/>
                    </a:cubicBezTo>
                    <a:cubicBezTo>
                      <a:pt x="266" y="66"/>
                      <a:pt x="274" y="56"/>
                      <a:pt x="285" y="57"/>
                    </a:cubicBezTo>
                    <a:cubicBezTo>
                      <a:pt x="284" y="59"/>
                      <a:pt x="282" y="60"/>
                      <a:pt x="282" y="62"/>
                    </a:cubicBezTo>
                    <a:cubicBezTo>
                      <a:pt x="282" y="63"/>
                      <a:pt x="289" y="68"/>
                      <a:pt x="289" y="68"/>
                    </a:cubicBezTo>
                    <a:cubicBezTo>
                      <a:pt x="294" y="68"/>
                      <a:pt x="295" y="65"/>
                      <a:pt x="297" y="64"/>
                    </a:cubicBezTo>
                    <a:cubicBezTo>
                      <a:pt x="304" y="60"/>
                      <a:pt x="310" y="62"/>
                      <a:pt x="317" y="59"/>
                    </a:cubicBezTo>
                    <a:cubicBezTo>
                      <a:pt x="321" y="57"/>
                      <a:pt x="328" y="50"/>
                      <a:pt x="333" y="50"/>
                    </a:cubicBezTo>
                    <a:cubicBezTo>
                      <a:pt x="339" y="50"/>
                      <a:pt x="345" y="51"/>
                      <a:pt x="348" y="52"/>
                    </a:cubicBezTo>
                    <a:cubicBezTo>
                      <a:pt x="347" y="54"/>
                      <a:pt x="346" y="56"/>
                      <a:pt x="346" y="57"/>
                    </a:cubicBezTo>
                    <a:cubicBezTo>
                      <a:pt x="358" y="57"/>
                      <a:pt x="370" y="55"/>
                      <a:pt x="378" y="55"/>
                    </a:cubicBezTo>
                    <a:cubicBezTo>
                      <a:pt x="386" y="55"/>
                      <a:pt x="392" y="54"/>
                      <a:pt x="401" y="54"/>
                    </a:cubicBezTo>
                    <a:cubicBezTo>
                      <a:pt x="410" y="54"/>
                      <a:pt x="414" y="70"/>
                      <a:pt x="414" y="80"/>
                    </a:cubicBezTo>
                    <a:cubicBezTo>
                      <a:pt x="414" y="86"/>
                      <a:pt x="408" y="89"/>
                      <a:pt x="408" y="95"/>
                    </a:cubicBezTo>
                    <a:cubicBezTo>
                      <a:pt x="408" y="104"/>
                      <a:pt x="416" y="110"/>
                      <a:pt x="416" y="118"/>
                    </a:cubicBezTo>
                    <a:cubicBezTo>
                      <a:pt x="416" y="123"/>
                      <a:pt x="408" y="125"/>
                      <a:pt x="406" y="128"/>
                    </a:cubicBezTo>
                    <a:cubicBezTo>
                      <a:pt x="401" y="136"/>
                      <a:pt x="399" y="143"/>
                      <a:pt x="399" y="153"/>
                    </a:cubicBezTo>
                    <a:cubicBezTo>
                      <a:pt x="399" y="166"/>
                      <a:pt x="408" y="163"/>
                      <a:pt x="418" y="163"/>
                    </a:cubicBezTo>
                    <a:cubicBezTo>
                      <a:pt x="432" y="163"/>
                      <a:pt x="439" y="157"/>
                      <a:pt x="450" y="157"/>
                    </a:cubicBezTo>
                    <a:cubicBezTo>
                      <a:pt x="461" y="157"/>
                      <a:pt x="459" y="180"/>
                      <a:pt x="470" y="180"/>
                    </a:cubicBezTo>
                    <a:cubicBezTo>
                      <a:pt x="470" y="198"/>
                      <a:pt x="470" y="198"/>
                      <a:pt x="470" y="198"/>
                    </a:cubicBezTo>
                    <a:cubicBezTo>
                      <a:pt x="470" y="200"/>
                      <a:pt x="471" y="201"/>
                      <a:pt x="472" y="201"/>
                    </a:cubicBezTo>
                    <a:cubicBezTo>
                      <a:pt x="474" y="204"/>
                      <a:pt x="474" y="204"/>
                      <a:pt x="474" y="204"/>
                    </a:cubicBezTo>
                    <a:cubicBezTo>
                      <a:pt x="476" y="204"/>
                      <a:pt x="482" y="202"/>
                      <a:pt x="485" y="201"/>
                    </a:cubicBezTo>
                    <a:cubicBezTo>
                      <a:pt x="485" y="204"/>
                      <a:pt x="485" y="206"/>
                      <a:pt x="485" y="208"/>
                    </a:cubicBezTo>
                    <a:cubicBezTo>
                      <a:pt x="481" y="209"/>
                      <a:pt x="476" y="211"/>
                      <a:pt x="476" y="216"/>
                    </a:cubicBezTo>
                    <a:close/>
                  </a:path>
                </a:pathLst>
              </a:custGeom>
              <a:solidFill>
                <a:srgbClr val="7030A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506" name="Freeform 25">
                <a:extLst>
                  <a:ext uri="{FF2B5EF4-FFF2-40B4-BE49-F238E27FC236}">
                    <a16:creationId xmlns:a16="http://schemas.microsoft.com/office/drawing/2014/main" id="{5AC64764-649A-294E-9783-647556A54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0400" y="1416050"/>
                <a:ext cx="436563" cy="423863"/>
              </a:xfrm>
              <a:custGeom>
                <a:avLst/>
                <a:gdLst/>
                <a:ahLst/>
                <a:cxnLst>
                  <a:cxn ang="0">
                    <a:pos x="66" y="236"/>
                  </a:cxn>
                  <a:cxn ang="0">
                    <a:pos x="4" y="254"/>
                  </a:cxn>
                  <a:cxn ang="0">
                    <a:pos x="12" y="241"/>
                  </a:cxn>
                  <a:cxn ang="0">
                    <a:pos x="8" y="231"/>
                  </a:cxn>
                  <a:cxn ang="0">
                    <a:pos x="10" y="190"/>
                  </a:cxn>
                  <a:cxn ang="0">
                    <a:pos x="55" y="163"/>
                  </a:cxn>
                  <a:cxn ang="0">
                    <a:pos x="85" y="129"/>
                  </a:cxn>
                  <a:cxn ang="0">
                    <a:pos x="97" y="102"/>
                  </a:cxn>
                  <a:cxn ang="0">
                    <a:pos x="142" y="55"/>
                  </a:cxn>
                  <a:cxn ang="0">
                    <a:pos x="124" y="57"/>
                  </a:cxn>
                  <a:cxn ang="0">
                    <a:pos x="124" y="49"/>
                  </a:cxn>
                  <a:cxn ang="0">
                    <a:pos x="132" y="44"/>
                  </a:cxn>
                  <a:cxn ang="0">
                    <a:pos x="148" y="57"/>
                  </a:cxn>
                  <a:cxn ang="0">
                    <a:pos x="149" y="45"/>
                  </a:cxn>
                  <a:cxn ang="0">
                    <a:pos x="168" y="37"/>
                  </a:cxn>
                  <a:cxn ang="0">
                    <a:pos x="183" y="28"/>
                  </a:cxn>
                  <a:cxn ang="0">
                    <a:pos x="199" y="21"/>
                  </a:cxn>
                  <a:cxn ang="0">
                    <a:pos x="221" y="17"/>
                  </a:cxn>
                  <a:cxn ang="0">
                    <a:pos x="223" y="5"/>
                  </a:cxn>
                  <a:cxn ang="0">
                    <a:pos x="256" y="6"/>
                  </a:cxn>
                  <a:cxn ang="0">
                    <a:pos x="266" y="7"/>
                  </a:cxn>
                  <a:cxn ang="0">
                    <a:pos x="285" y="2"/>
                  </a:cxn>
                  <a:cxn ang="0">
                    <a:pos x="296" y="6"/>
                  </a:cxn>
                  <a:cxn ang="0">
                    <a:pos x="293" y="24"/>
                  </a:cxn>
                  <a:cxn ang="0">
                    <a:pos x="315" y="32"/>
                  </a:cxn>
                  <a:cxn ang="0">
                    <a:pos x="309" y="72"/>
                  </a:cxn>
                  <a:cxn ang="0">
                    <a:pos x="310" y="113"/>
                  </a:cxn>
                  <a:cxn ang="0">
                    <a:pos x="318" y="148"/>
                  </a:cxn>
                  <a:cxn ang="0">
                    <a:pos x="327" y="172"/>
                  </a:cxn>
                  <a:cxn ang="0">
                    <a:pos x="255" y="224"/>
                  </a:cxn>
                  <a:cxn ang="0">
                    <a:pos x="218" y="225"/>
                  </a:cxn>
                  <a:cxn ang="0">
                    <a:pos x="206" y="200"/>
                  </a:cxn>
                  <a:cxn ang="0">
                    <a:pos x="197" y="174"/>
                  </a:cxn>
                  <a:cxn ang="0">
                    <a:pos x="254" y="130"/>
                  </a:cxn>
                  <a:cxn ang="0">
                    <a:pos x="202" y="135"/>
                  </a:cxn>
                  <a:cxn ang="0">
                    <a:pos x="172" y="169"/>
                  </a:cxn>
                  <a:cxn ang="0">
                    <a:pos x="146" y="201"/>
                  </a:cxn>
                  <a:cxn ang="0">
                    <a:pos x="150" y="218"/>
                  </a:cxn>
                  <a:cxn ang="0">
                    <a:pos x="152" y="253"/>
                  </a:cxn>
                  <a:cxn ang="0">
                    <a:pos x="146" y="283"/>
                  </a:cxn>
                  <a:cxn ang="0">
                    <a:pos x="121" y="304"/>
                  </a:cxn>
                  <a:cxn ang="0">
                    <a:pos x="90" y="297"/>
                  </a:cxn>
                  <a:cxn ang="0">
                    <a:pos x="82" y="269"/>
                  </a:cxn>
                  <a:cxn ang="0">
                    <a:pos x="76" y="245"/>
                  </a:cxn>
                </a:cxnLst>
                <a:rect l="0" t="0" r="r" b="b"/>
                <a:pathLst>
                  <a:path w="327" h="318">
                    <a:moveTo>
                      <a:pt x="76" y="247"/>
                    </a:moveTo>
                    <a:cubicBezTo>
                      <a:pt x="70" y="245"/>
                      <a:pt x="69" y="241"/>
                      <a:pt x="66" y="236"/>
                    </a:cubicBezTo>
                    <a:cubicBezTo>
                      <a:pt x="57" y="249"/>
                      <a:pt x="43" y="266"/>
                      <a:pt x="24" y="266"/>
                    </a:cubicBezTo>
                    <a:cubicBezTo>
                      <a:pt x="22" y="266"/>
                      <a:pt x="4" y="256"/>
                      <a:pt x="4" y="254"/>
                    </a:cubicBezTo>
                    <a:cubicBezTo>
                      <a:pt x="4" y="250"/>
                      <a:pt x="10" y="248"/>
                      <a:pt x="12" y="247"/>
                    </a:cubicBezTo>
                    <a:cubicBezTo>
                      <a:pt x="12" y="241"/>
                      <a:pt x="12" y="241"/>
                      <a:pt x="12" y="241"/>
                    </a:cubicBezTo>
                    <a:cubicBezTo>
                      <a:pt x="6" y="241"/>
                      <a:pt x="6" y="241"/>
                      <a:pt x="0" y="243"/>
                    </a:cubicBezTo>
                    <a:cubicBezTo>
                      <a:pt x="0" y="240"/>
                      <a:pt x="5" y="234"/>
                      <a:pt x="8" y="231"/>
                    </a:cubicBezTo>
                    <a:cubicBezTo>
                      <a:pt x="1" y="223"/>
                      <a:pt x="0" y="212"/>
                      <a:pt x="0" y="200"/>
                    </a:cubicBezTo>
                    <a:cubicBezTo>
                      <a:pt x="0" y="193"/>
                      <a:pt x="7" y="194"/>
                      <a:pt x="10" y="190"/>
                    </a:cubicBezTo>
                    <a:cubicBezTo>
                      <a:pt x="15" y="182"/>
                      <a:pt x="20" y="177"/>
                      <a:pt x="30" y="174"/>
                    </a:cubicBezTo>
                    <a:cubicBezTo>
                      <a:pt x="38" y="172"/>
                      <a:pt x="39" y="162"/>
                      <a:pt x="55" y="163"/>
                    </a:cubicBezTo>
                    <a:cubicBezTo>
                      <a:pt x="50" y="162"/>
                      <a:pt x="49" y="161"/>
                      <a:pt x="45" y="160"/>
                    </a:cubicBezTo>
                    <a:cubicBezTo>
                      <a:pt x="64" y="155"/>
                      <a:pt x="71" y="140"/>
                      <a:pt x="85" y="129"/>
                    </a:cubicBezTo>
                    <a:cubicBezTo>
                      <a:pt x="90" y="126"/>
                      <a:pt x="89" y="112"/>
                      <a:pt x="93" y="112"/>
                    </a:cubicBezTo>
                    <a:cubicBezTo>
                      <a:pt x="93" y="112"/>
                      <a:pt x="97" y="102"/>
                      <a:pt x="97" y="102"/>
                    </a:cubicBezTo>
                    <a:cubicBezTo>
                      <a:pt x="102" y="93"/>
                      <a:pt x="109" y="87"/>
                      <a:pt x="118" y="83"/>
                    </a:cubicBezTo>
                    <a:cubicBezTo>
                      <a:pt x="127" y="80"/>
                      <a:pt x="139" y="65"/>
                      <a:pt x="142" y="55"/>
                    </a:cubicBezTo>
                    <a:cubicBezTo>
                      <a:pt x="131" y="58"/>
                      <a:pt x="126" y="63"/>
                      <a:pt x="116" y="63"/>
                    </a:cubicBezTo>
                    <a:cubicBezTo>
                      <a:pt x="118" y="60"/>
                      <a:pt x="123" y="58"/>
                      <a:pt x="124" y="57"/>
                    </a:cubicBezTo>
                    <a:cubicBezTo>
                      <a:pt x="122" y="57"/>
                      <a:pt x="118" y="56"/>
                      <a:pt x="118" y="56"/>
                    </a:cubicBezTo>
                    <a:cubicBezTo>
                      <a:pt x="119" y="51"/>
                      <a:pt x="121" y="49"/>
                      <a:pt x="124" y="49"/>
                    </a:cubicBezTo>
                    <a:cubicBezTo>
                      <a:pt x="126" y="49"/>
                      <a:pt x="127" y="50"/>
                      <a:pt x="128" y="50"/>
                    </a:cubicBezTo>
                    <a:cubicBezTo>
                      <a:pt x="129" y="47"/>
                      <a:pt x="131" y="46"/>
                      <a:pt x="132" y="44"/>
                    </a:cubicBezTo>
                    <a:cubicBezTo>
                      <a:pt x="134" y="47"/>
                      <a:pt x="135" y="49"/>
                      <a:pt x="133" y="52"/>
                    </a:cubicBezTo>
                    <a:cubicBezTo>
                      <a:pt x="140" y="52"/>
                      <a:pt x="142" y="57"/>
                      <a:pt x="148" y="57"/>
                    </a:cubicBezTo>
                    <a:cubicBezTo>
                      <a:pt x="150" y="57"/>
                      <a:pt x="155" y="46"/>
                      <a:pt x="156" y="46"/>
                    </a:cubicBezTo>
                    <a:cubicBezTo>
                      <a:pt x="153" y="45"/>
                      <a:pt x="153" y="44"/>
                      <a:pt x="149" y="45"/>
                    </a:cubicBezTo>
                    <a:cubicBezTo>
                      <a:pt x="151" y="41"/>
                      <a:pt x="154" y="38"/>
                      <a:pt x="159" y="38"/>
                    </a:cubicBezTo>
                    <a:cubicBezTo>
                      <a:pt x="162" y="38"/>
                      <a:pt x="165" y="39"/>
                      <a:pt x="168" y="37"/>
                    </a:cubicBezTo>
                    <a:cubicBezTo>
                      <a:pt x="165" y="35"/>
                      <a:pt x="166" y="35"/>
                      <a:pt x="164" y="33"/>
                    </a:cubicBezTo>
                    <a:cubicBezTo>
                      <a:pt x="169" y="29"/>
                      <a:pt x="176" y="29"/>
                      <a:pt x="183" y="28"/>
                    </a:cubicBezTo>
                    <a:cubicBezTo>
                      <a:pt x="183" y="33"/>
                      <a:pt x="183" y="33"/>
                      <a:pt x="183" y="33"/>
                    </a:cubicBezTo>
                    <a:cubicBezTo>
                      <a:pt x="189" y="32"/>
                      <a:pt x="190" y="22"/>
                      <a:pt x="199" y="21"/>
                    </a:cubicBezTo>
                    <a:cubicBezTo>
                      <a:pt x="199" y="29"/>
                      <a:pt x="199" y="29"/>
                      <a:pt x="199" y="29"/>
                    </a:cubicBezTo>
                    <a:cubicBezTo>
                      <a:pt x="205" y="18"/>
                      <a:pt x="213" y="21"/>
                      <a:pt x="221" y="17"/>
                    </a:cubicBezTo>
                    <a:cubicBezTo>
                      <a:pt x="217" y="15"/>
                      <a:pt x="214" y="14"/>
                      <a:pt x="214" y="11"/>
                    </a:cubicBezTo>
                    <a:cubicBezTo>
                      <a:pt x="214" y="9"/>
                      <a:pt x="222" y="7"/>
                      <a:pt x="223" y="5"/>
                    </a:cubicBezTo>
                    <a:cubicBezTo>
                      <a:pt x="226" y="8"/>
                      <a:pt x="228" y="11"/>
                      <a:pt x="232" y="11"/>
                    </a:cubicBezTo>
                    <a:cubicBezTo>
                      <a:pt x="239" y="11"/>
                      <a:pt x="256" y="0"/>
                      <a:pt x="256" y="6"/>
                    </a:cubicBezTo>
                    <a:cubicBezTo>
                      <a:pt x="256" y="12"/>
                      <a:pt x="248" y="14"/>
                      <a:pt x="247" y="20"/>
                    </a:cubicBezTo>
                    <a:cubicBezTo>
                      <a:pt x="255" y="21"/>
                      <a:pt x="258" y="11"/>
                      <a:pt x="266" y="7"/>
                    </a:cubicBezTo>
                    <a:cubicBezTo>
                      <a:pt x="267" y="10"/>
                      <a:pt x="267" y="12"/>
                      <a:pt x="268" y="15"/>
                    </a:cubicBezTo>
                    <a:cubicBezTo>
                      <a:pt x="274" y="9"/>
                      <a:pt x="277" y="7"/>
                      <a:pt x="285" y="2"/>
                    </a:cubicBezTo>
                    <a:cubicBezTo>
                      <a:pt x="285" y="8"/>
                      <a:pt x="284" y="12"/>
                      <a:pt x="289" y="13"/>
                    </a:cubicBezTo>
                    <a:cubicBezTo>
                      <a:pt x="290" y="9"/>
                      <a:pt x="292" y="6"/>
                      <a:pt x="296" y="6"/>
                    </a:cubicBezTo>
                    <a:cubicBezTo>
                      <a:pt x="298" y="6"/>
                      <a:pt x="307" y="11"/>
                      <a:pt x="311" y="13"/>
                    </a:cubicBezTo>
                    <a:cubicBezTo>
                      <a:pt x="307" y="24"/>
                      <a:pt x="303" y="20"/>
                      <a:pt x="293" y="24"/>
                    </a:cubicBezTo>
                    <a:cubicBezTo>
                      <a:pt x="298" y="27"/>
                      <a:pt x="301" y="28"/>
                      <a:pt x="301" y="30"/>
                    </a:cubicBezTo>
                    <a:cubicBezTo>
                      <a:pt x="305" y="31"/>
                      <a:pt x="314" y="32"/>
                      <a:pt x="315" y="32"/>
                    </a:cubicBezTo>
                    <a:cubicBezTo>
                      <a:pt x="309" y="36"/>
                      <a:pt x="293" y="44"/>
                      <a:pt x="293" y="55"/>
                    </a:cubicBezTo>
                    <a:cubicBezTo>
                      <a:pt x="293" y="63"/>
                      <a:pt x="309" y="62"/>
                      <a:pt x="309" y="72"/>
                    </a:cubicBezTo>
                    <a:cubicBezTo>
                      <a:pt x="309" y="80"/>
                      <a:pt x="301" y="83"/>
                      <a:pt x="301" y="91"/>
                    </a:cubicBezTo>
                    <a:cubicBezTo>
                      <a:pt x="301" y="99"/>
                      <a:pt x="310" y="104"/>
                      <a:pt x="310" y="113"/>
                    </a:cubicBezTo>
                    <a:cubicBezTo>
                      <a:pt x="310" y="118"/>
                      <a:pt x="305" y="121"/>
                      <a:pt x="305" y="126"/>
                    </a:cubicBezTo>
                    <a:cubicBezTo>
                      <a:pt x="305" y="136"/>
                      <a:pt x="318" y="138"/>
                      <a:pt x="318" y="148"/>
                    </a:cubicBezTo>
                    <a:cubicBezTo>
                      <a:pt x="318" y="151"/>
                      <a:pt x="314" y="153"/>
                      <a:pt x="313" y="154"/>
                    </a:cubicBezTo>
                    <a:cubicBezTo>
                      <a:pt x="317" y="161"/>
                      <a:pt x="327" y="163"/>
                      <a:pt x="327" y="172"/>
                    </a:cubicBezTo>
                    <a:cubicBezTo>
                      <a:pt x="327" y="187"/>
                      <a:pt x="297" y="203"/>
                      <a:pt x="288" y="215"/>
                    </a:cubicBezTo>
                    <a:cubicBezTo>
                      <a:pt x="283" y="224"/>
                      <a:pt x="263" y="226"/>
                      <a:pt x="255" y="224"/>
                    </a:cubicBezTo>
                    <a:cubicBezTo>
                      <a:pt x="246" y="227"/>
                      <a:pt x="236" y="231"/>
                      <a:pt x="228" y="231"/>
                    </a:cubicBezTo>
                    <a:cubicBezTo>
                      <a:pt x="222" y="231"/>
                      <a:pt x="218" y="230"/>
                      <a:pt x="218" y="225"/>
                    </a:cubicBezTo>
                    <a:cubicBezTo>
                      <a:pt x="209" y="225"/>
                      <a:pt x="199" y="219"/>
                      <a:pt x="199" y="210"/>
                    </a:cubicBezTo>
                    <a:cubicBezTo>
                      <a:pt x="199" y="205"/>
                      <a:pt x="204" y="202"/>
                      <a:pt x="206" y="200"/>
                    </a:cubicBezTo>
                    <a:cubicBezTo>
                      <a:pt x="201" y="198"/>
                      <a:pt x="197" y="188"/>
                      <a:pt x="197" y="183"/>
                    </a:cubicBezTo>
                    <a:cubicBezTo>
                      <a:pt x="197" y="180"/>
                      <a:pt x="198" y="178"/>
                      <a:pt x="197" y="174"/>
                    </a:cubicBezTo>
                    <a:cubicBezTo>
                      <a:pt x="216" y="174"/>
                      <a:pt x="225" y="150"/>
                      <a:pt x="237" y="144"/>
                    </a:cubicBezTo>
                    <a:cubicBezTo>
                      <a:pt x="243" y="140"/>
                      <a:pt x="254" y="138"/>
                      <a:pt x="254" y="130"/>
                    </a:cubicBezTo>
                    <a:cubicBezTo>
                      <a:pt x="254" y="119"/>
                      <a:pt x="239" y="117"/>
                      <a:pt x="228" y="117"/>
                    </a:cubicBezTo>
                    <a:cubicBezTo>
                      <a:pt x="213" y="117"/>
                      <a:pt x="202" y="122"/>
                      <a:pt x="202" y="135"/>
                    </a:cubicBezTo>
                    <a:cubicBezTo>
                      <a:pt x="202" y="140"/>
                      <a:pt x="203" y="142"/>
                      <a:pt x="202" y="145"/>
                    </a:cubicBezTo>
                    <a:cubicBezTo>
                      <a:pt x="202" y="155"/>
                      <a:pt x="181" y="164"/>
                      <a:pt x="172" y="169"/>
                    </a:cubicBezTo>
                    <a:cubicBezTo>
                      <a:pt x="165" y="174"/>
                      <a:pt x="157" y="175"/>
                      <a:pt x="152" y="183"/>
                    </a:cubicBezTo>
                    <a:cubicBezTo>
                      <a:pt x="149" y="189"/>
                      <a:pt x="153" y="198"/>
                      <a:pt x="146" y="201"/>
                    </a:cubicBezTo>
                    <a:cubicBezTo>
                      <a:pt x="146" y="210"/>
                      <a:pt x="146" y="210"/>
                      <a:pt x="146" y="210"/>
                    </a:cubicBezTo>
                    <a:cubicBezTo>
                      <a:pt x="149" y="212"/>
                      <a:pt x="150" y="215"/>
                      <a:pt x="150" y="218"/>
                    </a:cubicBezTo>
                    <a:cubicBezTo>
                      <a:pt x="158" y="219"/>
                      <a:pt x="170" y="227"/>
                      <a:pt x="170" y="235"/>
                    </a:cubicBezTo>
                    <a:cubicBezTo>
                      <a:pt x="170" y="242"/>
                      <a:pt x="157" y="253"/>
                      <a:pt x="152" y="253"/>
                    </a:cubicBezTo>
                    <a:cubicBezTo>
                      <a:pt x="143" y="253"/>
                      <a:pt x="140" y="266"/>
                      <a:pt x="140" y="275"/>
                    </a:cubicBezTo>
                    <a:cubicBezTo>
                      <a:pt x="140" y="280"/>
                      <a:pt x="144" y="282"/>
                      <a:pt x="146" y="283"/>
                    </a:cubicBezTo>
                    <a:cubicBezTo>
                      <a:pt x="145" y="294"/>
                      <a:pt x="135" y="295"/>
                      <a:pt x="133" y="304"/>
                    </a:cubicBezTo>
                    <a:cubicBezTo>
                      <a:pt x="127" y="304"/>
                      <a:pt x="125" y="304"/>
                      <a:pt x="121" y="304"/>
                    </a:cubicBezTo>
                    <a:cubicBezTo>
                      <a:pt x="114" y="304"/>
                      <a:pt x="111" y="318"/>
                      <a:pt x="100" y="318"/>
                    </a:cubicBezTo>
                    <a:cubicBezTo>
                      <a:pt x="97" y="318"/>
                      <a:pt x="90" y="299"/>
                      <a:pt x="90" y="297"/>
                    </a:cubicBezTo>
                    <a:cubicBezTo>
                      <a:pt x="90" y="296"/>
                      <a:pt x="91" y="294"/>
                      <a:pt x="91" y="293"/>
                    </a:cubicBezTo>
                    <a:cubicBezTo>
                      <a:pt x="84" y="285"/>
                      <a:pt x="85" y="279"/>
                      <a:pt x="82" y="269"/>
                    </a:cubicBezTo>
                    <a:cubicBezTo>
                      <a:pt x="79" y="263"/>
                      <a:pt x="73" y="261"/>
                      <a:pt x="73" y="253"/>
                    </a:cubicBezTo>
                    <a:cubicBezTo>
                      <a:pt x="73" y="250"/>
                      <a:pt x="75" y="246"/>
                      <a:pt x="76" y="245"/>
                    </a:cubicBezTo>
                    <a:lnTo>
                      <a:pt x="76" y="24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507" name="Freeform 26">
                <a:extLst>
                  <a:ext uri="{FF2B5EF4-FFF2-40B4-BE49-F238E27FC236}">
                    <a16:creationId xmlns:a16="http://schemas.microsoft.com/office/drawing/2014/main" id="{3FD330EA-083E-8345-9825-CB574B647F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9300" y="1109663"/>
                <a:ext cx="234950" cy="128588"/>
              </a:xfrm>
              <a:custGeom>
                <a:avLst/>
                <a:gdLst/>
                <a:ahLst/>
                <a:cxnLst>
                  <a:cxn ang="0">
                    <a:pos x="148" y="79"/>
                  </a:cxn>
                  <a:cxn ang="0">
                    <a:pos x="148" y="71"/>
                  </a:cxn>
                  <a:cxn ang="0">
                    <a:pos x="128" y="71"/>
                  </a:cxn>
                  <a:cxn ang="0">
                    <a:pos x="135" y="58"/>
                  </a:cxn>
                  <a:cxn ang="0">
                    <a:pos x="126" y="46"/>
                  </a:cxn>
                  <a:cxn ang="0">
                    <a:pos x="132" y="45"/>
                  </a:cxn>
                  <a:cxn ang="0">
                    <a:pos x="121" y="38"/>
                  </a:cxn>
                  <a:cxn ang="0">
                    <a:pos x="97" y="69"/>
                  </a:cxn>
                  <a:cxn ang="0">
                    <a:pos x="90" y="73"/>
                  </a:cxn>
                  <a:cxn ang="0">
                    <a:pos x="78" y="97"/>
                  </a:cxn>
                  <a:cxn ang="0">
                    <a:pos x="43" y="69"/>
                  </a:cxn>
                  <a:cxn ang="0">
                    <a:pos x="60" y="70"/>
                  </a:cxn>
                  <a:cxn ang="0">
                    <a:pos x="74" y="66"/>
                  </a:cxn>
                  <a:cxn ang="0">
                    <a:pos x="54" y="64"/>
                  </a:cxn>
                  <a:cxn ang="0">
                    <a:pos x="38" y="58"/>
                  </a:cxn>
                  <a:cxn ang="0">
                    <a:pos x="50" y="54"/>
                  </a:cxn>
                  <a:cxn ang="0">
                    <a:pos x="72" y="43"/>
                  </a:cxn>
                  <a:cxn ang="0">
                    <a:pos x="61" y="43"/>
                  </a:cxn>
                  <a:cxn ang="0">
                    <a:pos x="54" y="39"/>
                  </a:cxn>
                  <a:cxn ang="0">
                    <a:pos x="51" y="39"/>
                  </a:cxn>
                  <a:cxn ang="0">
                    <a:pos x="38" y="51"/>
                  </a:cxn>
                  <a:cxn ang="0">
                    <a:pos x="23" y="44"/>
                  </a:cxn>
                  <a:cxn ang="0">
                    <a:pos x="27" y="43"/>
                  </a:cxn>
                  <a:cxn ang="0">
                    <a:pos x="15" y="28"/>
                  </a:cxn>
                  <a:cxn ang="0">
                    <a:pos x="11" y="26"/>
                  </a:cxn>
                  <a:cxn ang="0">
                    <a:pos x="0" y="16"/>
                  </a:cxn>
                  <a:cxn ang="0">
                    <a:pos x="16" y="5"/>
                  </a:cxn>
                  <a:cxn ang="0">
                    <a:pos x="38" y="7"/>
                  </a:cxn>
                  <a:cxn ang="0">
                    <a:pos x="32" y="13"/>
                  </a:cxn>
                  <a:cxn ang="0">
                    <a:pos x="44" y="20"/>
                  </a:cxn>
                  <a:cxn ang="0">
                    <a:pos x="41" y="14"/>
                  </a:cxn>
                  <a:cxn ang="0">
                    <a:pos x="49" y="7"/>
                  </a:cxn>
                  <a:cxn ang="0">
                    <a:pos x="68" y="26"/>
                  </a:cxn>
                  <a:cxn ang="0">
                    <a:pos x="63" y="7"/>
                  </a:cxn>
                  <a:cxn ang="0">
                    <a:pos x="72" y="0"/>
                  </a:cxn>
                  <a:cxn ang="0">
                    <a:pos x="90" y="9"/>
                  </a:cxn>
                  <a:cxn ang="0">
                    <a:pos x="88" y="18"/>
                  </a:cxn>
                  <a:cxn ang="0">
                    <a:pos x="96" y="12"/>
                  </a:cxn>
                  <a:cxn ang="0">
                    <a:pos x="102" y="23"/>
                  </a:cxn>
                  <a:cxn ang="0">
                    <a:pos x="106" y="23"/>
                  </a:cxn>
                  <a:cxn ang="0">
                    <a:pos x="141" y="41"/>
                  </a:cxn>
                  <a:cxn ang="0">
                    <a:pos x="137" y="42"/>
                  </a:cxn>
                  <a:cxn ang="0">
                    <a:pos x="145" y="42"/>
                  </a:cxn>
                  <a:cxn ang="0">
                    <a:pos x="145" y="49"/>
                  </a:cxn>
                  <a:cxn ang="0">
                    <a:pos x="159" y="49"/>
                  </a:cxn>
                  <a:cxn ang="0">
                    <a:pos x="176" y="64"/>
                  </a:cxn>
                  <a:cxn ang="0">
                    <a:pos x="148" y="79"/>
                  </a:cxn>
                </a:cxnLst>
                <a:rect l="0" t="0" r="r" b="b"/>
                <a:pathLst>
                  <a:path w="176" h="97">
                    <a:moveTo>
                      <a:pt x="148" y="79"/>
                    </a:moveTo>
                    <a:cubicBezTo>
                      <a:pt x="147" y="76"/>
                      <a:pt x="147" y="74"/>
                      <a:pt x="148" y="71"/>
                    </a:cubicBezTo>
                    <a:cubicBezTo>
                      <a:pt x="143" y="71"/>
                      <a:pt x="134" y="71"/>
                      <a:pt x="128" y="71"/>
                    </a:cubicBezTo>
                    <a:cubicBezTo>
                      <a:pt x="129" y="63"/>
                      <a:pt x="134" y="65"/>
                      <a:pt x="135" y="58"/>
                    </a:cubicBezTo>
                    <a:cubicBezTo>
                      <a:pt x="132" y="57"/>
                      <a:pt x="128" y="49"/>
                      <a:pt x="126" y="46"/>
                    </a:cubicBezTo>
                    <a:cubicBezTo>
                      <a:pt x="128" y="45"/>
                      <a:pt x="130" y="45"/>
                      <a:pt x="132" y="45"/>
                    </a:cubicBezTo>
                    <a:cubicBezTo>
                      <a:pt x="125" y="44"/>
                      <a:pt x="121" y="38"/>
                      <a:pt x="121" y="38"/>
                    </a:cubicBezTo>
                    <a:cubicBezTo>
                      <a:pt x="106" y="38"/>
                      <a:pt x="102" y="58"/>
                      <a:pt x="97" y="69"/>
                    </a:cubicBezTo>
                    <a:cubicBezTo>
                      <a:pt x="96" y="72"/>
                      <a:pt x="93" y="71"/>
                      <a:pt x="90" y="73"/>
                    </a:cubicBezTo>
                    <a:cubicBezTo>
                      <a:pt x="83" y="79"/>
                      <a:pt x="84" y="91"/>
                      <a:pt x="78" y="97"/>
                    </a:cubicBezTo>
                    <a:cubicBezTo>
                      <a:pt x="67" y="90"/>
                      <a:pt x="43" y="84"/>
                      <a:pt x="43" y="69"/>
                    </a:cubicBezTo>
                    <a:cubicBezTo>
                      <a:pt x="49" y="68"/>
                      <a:pt x="60" y="70"/>
                      <a:pt x="60" y="70"/>
                    </a:cubicBezTo>
                    <a:cubicBezTo>
                      <a:pt x="64" y="66"/>
                      <a:pt x="69" y="67"/>
                      <a:pt x="74" y="66"/>
                    </a:cubicBezTo>
                    <a:cubicBezTo>
                      <a:pt x="72" y="64"/>
                      <a:pt x="57" y="64"/>
                      <a:pt x="54" y="64"/>
                    </a:cubicBezTo>
                    <a:cubicBezTo>
                      <a:pt x="49" y="64"/>
                      <a:pt x="38" y="69"/>
                      <a:pt x="38" y="58"/>
                    </a:cubicBezTo>
                    <a:cubicBezTo>
                      <a:pt x="38" y="54"/>
                      <a:pt x="48" y="54"/>
                      <a:pt x="50" y="54"/>
                    </a:cubicBezTo>
                    <a:cubicBezTo>
                      <a:pt x="56" y="52"/>
                      <a:pt x="68" y="47"/>
                      <a:pt x="72" y="43"/>
                    </a:cubicBezTo>
                    <a:cubicBezTo>
                      <a:pt x="66" y="43"/>
                      <a:pt x="63" y="43"/>
                      <a:pt x="61" y="43"/>
                    </a:cubicBezTo>
                    <a:cubicBezTo>
                      <a:pt x="60" y="43"/>
                      <a:pt x="56" y="40"/>
                      <a:pt x="54" y="39"/>
                    </a:cubicBezTo>
                    <a:cubicBezTo>
                      <a:pt x="53" y="39"/>
                      <a:pt x="52" y="39"/>
                      <a:pt x="51" y="39"/>
                    </a:cubicBezTo>
                    <a:cubicBezTo>
                      <a:pt x="47" y="41"/>
                      <a:pt x="47" y="51"/>
                      <a:pt x="38" y="51"/>
                    </a:cubicBezTo>
                    <a:cubicBezTo>
                      <a:pt x="31" y="51"/>
                      <a:pt x="26" y="48"/>
                      <a:pt x="23" y="44"/>
                    </a:cubicBezTo>
                    <a:cubicBezTo>
                      <a:pt x="25" y="43"/>
                      <a:pt x="26" y="43"/>
                      <a:pt x="27" y="43"/>
                    </a:cubicBezTo>
                    <a:cubicBezTo>
                      <a:pt x="19" y="39"/>
                      <a:pt x="13" y="35"/>
                      <a:pt x="15" y="28"/>
                    </a:cubicBezTo>
                    <a:cubicBezTo>
                      <a:pt x="13" y="28"/>
                      <a:pt x="12" y="26"/>
                      <a:pt x="11" y="26"/>
                    </a:cubicBezTo>
                    <a:cubicBezTo>
                      <a:pt x="8" y="26"/>
                      <a:pt x="3" y="19"/>
                      <a:pt x="0" y="16"/>
                    </a:cubicBezTo>
                    <a:cubicBezTo>
                      <a:pt x="2" y="14"/>
                      <a:pt x="11" y="5"/>
                      <a:pt x="16" y="5"/>
                    </a:cubicBezTo>
                    <a:cubicBezTo>
                      <a:pt x="23" y="5"/>
                      <a:pt x="27" y="5"/>
                      <a:pt x="38" y="7"/>
                    </a:cubicBezTo>
                    <a:cubicBezTo>
                      <a:pt x="35" y="10"/>
                      <a:pt x="34" y="11"/>
                      <a:pt x="32" y="13"/>
                    </a:cubicBezTo>
                    <a:cubicBezTo>
                      <a:pt x="37" y="17"/>
                      <a:pt x="41" y="17"/>
                      <a:pt x="44" y="20"/>
                    </a:cubicBezTo>
                    <a:cubicBezTo>
                      <a:pt x="42" y="19"/>
                      <a:pt x="41" y="17"/>
                      <a:pt x="41" y="14"/>
                    </a:cubicBezTo>
                    <a:cubicBezTo>
                      <a:pt x="41" y="10"/>
                      <a:pt x="45" y="7"/>
                      <a:pt x="49" y="7"/>
                    </a:cubicBezTo>
                    <a:cubicBezTo>
                      <a:pt x="60" y="7"/>
                      <a:pt x="57" y="22"/>
                      <a:pt x="68" y="26"/>
                    </a:cubicBezTo>
                    <a:cubicBezTo>
                      <a:pt x="66" y="19"/>
                      <a:pt x="63" y="15"/>
                      <a:pt x="63" y="7"/>
                    </a:cubicBezTo>
                    <a:cubicBezTo>
                      <a:pt x="63" y="0"/>
                      <a:pt x="66" y="0"/>
                      <a:pt x="72" y="0"/>
                    </a:cubicBezTo>
                    <a:cubicBezTo>
                      <a:pt x="78" y="0"/>
                      <a:pt x="90" y="4"/>
                      <a:pt x="90" y="9"/>
                    </a:cubicBezTo>
                    <a:cubicBezTo>
                      <a:pt x="90" y="12"/>
                      <a:pt x="88" y="15"/>
                      <a:pt x="88" y="18"/>
                    </a:cubicBezTo>
                    <a:cubicBezTo>
                      <a:pt x="92" y="16"/>
                      <a:pt x="93" y="12"/>
                      <a:pt x="96" y="12"/>
                    </a:cubicBezTo>
                    <a:cubicBezTo>
                      <a:pt x="103" y="12"/>
                      <a:pt x="102" y="19"/>
                      <a:pt x="102" y="23"/>
                    </a:cubicBezTo>
                    <a:cubicBezTo>
                      <a:pt x="103" y="23"/>
                      <a:pt x="105" y="23"/>
                      <a:pt x="106" y="23"/>
                    </a:cubicBezTo>
                    <a:cubicBezTo>
                      <a:pt x="113" y="23"/>
                      <a:pt x="137" y="36"/>
                      <a:pt x="141" y="41"/>
                    </a:cubicBezTo>
                    <a:cubicBezTo>
                      <a:pt x="140" y="42"/>
                      <a:pt x="138" y="42"/>
                      <a:pt x="137" y="42"/>
                    </a:cubicBezTo>
                    <a:cubicBezTo>
                      <a:pt x="140" y="43"/>
                      <a:pt x="142" y="42"/>
                      <a:pt x="145" y="42"/>
                    </a:cubicBezTo>
                    <a:cubicBezTo>
                      <a:pt x="146" y="44"/>
                      <a:pt x="146" y="47"/>
                      <a:pt x="145" y="49"/>
                    </a:cubicBezTo>
                    <a:cubicBezTo>
                      <a:pt x="151" y="49"/>
                      <a:pt x="154" y="49"/>
                      <a:pt x="159" y="49"/>
                    </a:cubicBezTo>
                    <a:cubicBezTo>
                      <a:pt x="159" y="62"/>
                      <a:pt x="172" y="59"/>
                      <a:pt x="176" y="64"/>
                    </a:cubicBezTo>
                    <a:cubicBezTo>
                      <a:pt x="164" y="68"/>
                      <a:pt x="159" y="76"/>
                      <a:pt x="148" y="7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508" name="Freeform 27">
                <a:extLst>
                  <a:ext uri="{FF2B5EF4-FFF2-40B4-BE49-F238E27FC236}">
                    <a16:creationId xmlns:a16="http://schemas.microsoft.com/office/drawing/2014/main" id="{909EA018-23C1-3C43-93B7-246951C40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3125" y="1089025"/>
                <a:ext cx="150813" cy="55563"/>
              </a:xfrm>
              <a:custGeom>
                <a:avLst/>
                <a:gdLst/>
                <a:ahLst/>
                <a:cxnLst>
                  <a:cxn ang="0">
                    <a:pos x="114" y="19"/>
                  </a:cxn>
                  <a:cxn ang="0">
                    <a:pos x="69" y="41"/>
                  </a:cxn>
                  <a:cxn ang="0">
                    <a:pos x="54" y="34"/>
                  </a:cxn>
                  <a:cxn ang="0">
                    <a:pos x="28" y="34"/>
                  </a:cxn>
                  <a:cxn ang="0">
                    <a:pos x="23" y="26"/>
                  </a:cxn>
                  <a:cxn ang="0">
                    <a:pos x="32" y="26"/>
                  </a:cxn>
                  <a:cxn ang="0">
                    <a:pos x="43" y="24"/>
                  </a:cxn>
                  <a:cxn ang="0">
                    <a:pos x="22" y="23"/>
                  </a:cxn>
                  <a:cxn ang="0">
                    <a:pos x="6" y="18"/>
                  </a:cxn>
                  <a:cxn ang="0">
                    <a:pos x="0" y="7"/>
                  </a:cxn>
                  <a:cxn ang="0">
                    <a:pos x="6" y="7"/>
                  </a:cxn>
                  <a:cxn ang="0">
                    <a:pos x="15" y="8"/>
                  </a:cxn>
                  <a:cxn ang="0">
                    <a:pos x="15" y="6"/>
                  </a:cxn>
                  <a:cxn ang="0">
                    <a:pos x="23" y="6"/>
                  </a:cxn>
                  <a:cxn ang="0">
                    <a:pos x="21" y="2"/>
                  </a:cxn>
                  <a:cxn ang="0">
                    <a:pos x="33" y="2"/>
                  </a:cxn>
                  <a:cxn ang="0">
                    <a:pos x="51" y="11"/>
                  </a:cxn>
                  <a:cxn ang="0">
                    <a:pos x="62" y="0"/>
                  </a:cxn>
                  <a:cxn ang="0">
                    <a:pos x="67" y="0"/>
                  </a:cxn>
                  <a:cxn ang="0">
                    <a:pos x="67" y="12"/>
                  </a:cxn>
                  <a:cxn ang="0">
                    <a:pos x="80" y="7"/>
                  </a:cxn>
                  <a:cxn ang="0">
                    <a:pos x="95" y="7"/>
                  </a:cxn>
                  <a:cxn ang="0">
                    <a:pos x="114" y="19"/>
                  </a:cxn>
                </a:cxnLst>
                <a:rect l="0" t="0" r="r" b="b"/>
                <a:pathLst>
                  <a:path w="114" h="41">
                    <a:moveTo>
                      <a:pt x="114" y="19"/>
                    </a:moveTo>
                    <a:cubicBezTo>
                      <a:pt x="104" y="26"/>
                      <a:pt x="82" y="41"/>
                      <a:pt x="69" y="41"/>
                    </a:cubicBezTo>
                    <a:cubicBezTo>
                      <a:pt x="61" y="41"/>
                      <a:pt x="57" y="39"/>
                      <a:pt x="54" y="34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5" y="32"/>
                      <a:pt x="23" y="30"/>
                      <a:pt x="23" y="26"/>
                    </a:cubicBezTo>
                    <a:cubicBezTo>
                      <a:pt x="26" y="26"/>
                      <a:pt x="31" y="26"/>
                      <a:pt x="32" y="26"/>
                    </a:cubicBezTo>
                    <a:cubicBezTo>
                      <a:pt x="36" y="25"/>
                      <a:pt x="40" y="25"/>
                      <a:pt x="43" y="24"/>
                    </a:cubicBezTo>
                    <a:cubicBezTo>
                      <a:pt x="41" y="24"/>
                      <a:pt x="23" y="23"/>
                      <a:pt x="22" y="23"/>
                    </a:cubicBezTo>
                    <a:cubicBezTo>
                      <a:pt x="14" y="23"/>
                      <a:pt x="6" y="28"/>
                      <a:pt x="6" y="18"/>
                    </a:cubicBezTo>
                    <a:cubicBezTo>
                      <a:pt x="3" y="15"/>
                      <a:pt x="0" y="12"/>
                      <a:pt x="0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9" y="9"/>
                      <a:pt x="13" y="10"/>
                      <a:pt x="15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6" y="4"/>
                      <a:pt x="48" y="11"/>
                      <a:pt x="51" y="11"/>
                    </a:cubicBezTo>
                    <a:cubicBezTo>
                      <a:pt x="56" y="11"/>
                      <a:pt x="59" y="2"/>
                      <a:pt x="62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6"/>
                      <a:pt x="66" y="8"/>
                      <a:pt x="67" y="12"/>
                    </a:cubicBezTo>
                    <a:cubicBezTo>
                      <a:pt x="71" y="12"/>
                      <a:pt x="73" y="7"/>
                      <a:pt x="80" y="7"/>
                    </a:cubicBezTo>
                    <a:cubicBezTo>
                      <a:pt x="91" y="7"/>
                      <a:pt x="88" y="7"/>
                      <a:pt x="95" y="7"/>
                    </a:cubicBezTo>
                    <a:cubicBezTo>
                      <a:pt x="103" y="7"/>
                      <a:pt x="112" y="14"/>
                      <a:pt x="114" y="1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509" name="Freeform 28">
                <a:extLst>
                  <a:ext uri="{FF2B5EF4-FFF2-40B4-BE49-F238E27FC236}">
                    <a16:creationId xmlns:a16="http://schemas.microsoft.com/office/drawing/2014/main" id="{270E4A5B-3E46-F441-BDB0-D44547DD3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575" y="1841500"/>
                <a:ext cx="73025" cy="87313"/>
              </a:xfrm>
              <a:custGeom>
                <a:avLst/>
                <a:gdLst/>
                <a:ahLst/>
                <a:cxnLst>
                  <a:cxn ang="0">
                    <a:pos x="9" y="19"/>
                  </a:cxn>
                  <a:cxn ang="0">
                    <a:pos x="22" y="14"/>
                  </a:cxn>
                  <a:cxn ang="0">
                    <a:pos x="19" y="8"/>
                  </a:cxn>
                  <a:cxn ang="0">
                    <a:pos x="32" y="0"/>
                  </a:cxn>
                  <a:cxn ang="0">
                    <a:pos x="40" y="0"/>
                  </a:cxn>
                  <a:cxn ang="0">
                    <a:pos x="55" y="18"/>
                  </a:cxn>
                  <a:cxn ang="0">
                    <a:pos x="47" y="24"/>
                  </a:cxn>
                  <a:cxn ang="0">
                    <a:pos x="47" y="39"/>
                  </a:cxn>
                  <a:cxn ang="0">
                    <a:pos x="47" y="52"/>
                  </a:cxn>
                  <a:cxn ang="0">
                    <a:pos x="35" y="54"/>
                  </a:cxn>
                  <a:cxn ang="0">
                    <a:pos x="19" y="64"/>
                  </a:cxn>
                  <a:cxn ang="0">
                    <a:pos x="11" y="65"/>
                  </a:cxn>
                  <a:cxn ang="0">
                    <a:pos x="0" y="55"/>
                  </a:cxn>
                  <a:cxn ang="0">
                    <a:pos x="13" y="33"/>
                  </a:cxn>
                  <a:cxn ang="0">
                    <a:pos x="4" y="23"/>
                  </a:cxn>
                  <a:cxn ang="0">
                    <a:pos x="9" y="19"/>
                  </a:cxn>
                </a:cxnLst>
                <a:rect l="0" t="0" r="r" b="b"/>
                <a:pathLst>
                  <a:path w="55" h="65">
                    <a:moveTo>
                      <a:pt x="9" y="19"/>
                    </a:moveTo>
                    <a:cubicBezTo>
                      <a:pt x="12" y="19"/>
                      <a:pt x="19" y="16"/>
                      <a:pt x="22" y="14"/>
                    </a:cubicBezTo>
                    <a:cubicBezTo>
                      <a:pt x="20" y="11"/>
                      <a:pt x="19" y="10"/>
                      <a:pt x="19" y="8"/>
                    </a:cubicBezTo>
                    <a:cubicBezTo>
                      <a:pt x="19" y="5"/>
                      <a:pt x="28" y="0"/>
                      <a:pt x="32" y="0"/>
                    </a:cubicBezTo>
                    <a:cubicBezTo>
                      <a:pt x="35" y="0"/>
                      <a:pt x="37" y="0"/>
                      <a:pt x="40" y="0"/>
                    </a:cubicBezTo>
                    <a:cubicBezTo>
                      <a:pt x="50" y="0"/>
                      <a:pt x="55" y="10"/>
                      <a:pt x="55" y="18"/>
                    </a:cubicBezTo>
                    <a:cubicBezTo>
                      <a:pt x="55" y="21"/>
                      <a:pt x="47" y="21"/>
                      <a:pt x="47" y="24"/>
                    </a:cubicBezTo>
                    <a:cubicBezTo>
                      <a:pt x="47" y="27"/>
                      <a:pt x="47" y="39"/>
                      <a:pt x="47" y="39"/>
                    </a:cubicBezTo>
                    <a:cubicBezTo>
                      <a:pt x="47" y="43"/>
                      <a:pt x="50" y="48"/>
                      <a:pt x="47" y="52"/>
                    </a:cubicBezTo>
                    <a:cubicBezTo>
                      <a:pt x="44" y="54"/>
                      <a:pt x="40" y="54"/>
                      <a:pt x="35" y="54"/>
                    </a:cubicBezTo>
                    <a:cubicBezTo>
                      <a:pt x="28" y="54"/>
                      <a:pt x="23" y="61"/>
                      <a:pt x="19" y="64"/>
                    </a:cubicBezTo>
                    <a:cubicBezTo>
                      <a:pt x="17" y="65"/>
                      <a:pt x="13" y="65"/>
                      <a:pt x="11" y="65"/>
                    </a:cubicBezTo>
                    <a:cubicBezTo>
                      <a:pt x="6" y="65"/>
                      <a:pt x="0" y="60"/>
                      <a:pt x="0" y="55"/>
                    </a:cubicBezTo>
                    <a:cubicBezTo>
                      <a:pt x="0" y="44"/>
                      <a:pt x="11" y="43"/>
                      <a:pt x="13" y="33"/>
                    </a:cubicBezTo>
                    <a:cubicBezTo>
                      <a:pt x="8" y="30"/>
                      <a:pt x="4" y="28"/>
                      <a:pt x="4" y="23"/>
                    </a:cubicBezTo>
                    <a:cubicBezTo>
                      <a:pt x="4" y="18"/>
                      <a:pt x="8" y="19"/>
                      <a:pt x="9" y="1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510" name="Freeform 29">
                <a:extLst>
                  <a:ext uri="{FF2B5EF4-FFF2-40B4-BE49-F238E27FC236}">
                    <a16:creationId xmlns:a16="http://schemas.microsoft.com/office/drawing/2014/main" id="{117D5A13-0606-F042-8C0B-3F06175A3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6725" y="1758950"/>
                <a:ext cx="139700" cy="203200"/>
              </a:xfrm>
              <a:custGeom>
                <a:avLst/>
                <a:gdLst/>
                <a:ahLst/>
                <a:cxnLst>
                  <a:cxn ang="0">
                    <a:pos x="96" y="102"/>
                  </a:cxn>
                  <a:cxn ang="0">
                    <a:pos x="91" y="128"/>
                  </a:cxn>
                  <a:cxn ang="0">
                    <a:pos x="100" y="133"/>
                  </a:cxn>
                  <a:cxn ang="0">
                    <a:pos x="70" y="139"/>
                  </a:cxn>
                  <a:cxn ang="0">
                    <a:pos x="39" y="141"/>
                  </a:cxn>
                  <a:cxn ang="0">
                    <a:pos x="26" y="148"/>
                  </a:cxn>
                  <a:cxn ang="0">
                    <a:pos x="16" y="152"/>
                  </a:cxn>
                  <a:cxn ang="0">
                    <a:pos x="32" y="133"/>
                  </a:cxn>
                  <a:cxn ang="0">
                    <a:pos x="46" y="124"/>
                  </a:cxn>
                  <a:cxn ang="0">
                    <a:pos x="26" y="123"/>
                  </a:cxn>
                  <a:cxn ang="0">
                    <a:pos x="19" y="123"/>
                  </a:cxn>
                  <a:cxn ang="0">
                    <a:pos x="28" y="96"/>
                  </a:cxn>
                  <a:cxn ang="0">
                    <a:pos x="48" y="81"/>
                  </a:cxn>
                  <a:cxn ang="0">
                    <a:pos x="40" y="70"/>
                  </a:cxn>
                  <a:cxn ang="0">
                    <a:pos x="26" y="72"/>
                  </a:cxn>
                  <a:cxn ang="0">
                    <a:pos x="23" y="59"/>
                  </a:cxn>
                  <a:cxn ang="0">
                    <a:pos x="16" y="49"/>
                  </a:cxn>
                  <a:cxn ang="0">
                    <a:pos x="12" y="55"/>
                  </a:cxn>
                  <a:cxn ang="0">
                    <a:pos x="14" y="45"/>
                  </a:cxn>
                  <a:cxn ang="0">
                    <a:pos x="8" y="38"/>
                  </a:cxn>
                  <a:cxn ang="0">
                    <a:pos x="11" y="29"/>
                  </a:cxn>
                  <a:cxn ang="0">
                    <a:pos x="8" y="20"/>
                  </a:cxn>
                  <a:cxn ang="0">
                    <a:pos x="12" y="21"/>
                  </a:cxn>
                  <a:cxn ang="0">
                    <a:pos x="16" y="14"/>
                  </a:cxn>
                  <a:cxn ang="0">
                    <a:pos x="25" y="0"/>
                  </a:cxn>
                  <a:cxn ang="0">
                    <a:pos x="42" y="4"/>
                  </a:cxn>
                  <a:cxn ang="0">
                    <a:pos x="33" y="19"/>
                  </a:cxn>
                  <a:cxn ang="0">
                    <a:pos x="47" y="46"/>
                  </a:cxn>
                  <a:cxn ang="0">
                    <a:pos x="53" y="50"/>
                  </a:cxn>
                  <a:cxn ang="0">
                    <a:pos x="84" y="89"/>
                  </a:cxn>
                  <a:cxn ang="0">
                    <a:pos x="87" y="102"/>
                  </a:cxn>
                  <a:cxn ang="0">
                    <a:pos x="92" y="102"/>
                  </a:cxn>
                </a:cxnLst>
                <a:rect l="0" t="0" r="r" b="b"/>
                <a:pathLst>
                  <a:path w="105" h="152">
                    <a:moveTo>
                      <a:pt x="90" y="103"/>
                    </a:moveTo>
                    <a:cubicBezTo>
                      <a:pt x="93" y="101"/>
                      <a:pt x="92" y="102"/>
                      <a:pt x="96" y="102"/>
                    </a:cubicBezTo>
                    <a:cubicBezTo>
                      <a:pt x="101" y="102"/>
                      <a:pt x="105" y="106"/>
                      <a:pt x="105" y="110"/>
                    </a:cubicBezTo>
                    <a:cubicBezTo>
                      <a:pt x="105" y="118"/>
                      <a:pt x="94" y="122"/>
                      <a:pt x="91" y="128"/>
                    </a:cubicBezTo>
                    <a:cubicBezTo>
                      <a:pt x="95" y="129"/>
                      <a:pt x="97" y="130"/>
                      <a:pt x="100" y="130"/>
                    </a:cubicBezTo>
                    <a:cubicBezTo>
                      <a:pt x="100" y="133"/>
                      <a:pt x="100" y="133"/>
                      <a:pt x="100" y="133"/>
                    </a:cubicBezTo>
                    <a:cubicBezTo>
                      <a:pt x="96" y="137"/>
                      <a:pt x="93" y="139"/>
                      <a:pt x="87" y="139"/>
                    </a:cubicBezTo>
                    <a:cubicBezTo>
                      <a:pt x="82" y="139"/>
                      <a:pt x="72" y="139"/>
                      <a:pt x="70" y="139"/>
                    </a:cubicBezTo>
                    <a:cubicBezTo>
                      <a:pt x="65" y="139"/>
                      <a:pt x="53" y="143"/>
                      <a:pt x="47" y="143"/>
                    </a:cubicBezTo>
                    <a:cubicBezTo>
                      <a:pt x="44" y="143"/>
                      <a:pt x="42" y="141"/>
                      <a:pt x="39" y="141"/>
                    </a:cubicBezTo>
                    <a:cubicBezTo>
                      <a:pt x="34" y="141"/>
                      <a:pt x="32" y="144"/>
                      <a:pt x="32" y="148"/>
                    </a:cubicBezTo>
                    <a:cubicBezTo>
                      <a:pt x="26" y="148"/>
                      <a:pt x="26" y="148"/>
                      <a:pt x="26" y="148"/>
                    </a:cubicBezTo>
                    <a:cubicBezTo>
                      <a:pt x="23" y="148"/>
                      <a:pt x="21" y="150"/>
                      <a:pt x="19" y="152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16" y="149"/>
                      <a:pt x="16" y="149"/>
                      <a:pt x="16" y="149"/>
                    </a:cubicBezTo>
                    <a:cubicBezTo>
                      <a:pt x="17" y="147"/>
                      <a:pt x="30" y="133"/>
                      <a:pt x="32" y="133"/>
                    </a:cubicBezTo>
                    <a:cubicBezTo>
                      <a:pt x="38" y="131"/>
                      <a:pt x="47" y="133"/>
                      <a:pt x="47" y="127"/>
                    </a:cubicBezTo>
                    <a:cubicBezTo>
                      <a:pt x="47" y="126"/>
                      <a:pt x="46" y="125"/>
                      <a:pt x="46" y="124"/>
                    </a:cubicBezTo>
                    <a:cubicBezTo>
                      <a:pt x="44" y="126"/>
                      <a:pt x="41" y="128"/>
                      <a:pt x="38" y="128"/>
                    </a:cubicBezTo>
                    <a:cubicBezTo>
                      <a:pt x="32" y="128"/>
                      <a:pt x="30" y="123"/>
                      <a:pt x="26" y="123"/>
                    </a:cubicBezTo>
                    <a:cubicBezTo>
                      <a:pt x="23" y="123"/>
                      <a:pt x="23" y="125"/>
                      <a:pt x="21" y="125"/>
                    </a:cubicBezTo>
                    <a:cubicBezTo>
                      <a:pt x="20" y="125"/>
                      <a:pt x="19" y="124"/>
                      <a:pt x="19" y="123"/>
                    </a:cubicBezTo>
                    <a:cubicBezTo>
                      <a:pt x="19" y="116"/>
                      <a:pt x="31" y="116"/>
                      <a:pt x="31" y="109"/>
                    </a:cubicBezTo>
                    <a:cubicBezTo>
                      <a:pt x="31" y="103"/>
                      <a:pt x="28" y="101"/>
                      <a:pt x="28" y="96"/>
                    </a:cubicBezTo>
                    <a:cubicBezTo>
                      <a:pt x="36" y="96"/>
                      <a:pt x="45" y="92"/>
                      <a:pt x="48" y="88"/>
                    </a:cubicBezTo>
                    <a:cubicBezTo>
                      <a:pt x="48" y="81"/>
                      <a:pt x="48" y="81"/>
                      <a:pt x="48" y="81"/>
                    </a:cubicBezTo>
                    <a:cubicBezTo>
                      <a:pt x="43" y="82"/>
                      <a:pt x="37" y="81"/>
                      <a:pt x="37" y="77"/>
                    </a:cubicBezTo>
                    <a:cubicBezTo>
                      <a:pt x="37" y="73"/>
                      <a:pt x="39" y="72"/>
                      <a:pt x="40" y="70"/>
                    </a:cubicBezTo>
                    <a:cubicBezTo>
                      <a:pt x="39" y="70"/>
                      <a:pt x="38" y="70"/>
                      <a:pt x="36" y="70"/>
                    </a:cubicBezTo>
                    <a:cubicBezTo>
                      <a:pt x="32" y="70"/>
                      <a:pt x="30" y="72"/>
                      <a:pt x="26" y="72"/>
                    </a:cubicBezTo>
                    <a:cubicBezTo>
                      <a:pt x="22" y="72"/>
                      <a:pt x="19" y="72"/>
                      <a:pt x="19" y="69"/>
                    </a:cubicBezTo>
                    <a:cubicBezTo>
                      <a:pt x="19" y="65"/>
                      <a:pt x="23" y="63"/>
                      <a:pt x="23" y="59"/>
                    </a:cubicBezTo>
                    <a:cubicBezTo>
                      <a:pt x="23" y="55"/>
                      <a:pt x="22" y="55"/>
                      <a:pt x="23" y="51"/>
                    </a:cubicBezTo>
                    <a:cubicBezTo>
                      <a:pt x="20" y="51"/>
                      <a:pt x="17" y="50"/>
                      <a:pt x="16" y="49"/>
                    </a:cubicBezTo>
                    <a:cubicBezTo>
                      <a:pt x="14" y="52"/>
                      <a:pt x="15" y="54"/>
                      <a:pt x="16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52"/>
                      <a:pt x="12" y="51"/>
                      <a:pt x="12" y="48"/>
                    </a:cubicBezTo>
                    <a:cubicBezTo>
                      <a:pt x="12" y="47"/>
                      <a:pt x="13" y="46"/>
                      <a:pt x="14" y="45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2" y="41"/>
                      <a:pt x="8" y="40"/>
                      <a:pt x="8" y="38"/>
                    </a:cubicBezTo>
                    <a:cubicBezTo>
                      <a:pt x="8" y="36"/>
                      <a:pt x="11" y="32"/>
                      <a:pt x="11" y="32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4" y="27"/>
                      <a:pt x="0" y="26"/>
                      <a:pt x="0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3"/>
                      <a:pt x="10" y="24"/>
                      <a:pt x="11" y="24"/>
                    </a:cubicBezTo>
                    <a:cubicBezTo>
                      <a:pt x="12" y="24"/>
                      <a:pt x="12" y="22"/>
                      <a:pt x="12" y="21"/>
                    </a:cubicBezTo>
                    <a:cubicBezTo>
                      <a:pt x="12" y="21"/>
                      <a:pt x="10" y="20"/>
                      <a:pt x="10" y="19"/>
                    </a:cubicBezTo>
                    <a:cubicBezTo>
                      <a:pt x="10" y="15"/>
                      <a:pt x="13" y="14"/>
                      <a:pt x="16" y="14"/>
                    </a:cubicBezTo>
                    <a:cubicBezTo>
                      <a:pt x="16" y="10"/>
                      <a:pt x="18" y="8"/>
                      <a:pt x="18" y="6"/>
                    </a:cubicBezTo>
                    <a:cubicBezTo>
                      <a:pt x="18" y="4"/>
                      <a:pt x="23" y="0"/>
                      <a:pt x="25" y="0"/>
                    </a:cubicBezTo>
                    <a:cubicBezTo>
                      <a:pt x="30" y="0"/>
                      <a:pt x="35" y="0"/>
                      <a:pt x="38" y="0"/>
                    </a:cubicBezTo>
                    <a:cubicBezTo>
                      <a:pt x="40" y="0"/>
                      <a:pt x="42" y="3"/>
                      <a:pt x="42" y="4"/>
                    </a:cubicBezTo>
                    <a:cubicBezTo>
                      <a:pt x="42" y="10"/>
                      <a:pt x="33" y="10"/>
                      <a:pt x="31" y="16"/>
                    </a:cubicBezTo>
                    <a:cubicBezTo>
                      <a:pt x="31" y="17"/>
                      <a:pt x="32" y="18"/>
                      <a:pt x="33" y="1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0" y="32"/>
                      <a:pt x="47" y="37"/>
                      <a:pt x="47" y="46"/>
                    </a:cubicBezTo>
                    <a:cubicBezTo>
                      <a:pt x="45" y="47"/>
                      <a:pt x="44" y="48"/>
                      <a:pt x="43" y="50"/>
                    </a:cubicBezTo>
                    <a:cubicBezTo>
                      <a:pt x="48" y="51"/>
                      <a:pt x="50" y="49"/>
                      <a:pt x="53" y="50"/>
                    </a:cubicBezTo>
                    <a:cubicBezTo>
                      <a:pt x="62" y="53"/>
                      <a:pt x="60" y="63"/>
                      <a:pt x="66" y="69"/>
                    </a:cubicBezTo>
                    <a:cubicBezTo>
                      <a:pt x="73" y="76"/>
                      <a:pt x="84" y="79"/>
                      <a:pt x="84" y="89"/>
                    </a:cubicBezTo>
                    <a:cubicBezTo>
                      <a:pt x="84" y="93"/>
                      <a:pt x="89" y="95"/>
                      <a:pt x="89" y="99"/>
                    </a:cubicBezTo>
                    <a:cubicBezTo>
                      <a:pt x="89" y="100"/>
                      <a:pt x="88" y="101"/>
                      <a:pt x="87" y="102"/>
                    </a:cubicBezTo>
                    <a:cubicBezTo>
                      <a:pt x="87" y="105"/>
                      <a:pt x="87" y="105"/>
                      <a:pt x="87" y="105"/>
                    </a:cubicBezTo>
                    <a:cubicBezTo>
                      <a:pt x="90" y="104"/>
                      <a:pt x="90" y="103"/>
                      <a:pt x="92" y="102"/>
                    </a:cubicBezTo>
                    <a:lnTo>
                      <a:pt x="90" y="103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511" name="Freeform 31">
                <a:extLst>
                  <a:ext uri="{FF2B5EF4-FFF2-40B4-BE49-F238E27FC236}">
                    <a16:creationId xmlns:a16="http://schemas.microsoft.com/office/drawing/2014/main" id="{245425CD-C207-D640-A129-E6E693811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2638" y="2203450"/>
                <a:ext cx="46038" cy="301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8"/>
                  </a:cxn>
                  <a:cxn ang="0">
                    <a:pos x="7" y="10"/>
                  </a:cxn>
                  <a:cxn ang="0">
                    <a:pos x="27" y="21"/>
                  </a:cxn>
                  <a:cxn ang="0">
                    <a:pos x="30" y="23"/>
                  </a:cxn>
                  <a:cxn ang="0">
                    <a:pos x="33" y="20"/>
                  </a:cxn>
                  <a:cxn ang="0">
                    <a:pos x="31" y="13"/>
                  </a:cxn>
                  <a:cxn ang="0">
                    <a:pos x="33" y="8"/>
                  </a:cxn>
                  <a:cxn ang="0">
                    <a:pos x="35" y="3"/>
                  </a:cxn>
                  <a:cxn ang="0">
                    <a:pos x="20" y="6"/>
                  </a:cxn>
                  <a:cxn ang="0">
                    <a:pos x="0" y="5"/>
                  </a:cxn>
                </a:cxnLst>
                <a:rect l="0" t="0" r="r" b="b"/>
                <a:pathLst>
                  <a:path w="35" h="23">
                    <a:moveTo>
                      <a:pt x="0" y="5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14" y="12"/>
                      <a:pt x="19" y="20"/>
                      <a:pt x="27" y="21"/>
                    </a:cubicBezTo>
                    <a:cubicBezTo>
                      <a:pt x="27" y="23"/>
                      <a:pt x="29" y="23"/>
                      <a:pt x="30" y="23"/>
                    </a:cubicBezTo>
                    <a:cubicBezTo>
                      <a:pt x="32" y="23"/>
                      <a:pt x="33" y="21"/>
                      <a:pt x="33" y="20"/>
                    </a:cubicBezTo>
                    <a:cubicBezTo>
                      <a:pt x="33" y="17"/>
                      <a:pt x="31" y="16"/>
                      <a:pt x="31" y="13"/>
                    </a:cubicBezTo>
                    <a:cubicBezTo>
                      <a:pt x="31" y="11"/>
                      <a:pt x="33" y="8"/>
                      <a:pt x="33" y="8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8" y="2"/>
                      <a:pt x="25" y="6"/>
                      <a:pt x="20" y="6"/>
                    </a:cubicBezTo>
                    <a:cubicBezTo>
                      <a:pt x="14" y="6"/>
                      <a:pt x="10" y="0"/>
                      <a:pt x="0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512" name="Freeform 32">
                <a:extLst>
                  <a:ext uri="{FF2B5EF4-FFF2-40B4-BE49-F238E27FC236}">
                    <a16:creationId xmlns:a16="http://schemas.microsoft.com/office/drawing/2014/main" id="{F20108C6-A57E-DD46-818F-773CC2BACB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7550" y="2111375"/>
                <a:ext cx="15875" cy="30163"/>
              </a:xfrm>
              <a:custGeom>
                <a:avLst/>
                <a:gdLst/>
                <a:ahLst/>
                <a:cxnLst>
                  <a:cxn ang="0">
                    <a:pos x="3" y="5"/>
                  </a:cxn>
                  <a:cxn ang="0">
                    <a:pos x="10" y="0"/>
                  </a:cxn>
                  <a:cxn ang="0">
                    <a:pos x="12" y="5"/>
                  </a:cxn>
                  <a:cxn ang="0">
                    <a:pos x="8" y="23"/>
                  </a:cxn>
                  <a:cxn ang="0">
                    <a:pos x="0" y="6"/>
                  </a:cxn>
                  <a:cxn ang="0">
                    <a:pos x="3" y="5"/>
                  </a:cxn>
                </a:cxnLst>
                <a:rect l="0" t="0" r="r" b="b"/>
                <a:pathLst>
                  <a:path w="12" h="23">
                    <a:moveTo>
                      <a:pt x="3" y="5"/>
                    </a:moveTo>
                    <a:cubicBezTo>
                      <a:pt x="6" y="5"/>
                      <a:pt x="8" y="1"/>
                      <a:pt x="10" y="0"/>
                    </a:cubicBezTo>
                    <a:cubicBezTo>
                      <a:pt x="10" y="3"/>
                      <a:pt x="11" y="5"/>
                      <a:pt x="12" y="5"/>
                    </a:cubicBezTo>
                    <a:cubicBezTo>
                      <a:pt x="11" y="11"/>
                      <a:pt x="10" y="20"/>
                      <a:pt x="8" y="23"/>
                    </a:cubicBezTo>
                    <a:cubicBezTo>
                      <a:pt x="4" y="22"/>
                      <a:pt x="2" y="9"/>
                      <a:pt x="0" y="6"/>
                    </a:cubicBezTo>
                    <a:cubicBezTo>
                      <a:pt x="1" y="6"/>
                      <a:pt x="2" y="5"/>
                      <a:pt x="3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513" name="Freeform 33">
                <a:extLst>
                  <a:ext uri="{FF2B5EF4-FFF2-40B4-BE49-F238E27FC236}">
                    <a16:creationId xmlns:a16="http://schemas.microsoft.com/office/drawing/2014/main" id="{BA0D30A9-5A7B-2F4D-8D32-4523DD074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4375" y="2144713"/>
                <a:ext cx="25400" cy="44450"/>
              </a:xfrm>
              <a:custGeom>
                <a:avLst/>
                <a:gdLst/>
                <a:ahLst/>
                <a:cxnLst>
                  <a:cxn ang="0">
                    <a:pos x="5" y="15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15" y="3"/>
                  </a:cxn>
                  <a:cxn ang="0">
                    <a:pos x="18" y="21"/>
                  </a:cxn>
                  <a:cxn ang="0">
                    <a:pos x="6" y="33"/>
                  </a:cxn>
                  <a:cxn ang="0">
                    <a:pos x="2" y="24"/>
                  </a:cxn>
                  <a:cxn ang="0">
                    <a:pos x="5" y="15"/>
                  </a:cxn>
                </a:cxnLst>
                <a:rect l="0" t="0" r="r" b="b"/>
                <a:pathLst>
                  <a:path w="19" h="33">
                    <a:moveTo>
                      <a:pt x="5" y="15"/>
                    </a:moveTo>
                    <a:cubicBezTo>
                      <a:pt x="5" y="12"/>
                      <a:pt x="1" y="9"/>
                      <a:pt x="0" y="6"/>
                    </a:cubicBezTo>
                    <a:cubicBezTo>
                      <a:pt x="5" y="4"/>
                      <a:pt x="5" y="0"/>
                      <a:pt x="9" y="0"/>
                    </a:cubicBezTo>
                    <a:cubicBezTo>
                      <a:pt x="13" y="0"/>
                      <a:pt x="14" y="3"/>
                      <a:pt x="15" y="3"/>
                    </a:cubicBezTo>
                    <a:cubicBezTo>
                      <a:pt x="19" y="10"/>
                      <a:pt x="18" y="14"/>
                      <a:pt x="18" y="21"/>
                    </a:cubicBezTo>
                    <a:cubicBezTo>
                      <a:pt x="18" y="27"/>
                      <a:pt x="10" y="33"/>
                      <a:pt x="6" y="33"/>
                    </a:cubicBezTo>
                    <a:cubicBezTo>
                      <a:pt x="2" y="33"/>
                      <a:pt x="2" y="27"/>
                      <a:pt x="2" y="24"/>
                    </a:cubicBezTo>
                    <a:cubicBezTo>
                      <a:pt x="2" y="20"/>
                      <a:pt x="5" y="18"/>
                      <a:pt x="5" y="1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514" name="Freeform 34">
                <a:extLst>
                  <a:ext uri="{FF2B5EF4-FFF2-40B4-BE49-F238E27FC236}">
                    <a16:creationId xmlns:a16="http://schemas.microsoft.com/office/drawing/2014/main" id="{7303749B-DB15-874F-8DAC-E828A384AB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9125" y="2171700"/>
                <a:ext cx="12700" cy="9525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6" y="7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9" y="5"/>
                  </a:cxn>
                </a:cxnLst>
                <a:rect l="0" t="0" r="r" b="b"/>
                <a:pathLst>
                  <a:path w="9" h="7">
                    <a:moveTo>
                      <a:pt x="9" y="5"/>
                    </a:moveTo>
                    <a:cubicBezTo>
                      <a:pt x="9" y="6"/>
                      <a:pt x="7" y="7"/>
                      <a:pt x="6" y="7"/>
                    </a:cubicBezTo>
                    <a:cubicBezTo>
                      <a:pt x="4" y="7"/>
                      <a:pt x="1" y="3"/>
                      <a:pt x="0" y="3"/>
                    </a:cubicBezTo>
                    <a:cubicBezTo>
                      <a:pt x="3" y="2"/>
                      <a:pt x="5" y="0"/>
                      <a:pt x="7" y="0"/>
                    </a:cubicBezTo>
                    <a:cubicBezTo>
                      <a:pt x="7" y="1"/>
                      <a:pt x="9" y="3"/>
                      <a:pt x="9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515" name="Freeform 35">
                <a:extLst>
                  <a:ext uri="{FF2B5EF4-FFF2-40B4-BE49-F238E27FC236}">
                    <a16:creationId xmlns:a16="http://schemas.microsoft.com/office/drawing/2014/main" id="{9808492A-581F-354D-B420-3AD937377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1363" y="1833563"/>
                <a:ext cx="15875" cy="19050"/>
              </a:xfrm>
              <a:custGeom>
                <a:avLst/>
                <a:gdLst/>
                <a:ahLst/>
                <a:cxnLst>
                  <a:cxn ang="0">
                    <a:pos x="11" y="10"/>
                  </a:cxn>
                  <a:cxn ang="0">
                    <a:pos x="0" y="5"/>
                  </a:cxn>
                  <a:cxn ang="0">
                    <a:pos x="0" y="0"/>
                  </a:cxn>
                  <a:cxn ang="0">
                    <a:pos x="9" y="0"/>
                  </a:cxn>
                  <a:cxn ang="0">
                    <a:pos x="12" y="9"/>
                  </a:cxn>
                  <a:cxn ang="0">
                    <a:pos x="11" y="14"/>
                  </a:cxn>
                  <a:cxn ang="0">
                    <a:pos x="11" y="10"/>
                  </a:cxn>
                </a:cxnLst>
                <a:rect l="0" t="0" r="r" b="b"/>
                <a:pathLst>
                  <a:path w="12" h="14">
                    <a:moveTo>
                      <a:pt x="11" y="10"/>
                    </a:moveTo>
                    <a:cubicBezTo>
                      <a:pt x="5" y="10"/>
                      <a:pt x="0" y="9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6"/>
                      <a:pt x="12" y="5"/>
                      <a:pt x="12" y="9"/>
                    </a:cubicBezTo>
                    <a:cubicBezTo>
                      <a:pt x="12" y="13"/>
                      <a:pt x="11" y="12"/>
                      <a:pt x="11" y="14"/>
                    </a:cubicBezTo>
                    <a:cubicBezTo>
                      <a:pt x="11" y="13"/>
                      <a:pt x="11" y="12"/>
                      <a:pt x="11" y="1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516" name="Freeform 37">
                <a:extLst>
                  <a:ext uri="{FF2B5EF4-FFF2-40B4-BE49-F238E27FC236}">
                    <a16:creationId xmlns:a16="http://schemas.microsoft.com/office/drawing/2014/main" id="{D4870813-25C3-3841-B77E-01E08549F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713" y="1773238"/>
                <a:ext cx="15875" cy="23813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1" y="17"/>
                  </a:cxn>
                  <a:cxn ang="0">
                    <a:pos x="1" y="11"/>
                  </a:cxn>
                  <a:cxn ang="0">
                    <a:pos x="11" y="0"/>
                  </a:cxn>
                  <a:cxn ang="0">
                    <a:pos x="8" y="6"/>
                  </a:cxn>
                </a:cxnLst>
                <a:rect l="0" t="0" r="r" b="b"/>
                <a:pathLst>
                  <a:path w="11" h="17">
                    <a:moveTo>
                      <a:pt x="8" y="6"/>
                    </a:moveTo>
                    <a:cubicBezTo>
                      <a:pt x="8" y="11"/>
                      <a:pt x="4" y="13"/>
                      <a:pt x="1" y="17"/>
                    </a:cubicBezTo>
                    <a:cubicBezTo>
                      <a:pt x="0" y="15"/>
                      <a:pt x="1" y="14"/>
                      <a:pt x="1" y="11"/>
                    </a:cubicBezTo>
                    <a:cubicBezTo>
                      <a:pt x="1" y="9"/>
                      <a:pt x="3" y="1"/>
                      <a:pt x="11" y="0"/>
                    </a:cubicBezTo>
                    <a:cubicBezTo>
                      <a:pt x="10" y="2"/>
                      <a:pt x="8" y="4"/>
                      <a:pt x="8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517" name="Freeform 38">
                <a:extLst>
                  <a:ext uri="{FF2B5EF4-FFF2-40B4-BE49-F238E27FC236}">
                    <a16:creationId xmlns:a16="http://schemas.microsoft.com/office/drawing/2014/main" id="{1037F7B2-9962-0544-A65B-636D724E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625" y="1744663"/>
                <a:ext cx="20638" cy="26988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2" y="16"/>
                  </a:cxn>
                  <a:cxn ang="0">
                    <a:pos x="5" y="20"/>
                  </a:cxn>
                  <a:cxn ang="0">
                    <a:pos x="0" y="13"/>
                  </a:cxn>
                  <a:cxn ang="0">
                    <a:pos x="10" y="10"/>
                  </a:cxn>
                  <a:cxn ang="0">
                    <a:pos x="7" y="5"/>
                  </a:cxn>
                  <a:cxn ang="0">
                    <a:pos x="11" y="0"/>
                  </a:cxn>
                  <a:cxn ang="0">
                    <a:pos x="16" y="5"/>
                  </a:cxn>
                  <a:cxn ang="0">
                    <a:pos x="12" y="10"/>
                  </a:cxn>
                </a:cxnLst>
                <a:rect l="0" t="0" r="r" b="b"/>
                <a:pathLst>
                  <a:path w="16" h="20">
                    <a:moveTo>
                      <a:pt x="12" y="10"/>
                    </a:moveTo>
                    <a:cubicBezTo>
                      <a:pt x="12" y="12"/>
                      <a:pt x="12" y="14"/>
                      <a:pt x="12" y="16"/>
                    </a:cubicBezTo>
                    <a:cubicBezTo>
                      <a:pt x="12" y="17"/>
                      <a:pt x="6" y="20"/>
                      <a:pt x="5" y="20"/>
                    </a:cubicBezTo>
                    <a:cubicBezTo>
                      <a:pt x="1" y="20"/>
                      <a:pt x="0" y="16"/>
                      <a:pt x="0" y="13"/>
                    </a:cubicBezTo>
                    <a:cubicBezTo>
                      <a:pt x="4" y="13"/>
                      <a:pt x="6" y="10"/>
                      <a:pt x="10" y="10"/>
                    </a:cubicBezTo>
                    <a:cubicBezTo>
                      <a:pt x="9" y="8"/>
                      <a:pt x="7" y="7"/>
                      <a:pt x="7" y="5"/>
                    </a:cubicBezTo>
                    <a:cubicBezTo>
                      <a:pt x="7" y="2"/>
                      <a:pt x="11" y="0"/>
                      <a:pt x="11" y="0"/>
                    </a:cubicBezTo>
                    <a:cubicBezTo>
                      <a:pt x="13" y="3"/>
                      <a:pt x="14" y="4"/>
                      <a:pt x="16" y="5"/>
                    </a:cubicBezTo>
                    <a:cubicBezTo>
                      <a:pt x="15" y="7"/>
                      <a:pt x="13" y="10"/>
                      <a:pt x="12" y="1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420" name="Freeform 9">
              <a:extLst>
                <a:ext uri="{FF2B5EF4-FFF2-40B4-BE49-F238E27FC236}">
                  <a16:creationId xmlns:a16="http://schemas.microsoft.com/office/drawing/2014/main" id="{027A0E83-E9F0-8448-B78E-FAF8ED624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7799" y="4080452"/>
              <a:ext cx="201613" cy="104575"/>
            </a:xfrm>
            <a:custGeom>
              <a:avLst/>
              <a:gdLst/>
              <a:ahLst/>
              <a:cxnLst>
                <a:cxn ang="0">
                  <a:pos x="128" y="28"/>
                </a:cxn>
                <a:cxn ang="0">
                  <a:pos x="160" y="39"/>
                </a:cxn>
                <a:cxn ang="0">
                  <a:pos x="173" y="45"/>
                </a:cxn>
                <a:cxn ang="0">
                  <a:pos x="179" y="49"/>
                </a:cxn>
                <a:cxn ang="0">
                  <a:pos x="203" y="71"/>
                </a:cxn>
                <a:cxn ang="0">
                  <a:pos x="217" y="78"/>
                </a:cxn>
                <a:cxn ang="0">
                  <a:pos x="208" y="85"/>
                </a:cxn>
                <a:cxn ang="0">
                  <a:pos x="217" y="96"/>
                </a:cxn>
                <a:cxn ang="0">
                  <a:pos x="224" y="108"/>
                </a:cxn>
                <a:cxn ang="0">
                  <a:pos x="233" y="113"/>
                </a:cxn>
                <a:cxn ang="0">
                  <a:pos x="237" y="118"/>
                </a:cxn>
                <a:cxn ang="0">
                  <a:pos x="242" y="119"/>
                </a:cxn>
                <a:cxn ang="0">
                  <a:pos x="247" y="124"/>
                </a:cxn>
                <a:cxn ang="0">
                  <a:pos x="255" y="126"/>
                </a:cxn>
                <a:cxn ang="0">
                  <a:pos x="250" y="133"/>
                </a:cxn>
                <a:cxn ang="0">
                  <a:pos x="247" y="133"/>
                </a:cxn>
                <a:cxn ang="0">
                  <a:pos x="239" y="127"/>
                </a:cxn>
                <a:cxn ang="0">
                  <a:pos x="227" y="127"/>
                </a:cxn>
                <a:cxn ang="0">
                  <a:pos x="210" y="116"/>
                </a:cxn>
                <a:cxn ang="0">
                  <a:pos x="206" y="113"/>
                </a:cxn>
                <a:cxn ang="0">
                  <a:pos x="175" y="92"/>
                </a:cxn>
                <a:cxn ang="0">
                  <a:pos x="158" y="103"/>
                </a:cxn>
                <a:cxn ang="0">
                  <a:pos x="156" y="113"/>
                </a:cxn>
                <a:cxn ang="0">
                  <a:pos x="139" y="113"/>
                </a:cxn>
                <a:cxn ang="0">
                  <a:pos x="113" y="100"/>
                </a:cxn>
                <a:cxn ang="0">
                  <a:pos x="107" y="102"/>
                </a:cxn>
                <a:cxn ang="0">
                  <a:pos x="98" y="102"/>
                </a:cxn>
                <a:cxn ang="0">
                  <a:pos x="90" y="99"/>
                </a:cxn>
                <a:cxn ang="0">
                  <a:pos x="101" y="90"/>
                </a:cxn>
                <a:cxn ang="0">
                  <a:pos x="96" y="71"/>
                </a:cxn>
                <a:cxn ang="0">
                  <a:pos x="77" y="59"/>
                </a:cxn>
                <a:cxn ang="0">
                  <a:pos x="53" y="54"/>
                </a:cxn>
                <a:cxn ang="0">
                  <a:pos x="37" y="45"/>
                </a:cxn>
                <a:cxn ang="0">
                  <a:pos x="37" y="41"/>
                </a:cxn>
                <a:cxn ang="0">
                  <a:pos x="30" y="49"/>
                </a:cxn>
                <a:cxn ang="0">
                  <a:pos x="26" y="48"/>
                </a:cxn>
                <a:cxn ang="0">
                  <a:pos x="24" y="38"/>
                </a:cxn>
                <a:cxn ang="0">
                  <a:pos x="16" y="33"/>
                </a:cxn>
                <a:cxn ang="0">
                  <a:pos x="38" y="25"/>
                </a:cxn>
                <a:cxn ang="0">
                  <a:pos x="35" y="25"/>
                </a:cxn>
                <a:cxn ang="0">
                  <a:pos x="23" y="27"/>
                </a:cxn>
                <a:cxn ang="0">
                  <a:pos x="16" y="26"/>
                </a:cxn>
                <a:cxn ang="0">
                  <a:pos x="14" y="22"/>
                </a:cxn>
                <a:cxn ang="0">
                  <a:pos x="0" y="12"/>
                </a:cxn>
                <a:cxn ang="0">
                  <a:pos x="6" y="8"/>
                </a:cxn>
                <a:cxn ang="0">
                  <a:pos x="23" y="0"/>
                </a:cxn>
                <a:cxn ang="0">
                  <a:pos x="44" y="9"/>
                </a:cxn>
                <a:cxn ang="0">
                  <a:pos x="44" y="25"/>
                </a:cxn>
                <a:cxn ang="0">
                  <a:pos x="50" y="29"/>
                </a:cxn>
                <a:cxn ang="0">
                  <a:pos x="59" y="38"/>
                </a:cxn>
                <a:cxn ang="0">
                  <a:pos x="67" y="30"/>
                </a:cxn>
                <a:cxn ang="0">
                  <a:pos x="78" y="25"/>
                </a:cxn>
                <a:cxn ang="0">
                  <a:pos x="92" y="14"/>
                </a:cxn>
                <a:cxn ang="0">
                  <a:pos x="98" y="17"/>
                </a:cxn>
                <a:cxn ang="0">
                  <a:pos x="109" y="25"/>
                </a:cxn>
                <a:cxn ang="0">
                  <a:pos x="121" y="25"/>
                </a:cxn>
                <a:cxn ang="0">
                  <a:pos x="130" y="29"/>
                </a:cxn>
                <a:cxn ang="0">
                  <a:pos x="130" y="30"/>
                </a:cxn>
                <a:cxn ang="0">
                  <a:pos x="128" y="28"/>
                </a:cxn>
              </a:cxnLst>
              <a:rect l="0" t="0" r="r" b="b"/>
              <a:pathLst>
                <a:path w="255" h="133">
                  <a:moveTo>
                    <a:pt x="128" y="28"/>
                  </a:moveTo>
                  <a:cubicBezTo>
                    <a:pt x="133" y="33"/>
                    <a:pt x="149" y="39"/>
                    <a:pt x="160" y="39"/>
                  </a:cubicBezTo>
                  <a:cubicBezTo>
                    <a:pt x="165" y="39"/>
                    <a:pt x="168" y="45"/>
                    <a:pt x="173" y="45"/>
                  </a:cubicBezTo>
                  <a:cubicBezTo>
                    <a:pt x="173" y="48"/>
                    <a:pt x="176" y="49"/>
                    <a:pt x="179" y="49"/>
                  </a:cubicBezTo>
                  <a:cubicBezTo>
                    <a:pt x="193" y="54"/>
                    <a:pt x="192" y="66"/>
                    <a:pt x="203" y="71"/>
                  </a:cubicBezTo>
                  <a:cubicBezTo>
                    <a:pt x="207" y="73"/>
                    <a:pt x="217" y="68"/>
                    <a:pt x="217" y="78"/>
                  </a:cubicBezTo>
                  <a:cubicBezTo>
                    <a:pt x="217" y="83"/>
                    <a:pt x="208" y="81"/>
                    <a:pt x="208" y="85"/>
                  </a:cubicBezTo>
                  <a:cubicBezTo>
                    <a:pt x="208" y="87"/>
                    <a:pt x="216" y="95"/>
                    <a:pt x="217" y="96"/>
                  </a:cubicBezTo>
                  <a:cubicBezTo>
                    <a:pt x="221" y="100"/>
                    <a:pt x="220" y="103"/>
                    <a:pt x="224" y="108"/>
                  </a:cubicBezTo>
                  <a:cubicBezTo>
                    <a:pt x="225" y="111"/>
                    <a:pt x="230" y="113"/>
                    <a:pt x="233" y="113"/>
                  </a:cubicBezTo>
                  <a:cubicBezTo>
                    <a:pt x="235" y="113"/>
                    <a:pt x="236" y="116"/>
                    <a:pt x="237" y="118"/>
                  </a:cubicBezTo>
                  <a:cubicBezTo>
                    <a:pt x="238" y="120"/>
                    <a:pt x="240" y="118"/>
                    <a:pt x="242" y="119"/>
                  </a:cubicBezTo>
                  <a:cubicBezTo>
                    <a:pt x="245" y="119"/>
                    <a:pt x="246" y="122"/>
                    <a:pt x="247" y="124"/>
                  </a:cubicBezTo>
                  <a:cubicBezTo>
                    <a:pt x="247" y="126"/>
                    <a:pt x="254" y="125"/>
                    <a:pt x="255" y="126"/>
                  </a:cubicBezTo>
                  <a:cubicBezTo>
                    <a:pt x="253" y="127"/>
                    <a:pt x="250" y="130"/>
                    <a:pt x="250" y="133"/>
                  </a:cubicBezTo>
                  <a:cubicBezTo>
                    <a:pt x="249" y="133"/>
                    <a:pt x="248" y="133"/>
                    <a:pt x="247" y="133"/>
                  </a:cubicBezTo>
                  <a:cubicBezTo>
                    <a:pt x="246" y="133"/>
                    <a:pt x="240" y="128"/>
                    <a:pt x="239" y="127"/>
                  </a:cubicBezTo>
                  <a:cubicBezTo>
                    <a:pt x="227" y="127"/>
                    <a:pt x="227" y="127"/>
                    <a:pt x="227" y="127"/>
                  </a:cubicBezTo>
                  <a:cubicBezTo>
                    <a:pt x="221" y="126"/>
                    <a:pt x="210" y="121"/>
                    <a:pt x="210" y="116"/>
                  </a:cubicBezTo>
                  <a:cubicBezTo>
                    <a:pt x="210" y="115"/>
                    <a:pt x="207" y="114"/>
                    <a:pt x="206" y="113"/>
                  </a:cubicBezTo>
                  <a:cubicBezTo>
                    <a:pt x="197" y="104"/>
                    <a:pt x="189" y="92"/>
                    <a:pt x="175" y="92"/>
                  </a:cubicBezTo>
                  <a:cubicBezTo>
                    <a:pt x="164" y="92"/>
                    <a:pt x="165" y="100"/>
                    <a:pt x="158" y="103"/>
                  </a:cubicBezTo>
                  <a:cubicBezTo>
                    <a:pt x="160" y="108"/>
                    <a:pt x="156" y="110"/>
                    <a:pt x="156" y="113"/>
                  </a:cubicBezTo>
                  <a:cubicBezTo>
                    <a:pt x="146" y="113"/>
                    <a:pt x="144" y="113"/>
                    <a:pt x="139" y="113"/>
                  </a:cubicBezTo>
                  <a:cubicBezTo>
                    <a:pt x="128" y="113"/>
                    <a:pt x="125" y="100"/>
                    <a:pt x="113" y="100"/>
                  </a:cubicBezTo>
                  <a:cubicBezTo>
                    <a:pt x="112" y="100"/>
                    <a:pt x="107" y="100"/>
                    <a:pt x="107" y="102"/>
                  </a:cubicBezTo>
                  <a:cubicBezTo>
                    <a:pt x="98" y="102"/>
                    <a:pt x="98" y="102"/>
                    <a:pt x="98" y="102"/>
                  </a:cubicBezTo>
                  <a:cubicBezTo>
                    <a:pt x="94" y="102"/>
                    <a:pt x="90" y="102"/>
                    <a:pt x="90" y="99"/>
                  </a:cubicBezTo>
                  <a:cubicBezTo>
                    <a:pt x="90" y="93"/>
                    <a:pt x="99" y="91"/>
                    <a:pt x="101" y="90"/>
                  </a:cubicBezTo>
                  <a:cubicBezTo>
                    <a:pt x="95" y="84"/>
                    <a:pt x="98" y="78"/>
                    <a:pt x="96" y="71"/>
                  </a:cubicBezTo>
                  <a:cubicBezTo>
                    <a:pt x="94" y="66"/>
                    <a:pt x="82" y="61"/>
                    <a:pt x="77" y="59"/>
                  </a:cubicBezTo>
                  <a:cubicBezTo>
                    <a:pt x="72" y="56"/>
                    <a:pt x="60" y="54"/>
                    <a:pt x="53" y="54"/>
                  </a:cubicBezTo>
                  <a:cubicBezTo>
                    <a:pt x="47" y="54"/>
                    <a:pt x="44" y="43"/>
                    <a:pt x="37" y="45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6" y="44"/>
                    <a:pt x="34" y="49"/>
                    <a:pt x="30" y="49"/>
                  </a:cubicBezTo>
                  <a:cubicBezTo>
                    <a:pt x="29" y="49"/>
                    <a:pt x="26" y="49"/>
                    <a:pt x="26" y="48"/>
                  </a:cubicBezTo>
                  <a:cubicBezTo>
                    <a:pt x="24" y="43"/>
                    <a:pt x="26" y="41"/>
                    <a:pt x="24" y="38"/>
                  </a:cubicBezTo>
                  <a:cubicBezTo>
                    <a:pt x="22" y="34"/>
                    <a:pt x="17" y="36"/>
                    <a:pt x="16" y="33"/>
                  </a:cubicBezTo>
                  <a:cubicBezTo>
                    <a:pt x="22" y="29"/>
                    <a:pt x="35" y="30"/>
                    <a:pt x="38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0" y="26"/>
                    <a:pt x="27" y="27"/>
                    <a:pt x="23" y="27"/>
                  </a:cubicBezTo>
                  <a:cubicBezTo>
                    <a:pt x="20" y="27"/>
                    <a:pt x="19" y="26"/>
                    <a:pt x="16" y="26"/>
                  </a:cubicBezTo>
                  <a:cubicBezTo>
                    <a:pt x="15" y="25"/>
                    <a:pt x="14" y="23"/>
                    <a:pt x="14" y="22"/>
                  </a:cubicBezTo>
                  <a:cubicBezTo>
                    <a:pt x="11" y="15"/>
                    <a:pt x="0" y="18"/>
                    <a:pt x="0" y="12"/>
                  </a:cubicBezTo>
                  <a:cubicBezTo>
                    <a:pt x="0" y="9"/>
                    <a:pt x="4" y="8"/>
                    <a:pt x="6" y="8"/>
                  </a:cubicBezTo>
                  <a:cubicBezTo>
                    <a:pt x="12" y="8"/>
                    <a:pt x="15" y="0"/>
                    <a:pt x="23" y="0"/>
                  </a:cubicBezTo>
                  <a:cubicBezTo>
                    <a:pt x="30" y="0"/>
                    <a:pt x="36" y="7"/>
                    <a:pt x="44" y="9"/>
                  </a:cubicBezTo>
                  <a:cubicBezTo>
                    <a:pt x="44" y="15"/>
                    <a:pt x="44" y="22"/>
                    <a:pt x="44" y="25"/>
                  </a:cubicBezTo>
                  <a:cubicBezTo>
                    <a:pt x="44" y="27"/>
                    <a:pt x="46" y="29"/>
                    <a:pt x="50" y="29"/>
                  </a:cubicBezTo>
                  <a:cubicBezTo>
                    <a:pt x="50" y="31"/>
                    <a:pt x="56" y="38"/>
                    <a:pt x="59" y="38"/>
                  </a:cubicBezTo>
                  <a:cubicBezTo>
                    <a:pt x="62" y="38"/>
                    <a:pt x="66" y="31"/>
                    <a:pt x="67" y="30"/>
                  </a:cubicBezTo>
                  <a:cubicBezTo>
                    <a:pt x="71" y="27"/>
                    <a:pt x="71" y="26"/>
                    <a:pt x="78" y="25"/>
                  </a:cubicBezTo>
                  <a:cubicBezTo>
                    <a:pt x="82" y="23"/>
                    <a:pt x="87" y="15"/>
                    <a:pt x="92" y="14"/>
                  </a:cubicBezTo>
                  <a:cubicBezTo>
                    <a:pt x="93" y="17"/>
                    <a:pt x="96" y="16"/>
                    <a:pt x="98" y="17"/>
                  </a:cubicBezTo>
                  <a:cubicBezTo>
                    <a:pt x="103" y="18"/>
                    <a:pt x="106" y="24"/>
                    <a:pt x="109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8" y="29"/>
                    <a:pt x="130" y="29"/>
                  </a:cubicBezTo>
                  <a:cubicBezTo>
                    <a:pt x="130" y="30"/>
                    <a:pt x="130" y="30"/>
                    <a:pt x="130" y="30"/>
                  </a:cubicBezTo>
                  <a:lnTo>
                    <a:pt x="128" y="28"/>
                  </a:lnTo>
                  <a:close/>
                </a:path>
              </a:pathLst>
            </a:custGeom>
            <a:solidFill>
              <a:srgbClr val="7030A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grpSp>
          <p:nvGrpSpPr>
            <p:cNvPr id="421" name="Group 361">
              <a:extLst>
                <a:ext uri="{FF2B5EF4-FFF2-40B4-BE49-F238E27FC236}">
                  <a16:creationId xmlns:a16="http://schemas.microsoft.com/office/drawing/2014/main" id="{6DB36AF5-AD7E-574A-AC81-E4C9985681D9}"/>
                </a:ext>
              </a:extLst>
            </p:cNvPr>
            <p:cNvGrpSpPr/>
            <p:nvPr/>
          </p:nvGrpSpPr>
          <p:grpSpPr>
            <a:xfrm>
              <a:off x="11004449" y="4103063"/>
              <a:ext cx="573750" cy="478596"/>
              <a:chOff x="6275388" y="2917825"/>
              <a:chExt cx="966788" cy="806451"/>
            </a:xfrm>
            <a:grpFill/>
          </p:grpSpPr>
          <p:sp>
            <p:nvSpPr>
              <p:cNvPr id="489" name="Freeform 7">
                <a:extLst>
                  <a:ext uri="{FF2B5EF4-FFF2-40B4-BE49-F238E27FC236}">
                    <a16:creationId xmlns:a16="http://schemas.microsoft.com/office/drawing/2014/main" id="{FD193428-98D1-F146-AA33-2E9747978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3050" y="2968625"/>
                <a:ext cx="11113" cy="2540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5"/>
                  </a:cxn>
                  <a:cxn ang="0">
                    <a:pos x="5" y="9"/>
                  </a:cxn>
                  <a:cxn ang="0">
                    <a:pos x="2" y="19"/>
                  </a:cxn>
                  <a:cxn ang="0">
                    <a:pos x="0" y="15"/>
                  </a:cxn>
                  <a:cxn ang="0">
                    <a:pos x="4" y="8"/>
                  </a:cxn>
                  <a:cxn ang="0">
                    <a:pos x="7" y="0"/>
                  </a:cxn>
                </a:cxnLst>
                <a:rect l="0" t="0" r="r" b="b"/>
                <a:pathLst>
                  <a:path w="8" h="19">
                    <a:moveTo>
                      <a:pt x="7" y="0"/>
                    </a:moveTo>
                    <a:cubicBezTo>
                      <a:pt x="7" y="4"/>
                      <a:pt x="8" y="2"/>
                      <a:pt x="8" y="5"/>
                    </a:cubicBezTo>
                    <a:cubicBezTo>
                      <a:pt x="8" y="8"/>
                      <a:pt x="7" y="9"/>
                      <a:pt x="5" y="9"/>
                    </a:cubicBezTo>
                    <a:cubicBezTo>
                      <a:pt x="5" y="14"/>
                      <a:pt x="6" y="19"/>
                      <a:pt x="2" y="19"/>
                    </a:cubicBezTo>
                    <a:cubicBezTo>
                      <a:pt x="1" y="19"/>
                      <a:pt x="0" y="16"/>
                      <a:pt x="0" y="15"/>
                    </a:cubicBezTo>
                    <a:cubicBezTo>
                      <a:pt x="0" y="11"/>
                      <a:pt x="4" y="10"/>
                      <a:pt x="4" y="8"/>
                    </a:cubicBezTo>
                    <a:cubicBezTo>
                      <a:pt x="4" y="4"/>
                      <a:pt x="3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490" name="Freeform 8">
                <a:extLst>
                  <a:ext uri="{FF2B5EF4-FFF2-40B4-BE49-F238E27FC236}">
                    <a16:creationId xmlns:a16="http://schemas.microsoft.com/office/drawing/2014/main" id="{06630380-9D11-424F-AC87-B286EA286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7525" y="2944813"/>
                <a:ext cx="65088" cy="38100"/>
              </a:xfrm>
              <a:custGeom>
                <a:avLst/>
                <a:gdLst/>
                <a:ahLst/>
                <a:cxnLst>
                  <a:cxn ang="0">
                    <a:pos x="13" y="27"/>
                  </a:cxn>
                  <a:cxn ang="0">
                    <a:pos x="0" y="18"/>
                  </a:cxn>
                  <a:cxn ang="0">
                    <a:pos x="13" y="18"/>
                  </a:cxn>
                  <a:cxn ang="0">
                    <a:pos x="18" y="17"/>
                  </a:cxn>
                  <a:cxn ang="0">
                    <a:pos x="35" y="13"/>
                  </a:cxn>
                  <a:cxn ang="0">
                    <a:pos x="45" y="0"/>
                  </a:cxn>
                  <a:cxn ang="0">
                    <a:pos x="49" y="7"/>
                  </a:cxn>
                  <a:cxn ang="0">
                    <a:pos x="40" y="22"/>
                  </a:cxn>
                  <a:cxn ang="0">
                    <a:pos x="19" y="29"/>
                  </a:cxn>
                  <a:cxn ang="0">
                    <a:pos x="11" y="25"/>
                  </a:cxn>
                  <a:cxn ang="0">
                    <a:pos x="13" y="27"/>
                  </a:cxn>
                </a:cxnLst>
                <a:rect l="0" t="0" r="r" b="b"/>
                <a:pathLst>
                  <a:path w="49" h="29">
                    <a:moveTo>
                      <a:pt x="13" y="27"/>
                    </a:moveTo>
                    <a:cubicBezTo>
                      <a:pt x="9" y="22"/>
                      <a:pt x="1" y="24"/>
                      <a:pt x="0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4" y="18"/>
                      <a:pt x="18" y="17"/>
                      <a:pt x="18" y="17"/>
                    </a:cubicBezTo>
                    <a:cubicBezTo>
                      <a:pt x="25" y="14"/>
                      <a:pt x="31" y="15"/>
                      <a:pt x="35" y="13"/>
                    </a:cubicBezTo>
                    <a:cubicBezTo>
                      <a:pt x="41" y="10"/>
                      <a:pt x="39" y="0"/>
                      <a:pt x="45" y="0"/>
                    </a:cubicBezTo>
                    <a:cubicBezTo>
                      <a:pt x="48" y="0"/>
                      <a:pt x="49" y="4"/>
                      <a:pt x="49" y="7"/>
                    </a:cubicBezTo>
                    <a:cubicBezTo>
                      <a:pt x="49" y="16"/>
                      <a:pt x="40" y="14"/>
                      <a:pt x="40" y="22"/>
                    </a:cubicBezTo>
                    <a:cubicBezTo>
                      <a:pt x="32" y="24"/>
                      <a:pt x="28" y="29"/>
                      <a:pt x="19" y="29"/>
                    </a:cubicBezTo>
                    <a:cubicBezTo>
                      <a:pt x="17" y="29"/>
                      <a:pt x="11" y="26"/>
                      <a:pt x="11" y="25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491" name="Freeform 10">
                <a:extLst>
                  <a:ext uri="{FF2B5EF4-FFF2-40B4-BE49-F238E27FC236}">
                    <a16:creationId xmlns:a16="http://schemas.microsoft.com/office/drawing/2014/main" id="{3B89D90B-5256-5E4B-B597-E7BE3A9D0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1975" y="2917825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25"/>
                  </a:cxn>
                  <a:cxn ang="0">
                    <a:pos x="19" y="17"/>
                  </a:cxn>
                  <a:cxn ang="0">
                    <a:pos x="8" y="6"/>
                  </a:cxn>
                  <a:cxn ang="0">
                    <a:pos x="0" y="0"/>
                  </a:cxn>
                  <a:cxn ang="0">
                    <a:pos x="18" y="13"/>
                  </a:cxn>
                  <a:cxn ang="0">
                    <a:pos x="26" y="22"/>
                  </a:cxn>
                  <a:cxn ang="0">
                    <a:pos x="26" y="25"/>
                  </a:cxn>
                  <a:cxn ang="0">
                    <a:pos x="23" y="25"/>
                  </a:cxn>
                </a:cxnLst>
                <a:rect l="0" t="0" r="r" b="b"/>
                <a:pathLst>
                  <a:path w="26" h="26">
                    <a:moveTo>
                      <a:pt x="23" y="25"/>
                    </a:moveTo>
                    <a:cubicBezTo>
                      <a:pt x="18" y="24"/>
                      <a:pt x="18" y="21"/>
                      <a:pt x="19" y="17"/>
                    </a:cubicBezTo>
                    <a:cubicBezTo>
                      <a:pt x="13" y="14"/>
                      <a:pt x="14" y="9"/>
                      <a:pt x="8" y="6"/>
                    </a:cubicBezTo>
                    <a:cubicBezTo>
                      <a:pt x="5" y="4"/>
                      <a:pt x="2" y="4"/>
                      <a:pt x="0" y="0"/>
                    </a:cubicBezTo>
                    <a:cubicBezTo>
                      <a:pt x="9" y="3"/>
                      <a:pt x="13" y="8"/>
                      <a:pt x="18" y="13"/>
                    </a:cubicBezTo>
                    <a:cubicBezTo>
                      <a:pt x="21" y="17"/>
                      <a:pt x="26" y="16"/>
                      <a:pt x="26" y="22"/>
                    </a:cubicBezTo>
                    <a:cubicBezTo>
                      <a:pt x="26" y="23"/>
                      <a:pt x="26" y="24"/>
                      <a:pt x="26" y="25"/>
                    </a:cubicBezTo>
                    <a:cubicBezTo>
                      <a:pt x="25" y="25"/>
                      <a:pt x="24" y="26"/>
                      <a:pt x="23" y="2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492" name="Freeform 11">
                <a:extLst>
                  <a:ext uri="{FF2B5EF4-FFF2-40B4-BE49-F238E27FC236}">
                    <a16:creationId xmlns:a16="http://schemas.microsoft.com/office/drawing/2014/main" id="{4D88650C-C83B-3E49-8821-1AF35641F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0" y="2967038"/>
                <a:ext cx="17463" cy="20638"/>
              </a:xfrm>
              <a:custGeom>
                <a:avLst/>
                <a:gdLst/>
                <a:ahLst/>
                <a:cxnLst>
                  <a:cxn ang="0">
                    <a:pos x="7" y="9"/>
                  </a:cxn>
                  <a:cxn ang="0">
                    <a:pos x="1" y="0"/>
                  </a:cxn>
                  <a:cxn ang="0">
                    <a:pos x="13" y="12"/>
                  </a:cxn>
                  <a:cxn ang="0">
                    <a:pos x="10" y="16"/>
                  </a:cxn>
                  <a:cxn ang="0">
                    <a:pos x="7" y="13"/>
                  </a:cxn>
                  <a:cxn ang="0">
                    <a:pos x="7" y="9"/>
                  </a:cxn>
                </a:cxnLst>
                <a:rect l="0" t="0" r="r" b="b"/>
                <a:pathLst>
                  <a:path w="13" h="16">
                    <a:moveTo>
                      <a:pt x="7" y="9"/>
                    </a:moveTo>
                    <a:cubicBezTo>
                      <a:pt x="2" y="9"/>
                      <a:pt x="0" y="4"/>
                      <a:pt x="1" y="0"/>
                    </a:cubicBezTo>
                    <a:cubicBezTo>
                      <a:pt x="4" y="1"/>
                      <a:pt x="13" y="11"/>
                      <a:pt x="13" y="12"/>
                    </a:cubicBezTo>
                    <a:cubicBezTo>
                      <a:pt x="13" y="14"/>
                      <a:pt x="11" y="16"/>
                      <a:pt x="10" y="16"/>
                    </a:cubicBezTo>
                    <a:cubicBezTo>
                      <a:pt x="9" y="16"/>
                      <a:pt x="7" y="14"/>
                      <a:pt x="7" y="13"/>
                    </a:cubicBezTo>
                    <a:cubicBezTo>
                      <a:pt x="7" y="12"/>
                      <a:pt x="7" y="11"/>
                      <a:pt x="7" y="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493" name="Freeform 12">
                <a:extLst>
                  <a:ext uri="{FF2B5EF4-FFF2-40B4-BE49-F238E27FC236}">
                    <a16:creationId xmlns:a16="http://schemas.microsoft.com/office/drawing/2014/main" id="{1C69447F-FF9B-2344-96A3-FFF9F3DD6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86600" y="3046413"/>
                <a:ext cx="9525" cy="11113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9"/>
                  </a:cxn>
                  <a:cxn ang="0">
                    <a:pos x="0" y="0"/>
                  </a:cxn>
                  <a:cxn ang="0">
                    <a:pos x="7" y="6"/>
                  </a:cxn>
                </a:cxnLst>
                <a:rect l="0" t="0" r="r" b="b"/>
                <a:pathLst>
                  <a:path w="7" h="9">
                    <a:moveTo>
                      <a:pt x="7" y="6"/>
                    </a:moveTo>
                    <a:cubicBezTo>
                      <a:pt x="7" y="7"/>
                      <a:pt x="7" y="8"/>
                      <a:pt x="7" y="9"/>
                    </a:cubicBezTo>
                    <a:cubicBezTo>
                      <a:pt x="3" y="9"/>
                      <a:pt x="0" y="2"/>
                      <a:pt x="0" y="0"/>
                    </a:cubicBezTo>
                    <a:cubicBezTo>
                      <a:pt x="4" y="2"/>
                      <a:pt x="7" y="3"/>
                      <a:pt x="7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494" name="Freeform 13">
                <a:extLst>
                  <a:ext uri="{FF2B5EF4-FFF2-40B4-BE49-F238E27FC236}">
                    <a16:creationId xmlns:a16="http://schemas.microsoft.com/office/drawing/2014/main" id="{5BBDF5AA-FEB0-5A4B-90DB-84A8D44CB5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036888"/>
                <a:ext cx="20638" cy="9525"/>
              </a:xfrm>
              <a:custGeom>
                <a:avLst/>
                <a:gdLst/>
                <a:ahLst/>
                <a:cxnLst>
                  <a:cxn ang="0">
                    <a:pos x="15" y="6"/>
                  </a:cxn>
                  <a:cxn ang="0">
                    <a:pos x="12" y="7"/>
                  </a:cxn>
                  <a:cxn ang="0">
                    <a:pos x="0" y="0"/>
                  </a:cxn>
                  <a:cxn ang="0">
                    <a:pos x="15" y="6"/>
                  </a:cxn>
                </a:cxnLst>
                <a:rect l="0" t="0" r="r" b="b"/>
                <a:pathLst>
                  <a:path w="15" h="7">
                    <a:moveTo>
                      <a:pt x="15" y="6"/>
                    </a:moveTo>
                    <a:cubicBezTo>
                      <a:pt x="14" y="6"/>
                      <a:pt x="13" y="7"/>
                      <a:pt x="12" y="7"/>
                    </a:cubicBezTo>
                    <a:cubicBezTo>
                      <a:pt x="7" y="7"/>
                      <a:pt x="0" y="5"/>
                      <a:pt x="0" y="0"/>
                    </a:cubicBezTo>
                    <a:cubicBezTo>
                      <a:pt x="7" y="0"/>
                      <a:pt x="11" y="1"/>
                      <a:pt x="15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495" name="Freeform 14">
                <a:extLst>
                  <a:ext uri="{FF2B5EF4-FFF2-40B4-BE49-F238E27FC236}">
                    <a16:creationId xmlns:a16="http://schemas.microsoft.com/office/drawing/2014/main" id="{86BAC7D7-71FD-DC44-964C-A4EAD07E4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4375" y="3013075"/>
                <a:ext cx="17463" cy="19050"/>
              </a:xfrm>
              <a:custGeom>
                <a:avLst/>
                <a:gdLst/>
                <a:ahLst/>
                <a:cxnLst>
                  <a:cxn ang="0">
                    <a:pos x="13" y="14"/>
                  </a:cxn>
                  <a:cxn ang="0">
                    <a:pos x="0" y="0"/>
                  </a:cxn>
                  <a:cxn ang="0">
                    <a:pos x="13" y="14"/>
                  </a:cxn>
                </a:cxnLst>
                <a:rect l="0" t="0" r="r" b="b"/>
                <a:pathLst>
                  <a:path w="13" h="14">
                    <a:moveTo>
                      <a:pt x="13" y="14"/>
                    </a:moveTo>
                    <a:cubicBezTo>
                      <a:pt x="9" y="14"/>
                      <a:pt x="1" y="3"/>
                      <a:pt x="0" y="0"/>
                    </a:cubicBezTo>
                    <a:cubicBezTo>
                      <a:pt x="6" y="3"/>
                      <a:pt x="11" y="7"/>
                      <a:pt x="13" y="1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496" name="Freeform 15">
                <a:extLst>
                  <a:ext uri="{FF2B5EF4-FFF2-40B4-BE49-F238E27FC236}">
                    <a16:creationId xmlns:a16="http://schemas.microsoft.com/office/drawing/2014/main" id="{7BA51E42-9EFB-B34E-B750-E6B08B917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7863" y="2998788"/>
                <a:ext cx="23813" cy="142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7" y="9"/>
                  </a:cxn>
                  <a:cxn ang="0">
                    <a:pos x="14" y="1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</a:cxnLst>
                <a:rect l="0" t="0" r="r" b="b"/>
                <a:pathLst>
                  <a:path w="17" h="10">
                    <a:moveTo>
                      <a:pt x="2" y="0"/>
                    </a:moveTo>
                    <a:cubicBezTo>
                      <a:pt x="6" y="2"/>
                      <a:pt x="15" y="5"/>
                      <a:pt x="17" y="9"/>
                    </a:cubicBezTo>
                    <a:cubicBezTo>
                      <a:pt x="17" y="9"/>
                      <a:pt x="15" y="10"/>
                      <a:pt x="14" y="10"/>
                    </a:cubicBezTo>
                    <a:cubicBezTo>
                      <a:pt x="10" y="10"/>
                      <a:pt x="0" y="6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497" name="Freeform 16">
                <a:extLst>
                  <a:ext uri="{FF2B5EF4-FFF2-40B4-BE49-F238E27FC236}">
                    <a16:creationId xmlns:a16="http://schemas.microsoft.com/office/drawing/2014/main" id="{F8C3CCAE-BAA6-A54A-94CE-1CC4D3AC0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2463" y="2984500"/>
                <a:ext cx="14288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6"/>
                  </a:cxn>
                  <a:cxn ang="0">
                    <a:pos x="7" y="6"/>
                  </a:cxn>
                  <a:cxn ang="0">
                    <a:pos x="0" y="2"/>
                  </a:cxn>
                  <a:cxn ang="0">
                    <a:pos x="3" y="1"/>
                  </a:cxn>
                  <a:cxn ang="0">
                    <a:pos x="0" y="0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5" y="3"/>
                      <a:pt x="8" y="2"/>
                      <a:pt x="11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3" y="2"/>
                      <a:pt x="3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498" name="Freeform 17">
                <a:extLst>
                  <a:ext uri="{FF2B5EF4-FFF2-40B4-BE49-F238E27FC236}">
                    <a16:creationId xmlns:a16="http://schemas.microsoft.com/office/drawing/2014/main" id="{448ECCB2-2DCC-C245-B182-C335DF9D2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0850" y="3594100"/>
                <a:ext cx="63500" cy="65088"/>
              </a:xfrm>
              <a:custGeom>
                <a:avLst/>
                <a:gdLst/>
                <a:ahLst/>
                <a:cxnLst>
                  <a:cxn ang="0">
                    <a:pos x="24" y="7"/>
                  </a:cxn>
                  <a:cxn ang="0">
                    <a:pos x="43" y="3"/>
                  </a:cxn>
                  <a:cxn ang="0">
                    <a:pos x="48" y="16"/>
                  </a:cxn>
                  <a:cxn ang="0">
                    <a:pos x="27" y="49"/>
                  </a:cxn>
                  <a:cxn ang="0">
                    <a:pos x="0" y="7"/>
                  </a:cxn>
                  <a:cxn ang="0">
                    <a:pos x="24" y="7"/>
                  </a:cxn>
                </a:cxnLst>
                <a:rect l="0" t="0" r="r" b="b"/>
                <a:pathLst>
                  <a:path w="48" h="49">
                    <a:moveTo>
                      <a:pt x="24" y="7"/>
                    </a:moveTo>
                    <a:cubicBezTo>
                      <a:pt x="30" y="7"/>
                      <a:pt x="37" y="5"/>
                      <a:pt x="43" y="3"/>
                    </a:cubicBezTo>
                    <a:cubicBezTo>
                      <a:pt x="45" y="8"/>
                      <a:pt x="48" y="11"/>
                      <a:pt x="48" y="16"/>
                    </a:cubicBezTo>
                    <a:cubicBezTo>
                      <a:pt x="48" y="26"/>
                      <a:pt x="36" y="49"/>
                      <a:pt x="27" y="49"/>
                    </a:cubicBezTo>
                    <a:cubicBezTo>
                      <a:pt x="14" y="49"/>
                      <a:pt x="0" y="16"/>
                      <a:pt x="0" y="7"/>
                    </a:cubicBezTo>
                    <a:cubicBezTo>
                      <a:pt x="0" y="0"/>
                      <a:pt x="24" y="7"/>
                      <a:pt x="24" y="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499" name="Freeform 18">
                <a:extLst>
                  <a:ext uri="{FF2B5EF4-FFF2-40B4-BE49-F238E27FC236}">
                    <a16:creationId xmlns:a16="http://schemas.microsoft.com/office/drawing/2014/main" id="{ABDF3171-680F-6A45-BEFF-11784B5A8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5388" y="3057525"/>
                <a:ext cx="676275" cy="509588"/>
              </a:xfrm>
              <a:custGeom>
                <a:avLst/>
                <a:gdLst/>
                <a:ahLst/>
                <a:cxnLst>
                  <a:cxn ang="0">
                    <a:pos x="508" y="232"/>
                  </a:cxn>
                  <a:cxn ang="0">
                    <a:pos x="501" y="272"/>
                  </a:cxn>
                  <a:cxn ang="0">
                    <a:pos x="478" y="312"/>
                  </a:cxn>
                  <a:cxn ang="0">
                    <a:pos x="465" y="351"/>
                  </a:cxn>
                  <a:cxn ang="0">
                    <a:pos x="398" y="370"/>
                  </a:cxn>
                  <a:cxn ang="0">
                    <a:pos x="335" y="350"/>
                  </a:cxn>
                  <a:cxn ang="0">
                    <a:pos x="329" y="330"/>
                  </a:cxn>
                  <a:cxn ang="0">
                    <a:pos x="314" y="333"/>
                  </a:cxn>
                  <a:cxn ang="0">
                    <a:pos x="313" y="315"/>
                  </a:cxn>
                  <a:cxn ang="0">
                    <a:pos x="301" y="329"/>
                  </a:cxn>
                  <a:cxn ang="0">
                    <a:pos x="310" y="292"/>
                  </a:cxn>
                  <a:cxn ang="0">
                    <a:pos x="278" y="315"/>
                  </a:cxn>
                  <a:cxn ang="0">
                    <a:pos x="214" y="276"/>
                  </a:cxn>
                  <a:cxn ang="0">
                    <a:pos x="131" y="308"/>
                  </a:cxn>
                  <a:cxn ang="0">
                    <a:pos x="93" y="311"/>
                  </a:cxn>
                  <a:cxn ang="0">
                    <a:pos x="22" y="310"/>
                  </a:cxn>
                  <a:cxn ang="0">
                    <a:pos x="23" y="262"/>
                  </a:cxn>
                  <a:cxn ang="0">
                    <a:pos x="2" y="204"/>
                  </a:cxn>
                  <a:cxn ang="0">
                    <a:pos x="9" y="204"/>
                  </a:cxn>
                  <a:cxn ang="0">
                    <a:pos x="3" y="176"/>
                  </a:cxn>
                  <a:cxn ang="0">
                    <a:pos x="8" y="145"/>
                  </a:cxn>
                  <a:cxn ang="0">
                    <a:pos x="32" y="132"/>
                  </a:cxn>
                  <a:cxn ang="0">
                    <a:pos x="114" y="95"/>
                  </a:cxn>
                  <a:cxn ang="0">
                    <a:pos x="119" y="76"/>
                  </a:cxn>
                  <a:cxn ang="0">
                    <a:pos x="131" y="71"/>
                  </a:cxn>
                  <a:cxn ang="0">
                    <a:pos x="150" y="50"/>
                  </a:cxn>
                  <a:cxn ang="0">
                    <a:pos x="187" y="58"/>
                  </a:cxn>
                  <a:cxn ang="0">
                    <a:pos x="203" y="56"/>
                  </a:cxn>
                  <a:cxn ang="0">
                    <a:pos x="211" y="30"/>
                  </a:cxn>
                  <a:cxn ang="0">
                    <a:pos x="244" y="17"/>
                  </a:cxn>
                  <a:cxn ang="0">
                    <a:pos x="276" y="19"/>
                  </a:cxn>
                  <a:cxn ang="0">
                    <a:pos x="297" y="23"/>
                  </a:cxn>
                  <a:cxn ang="0">
                    <a:pos x="281" y="54"/>
                  </a:cxn>
                  <a:cxn ang="0">
                    <a:pos x="295" y="68"/>
                  </a:cxn>
                  <a:cxn ang="0">
                    <a:pos x="341" y="90"/>
                  </a:cxn>
                  <a:cxn ang="0">
                    <a:pos x="359" y="15"/>
                  </a:cxn>
                  <a:cxn ang="0">
                    <a:pos x="381" y="28"/>
                  </a:cxn>
                  <a:cxn ang="0">
                    <a:pos x="400" y="50"/>
                  </a:cxn>
                  <a:cxn ang="0">
                    <a:pos x="419" y="104"/>
                  </a:cxn>
                  <a:cxn ang="0">
                    <a:pos x="457" y="146"/>
                  </a:cxn>
                  <a:cxn ang="0">
                    <a:pos x="497" y="185"/>
                  </a:cxn>
                </a:cxnLst>
                <a:rect l="0" t="0" r="r" b="b"/>
                <a:pathLst>
                  <a:path w="508" h="383">
                    <a:moveTo>
                      <a:pt x="496" y="186"/>
                    </a:moveTo>
                    <a:cubicBezTo>
                      <a:pt x="503" y="195"/>
                      <a:pt x="508" y="219"/>
                      <a:pt x="508" y="232"/>
                    </a:cubicBezTo>
                    <a:cubicBezTo>
                      <a:pt x="508" y="242"/>
                      <a:pt x="505" y="256"/>
                      <a:pt x="501" y="260"/>
                    </a:cubicBezTo>
                    <a:cubicBezTo>
                      <a:pt x="501" y="272"/>
                      <a:pt x="501" y="272"/>
                      <a:pt x="501" y="272"/>
                    </a:cubicBezTo>
                    <a:cubicBezTo>
                      <a:pt x="499" y="276"/>
                      <a:pt x="500" y="277"/>
                      <a:pt x="498" y="281"/>
                    </a:cubicBezTo>
                    <a:cubicBezTo>
                      <a:pt x="490" y="293"/>
                      <a:pt x="482" y="298"/>
                      <a:pt x="478" y="312"/>
                    </a:cubicBezTo>
                    <a:cubicBezTo>
                      <a:pt x="474" y="322"/>
                      <a:pt x="465" y="336"/>
                      <a:pt x="465" y="352"/>
                    </a:cubicBezTo>
                    <a:cubicBezTo>
                      <a:pt x="465" y="351"/>
                      <a:pt x="465" y="351"/>
                      <a:pt x="465" y="351"/>
                    </a:cubicBezTo>
                    <a:cubicBezTo>
                      <a:pt x="460" y="371"/>
                      <a:pt x="424" y="362"/>
                      <a:pt x="420" y="383"/>
                    </a:cubicBezTo>
                    <a:cubicBezTo>
                      <a:pt x="417" y="382"/>
                      <a:pt x="399" y="372"/>
                      <a:pt x="398" y="370"/>
                    </a:cubicBezTo>
                    <a:cubicBezTo>
                      <a:pt x="388" y="371"/>
                      <a:pt x="392" y="379"/>
                      <a:pt x="381" y="379"/>
                    </a:cubicBezTo>
                    <a:cubicBezTo>
                      <a:pt x="363" y="379"/>
                      <a:pt x="335" y="368"/>
                      <a:pt x="335" y="350"/>
                    </a:cubicBezTo>
                    <a:cubicBezTo>
                      <a:pt x="335" y="343"/>
                      <a:pt x="329" y="338"/>
                      <a:pt x="329" y="332"/>
                    </a:cubicBezTo>
                    <a:cubicBezTo>
                      <a:pt x="329" y="332"/>
                      <a:pt x="329" y="330"/>
                      <a:pt x="329" y="330"/>
                    </a:cubicBezTo>
                    <a:cubicBezTo>
                      <a:pt x="325" y="332"/>
                      <a:pt x="323" y="332"/>
                      <a:pt x="320" y="333"/>
                    </a:cubicBezTo>
                    <a:cubicBezTo>
                      <a:pt x="314" y="333"/>
                      <a:pt x="314" y="333"/>
                      <a:pt x="314" y="333"/>
                    </a:cubicBezTo>
                    <a:cubicBezTo>
                      <a:pt x="316" y="330"/>
                      <a:pt x="318" y="328"/>
                      <a:pt x="318" y="323"/>
                    </a:cubicBezTo>
                    <a:cubicBezTo>
                      <a:pt x="318" y="318"/>
                      <a:pt x="315" y="316"/>
                      <a:pt x="313" y="315"/>
                    </a:cubicBezTo>
                    <a:cubicBezTo>
                      <a:pt x="313" y="316"/>
                      <a:pt x="312" y="318"/>
                      <a:pt x="312" y="319"/>
                    </a:cubicBezTo>
                    <a:cubicBezTo>
                      <a:pt x="308" y="321"/>
                      <a:pt x="308" y="329"/>
                      <a:pt x="301" y="329"/>
                    </a:cubicBezTo>
                    <a:cubicBezTo>
                      <a:pt x="299" y="329"/>
                      <a:pt x="297" y="326"/>
                      <a:pt x="297" y="324"/>
                    </a:cubicBezTo>
                    <a:cubicBezTo>
                      <a:pt x="308" y="322"/>
                      <a:pt x="310" y="299"/>
                      <a:pt x="310" y="292"/>
                    </a:cubicBezTo>
                    <a:cubicBezTo>
                      <a:pt x="302" y="300"/>
                      <a:pt x="291" y="323"/>
                      <a:pt x="281" y="323"/>
                    </a:cubicBezTo>
                    <a:cubicBezTo>
                      <a:pt x="276" y="323"/>
                      <a:pt x="278" y="315"/>
                      <a:pt x="278" y="315"/>
                    </a:cubicBezTo>
                    <a:cubicBezTo>
                      <a:pt x="275" y="315"/>
                      <a:pt x="265" y="294"/>
                      <a:pt x="262" y="289"/>
                    </a:cubicBezTo>
                    <a:cubicBezTo>
                      <a:pt x="254" y="280"/>
                      <a:pt x="228" y="276"/>
                      <a:pt x="214" y="276"/>
                    </a:cubicBezTo>
                    <a:cubicBezTo>
                      <a:pt x="198" y="276"/>
                      <a:pt x="195" y="283"/>
                      <a:pt x="185" y="286"/>
                    </a:cubicBezTo>
                    <a:cubicBezTo>
                      <a:pt x="163" y="293"/>
                      <a:pt x="135" y="285"/>
                      <a:pt x="131" y="308"/>
                    </a:cubicBezTo>
                    <a:cubicBezTo>
                      <a:pt x="122" y="309"/>
                      <a:pt x="115" y="311"/>
                      <a:pt x="105" y="311"/>
                    </a:cubicBezTo>
                    <a:cubicBezTo>
                      <a:pt x="98" y="307"/>
                      <a:pt x="98" y="311"/>
                      <a:pt x="93" y="311"/>
                    </a:cubicBezTo>
                    <a:cubicBezTo>
                      <a:pt x="77" y="311"/>
                      <a:pt x="71" y="326"/>
                      <a:pt x="51" y="326"/>
                    </a:cubicBezTo>
                    <a:cubicBezTo>
                      <a:pt x="43" y="326"/>
                      <a:pt x="22" y="316"/>
                      <a:pt x="22" y="310"/>
                    </a:cubicBezTo>
                    <a:cubicBezTo>
                      <a:pt x="22" y="303"/>
                      <a:pt x="32" y="300"/>
                      <a:pt x="32" y="290"/>
                    </a:cubicBezTo>
                    <a:cubicBezTo>
                      <a:pt x="32" y="277"/>
                      <a:pt x="26" y="270"/>
                      <a:pt x="23" y="262"/>
                    </a:cubicBezTo>
                    <a:cubicBezTo>
                      <a:pt x="18" y="243"/>
                      <a:pt x="17" y="237"/>
                      <a:pt x="11" y="220"/>
                    </a:cubicBezTo>
                    <a:cubicBezTo>
                      <a:pt x="9" y="213"/>
                      <a:pt x="0" y="211"/>
                      <a:pt x="2" y="204"/>
                    </a:cubicBezTo>
                    <a:cubicBezTo>
                      <a:pt x="3" y="202"/>
                      <a:pt x="3" y="201"/>
                      <a:pt x="5" y="198"/>
                    </a:cubicBezTo>
                    <a:cubicBezTo>
                      <a:pt x="6" y="201"/>
                      <a:pt x="7" y="203"/>
                      <a:pt x="9" y="204"/>
                    </a:cubicBezTo>
                    <a:cubicBezTo>
                      <a:pt x="10" y="202"/>
                      <a:pt x="9" y="201"/>
                      <a:pt x="9" y="198"/>
                    </a:cubicBezTo>
                    <a:cubicBezTo>
                      <a:pt x="9" y="192"/>
                      <a:pt x="3" y="187"/>
                      <a:pt x="3" y="176"/>
                    </a:cubicBezTo>
                    <a:cubicBezTo>
                      <a:pt x="3" y="162"/>
                      <a:pt x="3" y="161"/>
                      <a:pt x="3" y="150"/>
                    </a:cubicBezTo>
                    <a:cubicBezTo>
                      <a:pt x="3" y="146"/>
                      <a:pt x="7" y="146"/>
                      <a:pt x="8" y="145"/>
                    </a:cubicBezTo>
                    <a:cubicBezTo>
                      <a:pt x="9" y="146"/>
                      <a:pt x="9" y="148"/>
                      <a:pt x="9" y="149"/>
                    </a:cubicBezTo>
                    <a:cubicBezTo>
                      <a:pt x="17" y="148"/>
                      <a:pt x="27" y="137"/>
                      <a:pt x="32" y="132"/>
                    </a:cubicBezTo>
                    <a:cubicBezTo>
                      <a:pt x="37" y="127"/>
                      <a:pt x="53" y="126"/>
                      <a:pt x="62" y="125"/>
                    </a:cubicBezTo>
                    <a:cubicBezTo>
                      <a:pt x="78" y="122"/>
                      <a:pt x="114" y="110"/>
                      <a:pt x="114" y="95"/>
                    </a:cubicBezTo>
                    <a:cubicBezTo>
                      <a:pt x="114" y="92"/>
                      <a:pt x="114" y="90"/>
                      <a:pt x="114" y="87"/>
                    </a:cubicBezTo>
                    <a:cubicBezTo>
                      <a:pt x="114" y="83"/>
                      <a:pt x="115" y="79"/>
                      <a:pt x="119" y="76"/>
                    </a:cubicBezTo>
                    <a:cubicBezTo>
                      <a:pt x="122" y="80"/>
                      <a:pt x="124" y="82"/>
                      <a:pt x="126" y="85"/>
                    </a:cubicBezTo>
                    <a:cubicBezTo>
                      <a:pt x="131" y="82"/>
                      <a:pt x="129" y="75"/>
                      <a:pt x="131" y="71"/>
                    </a:cubicBezTo>
                    <a:cubicBezTo>
                      <a:pt x="134" y="72"/>
                      <a:pt x="137" y="74"/>
                      <a:pt x="140" y="74"/>
                    </a:cubicBezTo>
                    <a:cubicBezTo>
                      <a:pt x="140" y="62"/>
                      <a:pt x="149" y="60"/>
                      <a:pt x="150" y="50"/>
                    </a:cubicBezTo>
                    <a:cubicBezTo>
                      <a:pt x="162" y="50"/>
                      <a:pt x="164" y="41"/>
                      <a:pt x="173" y="41"/>
                    </a:cubicBezTo>
                    <a:cubicBezTo>
                      <a:pt x="181" y="41"/>
                      <a:pt x="186" y="50"/>
                      <a:pt x="187" y="58"/>
                    </a:cubicBezTo>
                    <a:cubicBezTo>
                      <a:pt x="189" y="55"/>
                      <a:pt x="192" y="53"/>
                      <a:pt x="196" y="53"/>
                    </a:cubicBezTo>
                    <a:cubicBezTo>
                      <a:pt x="198" y="53"/>
                      <a:pt x="202" y="56"/>
                      <a:pt x="203" y="56"/>
                    </a:cubicBezTo>
                    <a:cubicBezTo>
                      <a:pt x="205" y="52"/>
                      <a:pt x="204" y="49"/>
                      <a:pt x="204" y="45"/>
                    </a:cubicBezTo>
                    <a:cubicBezTo>
                      <a:pt x="204" y="39"/>
                      <a:pt x="211" y="36"/>
                      <a:pt x="211" y="30"/>
                    </a:cubicBezTo>
                    <a:cubicBezTo>
                      <a:pt x="211" y="24"/>
                      <a:pt x="228" y="20"/>
                      <a:pt x="236" y="20"/>
                    </a:cubicBezTo>
                    <a:cubicBezTo>
                      <a:pt x="239" y="20"/>
                      <a:pt x="243" y="17"/>
                      <a:pt x="244" y="17"/>
                    </a:cubicBezTo>
                    <a:cubicBezTo>
                      <a:pt x="241" y="13"/>
                      <a:pt x="237" y="11"/>
                      <a:pt x="236" y="7"/>
                    </a:cubicBezTo>
                    <a:cubicBezTo>
                      <a:pt x="251" y="13"/>
                      <a:pt x="260" y="19"/>
                      <a:pt x="276" y="19"/>
                    </a:cubicBezTo>
                    <a:cubicBezTo>
                      <a:pt x="281" y="19"/>
                      <a:pt x="283" y="15"/>
                      <a:pt x="288" y="15"/>
                    </a:cubicBezTo>
                    <a:cubicBezTo>
                      <a:pt x="291" y="15"/>
                      <a:pt x="297" y="20"/>
                      <a:pt x="297" y="23"/>
                    </a:cubicBezTo>
                    <a:cubicBezTo>
                      <a:pt x="297" y="29"/>
                      <a:pt x="290" y="30"/>
                      <a:pt x="287" y="32"/>
                    </a:cubicBezTo>
                    <a:cubicBezTo>
                      <a:pt x="281" y="54"/>
                      <a:pt x="281" y="54"/>
                      <a:pt x="281" y="54"/>
                    </a:cubicBezTo>
                    <a:cubicBezTo>
                      <a:pt x="281" y="58"/>
                      <a:pt x="288" y="57"/>
                      <a:pt x="290" y="59"/>
                    </a:cubicBezTo>
                    <a:cubicBezTo>
                      <a:pt x="293" y="60"/>
                      <a:pt x="293" y="67"/>
                      <a:pt x="295" y="68"/>
                    </a:cubicBezTo>
                    <a:cubicBezTo>
                      <a:pt x="306" y="72"/>
                      <a:pt x="313" y="74"/>
                      <a:pt x="324" y="79"/>
                    </a:cubicBezTo>
                    <a:cubicBezTo>
                      <a:pt x="330" y="81"/>
                      <a:pt x="333" y="90"/>
                      <a:pt x="341" y="90"/>
                    </a:cubicBezTo>
                    <a:cubicBezTo>
                      <a:pt x="355" y="90"/>
                      <a:pt x="357" y="64"/>
                      <a:pt x="359" y="54"/>
                    </a:cubicBezTo>
                    <a:cubicBezTo>
                      <a:pt x="359" y="15"/>
                      <a:pt x="359" y="15"/>
                      <a:pt x="359" y="15"/>
                    </a:cubicBezTo>
                    <a:cubicBezTo>
                      <a:pt x="366" y="9"/>
                      <a:pt x="364" y="4"/>
                      <a:pt x="372" y="0"/>
                    </a:cubicBezTo>
                    <a:cubicBezTo>
                      <a:pt x="373" y="11"/>
                      <a:pt x="379" y="19"/>
                      <a:pt x="381" y="28"/>
                    </a:cubicBezTo>
                    <a:cubicBezTo>
                      <a:pt x="383" y="34"/>
                      <a:pt x="381" y="42"/>
                      <a:pt x="386" y="45"/>
                    </a:cubicBezTo>
                    <a:cubicBezTo>
                      <a:pt x="390" y="47"/>
                      <a:pt x="399" y="49"/>
                      <a:pt x="400" y="50"/>
                    </a:cubicBezTo>
                    <a:cubicBezTo>
                      <a:pt x="406" y="54"/>
                      <a:pt x="406" y="68"/>
                      <a:pt x="408" y="75"/>
                    </a:cubicBezTo>
                    <a:cubicBezTo>
                      <a:pt x="412" y="87"/>
                      <a:pt x="415" y="93"/>
                      <a:pt x="419" y="104"/>
                    </a:cubicBezTo>
                    <a:cubicBezTo>
                      <a:pt x="422" y="114"/>
                      <a:pt x="441" y="118"/>
                      <a:pt x="449" y="126"/>
                    </a:cubicBezTo>
                    <a:cubicBezTo>
                      <a:pt x="454" y="131"/>
                      <a:pt x="455" y="139"/>
                      <a:pt x="457" y="146"/>
                    </a:cubicBezTo>
                    <a:cubicBezTo>
                      <a:pt x="459" y="151"/>
                      <a:pt x="466" y="151"/>
                      <a:pt x="471" y="151"/>
                    </a:cubicBezTo>
                    <a:cubicBezTo>
                      <a:pt x="471" y="169"/>
                      <a:pt x="488" y="176"/>
                      <a:pt x="497" y="185"/>
                    </a:cubicBezTo>
                    <a:lnTo>
                      <a:pt x="496" y="186"/>
                    </a:lnTo>
                    <a:close/>
                  </a:path>
                </a:pathLst>
              </a:custGeom>
              <a:solidFill>
                <a:srgbClr val="7030A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500" name="Freeform 19">
                <a:extLst>
                  <a:ext uri="{FF2B5EF4-FFF2-40B4-BE49-F238E27FC236}">
                    <a16:creationId xmlns:a16="http://schemas.microsoft.com/office/drawing/2014/main" id="{D5E2CCDE-BE34-684B-935D-E0439B9C9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3738" y="3598863"/>
                <a:ext cx="127000" cy="125413"/>
              </a:xfrm>
              <a:custGeom>
                <a:avLst/>
                <a:gdLst/>
                <a:ahLst/>
                <a:cxnLst>
                  <a:cxn ang="0">
                    <a:pos x="58" y="26"/>
                  </a:cxn>
                  <a:cxn ang="0">
                    <a:pos x="59" y="22"/>
                  </a:cxn>
                  <a:cxn ang="0">
                    <a:pos x="67" y="17"/>
                  </a:cxn>
                  <a:cxn ang="0">
                    <a:pos x="67" y="14"/>
                  </a:cxn>
                  <a:cxn ang="0">
                    <a:pos x="78" y="0"/>
                  </a:cxn>
                  <a:cxn ang="0">
                    <a:pos x="81" y="4"/>
                  </a:cxn>
                  <a:cxn ang="0">
                    <a:pos x="83" y="10"/>
                  </a:cxn>
                  <a:cxn ang="0">
                    <a:pos x="90" y="6"/>
                  </a:cxn>
                  <a:cxn ang="0">
                    <a:pos x="94" y="8"/>
                  </a:cxn>
                  <a:cxn ang="0">
                    <a:pos x="96" y="15"/>
                  </a:cxn>
                  <a:cxn ang="0">
                    <a:pos x="79" y="37"/>
                  </a:cxn>
                  <a:cxn ang="0">
                    <a:pos x="79" y="50"/>
                  </a:cxn>
                  <a:cxn ang="0">
                    <a:pos x="63" y="53"/>
                  </a:cxn>
                  <a:cxn ang="0">
                    <a:pos x="49" y="84"/>
                  </a:cxn>
                  <a:cxn ang="0">
                    <a:pos x="32" y="94"/>
                  </a:cxn>
                  <a:cxn ang="0">
                    <a:pos x="23" y="92"/>
                  </a:cxn>
                  <a:cxn ang="0">
                    <a:pos x="3" y="83"/>
                  </a:cxn>
                  <a:cxn ang="0">
                    <a:pos x="0" y="81"/>
                  </a:cxn>
                  <a:cxn ang="0">
                    <a:pos x="18" y="57"/>
                  </a:cxn>
                  <a:cxn ang="0">
                    <a:pos x="25" y="51"/>
                  </a:cxn>
                  <a:cxn ang="0">
                    <a:pos x="50" y="37"/>
                  </a:cxn>
                  <a:cxn ang="0">
                    <a:pos x="58" y="26"/>
                  </a:cxn>
                </a:cxnLst>
                <a:rect l="0" t="0" r="r" b="b"/>
                <a:pathLst>
                  <a:path w="96" h="94">
                    <a:moveTo>
                      <a:pt x="58" y="26"/>
                    </a:moveTo>
                    <a:cubicBezTo>
                      <a:pt x="58" y="26"/>
                      <a:pt x="58" y="23"/>
                      <a:pt x="59" y="22"/>
                    </a:cubicBezTo>
                    <a:cubicBezTo>
                      <a:pt x="60" y="18"/>
                      <a:pt x="63" y="17"/>
                      <a:pt x="67" y="17"/>
                    </a:cubicBezTo>
                    <a:cubicBezTo>
                      <a:pt x="67" y="16"/>
                      <a:pt x="67" y="15"/>
                      <a:pt x="67" y="14"/>
                    </a:cubicBezTo>
                    <a:cubicBezTo>
                      <a:pt x="67" y="8"/>
                      <a:pt x="74" y="2"/>
                      <a:pt x="78" y="0"/>
                    </a:cubicBezTo>
                    <a:cubicBezTo>
                      <a:pt x="78" y="3"/>
                      <a:pt x="79" y="4"/>
                      <a:pt x="81" y="4"/>
                    </a:cubicBezTo>
                    <a:cubicBezTo>
                      <a:pt x="81" y="7"/>
                      <a:pt x="80" y="10"/>
                      <a:pt x="83" y="10"/>
                    </a:cubicBezTo>
                    <a:cubicBezTo>
                      <a:pt x="86" y="10"/>
                      <a:pt x="88" y="7"/>
                      <a:pt x="90" y="6"/>
                    </a:cubicBezTo>
                    <a:cubicBezTo>
                      <a:pt x="91" y="8"/>
                      <a:pt x="92" y="8"/>
                      <a:pt x="94" y="8"/>
                    </a:cubicBezTo>
                    <a:cubicBezTo>
                      <a:pt x="94" y="12"/>
                      <a:pt x="94" y="14"/>
                      <a:pt x="96" y="15"/>
                    </a:cubicBezTo>
                    <a:cubicBezTo>
                      <a:pt x="95" y="21"/>
                      <a:pt x="86" y="37"/>
                      <a:pt x="79" y="37"/>
                    </a:cubicBezTo>
                    <a:cubicBezTo>
                      <a:pt x="78" y="43"/>
                      <a:pt x="80" y="45"/>
                      <a:pt x="79" y="50"/>
                    </a:cubicBezTo>
                    <a:cubicBezTo>
                      <a:pt x="77" y="50"/>
                      <a:pt x="66" y="53"/>
                      <a:pt x="63" y="53"/>
                    </a:cubicBezTo>
                    <a:cubicBezTo>
                      <a:pt x="61" y="58"/>
                      <a:pt x="49" y="84"/>
                      <a:pt x="49" y="84"/>
                    </a:cubicBezTo>
                    <a:cubicBezTo>
                      <a:pt x="45" y="88"/>
                      <a:pt x="37" y="94"/>
                      <a:pt x="32" y="94"/>
                    </a:cubicBezTo>
                    <a:cubicBezTo>
                      <a:pt x="30" y="94"/>
                      <a:pt x="25" y="92"/>
                      <a:pt x="23" y="92"/>
                    </a:cubicBezTo>
                    <a:cubicBezTo>
                      <a:pt x="20" y="92"/>
                      <a:pt x="3" y="85"/>
                      <a:pt x="3" y="83"/>
                    </a:cubicBezTo>
                    <a:cubicBezTo>
                      <a:pt x="2" y="83"/>
                      <a:pt x="0" y="82"/>
                      <a:pt x="0" y="81"/>
                    </a:cubicBezTo>
                    <a:cubicBezTo>
                      <a:pt x="0" y="70"/>
                      <a:pt x="14" y="64"/>
                      <a:pt x="18" y="57"/>
                    </a:cubicBezTo>
                    <a:cubicBezTo>
                      <a:pt x="20" y="54"/>
                      <a:pt x="22" y="51"/>
                      <a:pt x="25" y="51"/>
                    </a:cubicBezTo>
                    <a:cubicBezTo>
                      <a:pt x="36" y="51"/>
                      <a:pt x="42" y="40"/>
                      <a:pt x="50" y="37"/>
                    </a:cubicBezTo>
                    <a:cubicBezTo>
                      <a:pt x="52" y="36"/>
                      <a:pt x="58" y="26"/>
                      <a:pt x="58" y="2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501" name="Freeform 20">
                <a:extLst>
                  <a:ext uri="{FF2B5EF4-FFF2-40B4-BE49-F238E27FC236}">
                    <a16:creationId xmlns:a16="http://schemas.microsoft.com/office/drawing/2014/main" id="{AA0E15AD-B5A4-004E-AF10-AABE736088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8513" y="3476625"/>
                <a:ext cx="93663" cy="139700"/>
              </a:xfrm>
              <a:custGeom>
                <a:avLst/>
                <a:gdLst/>
                <a:ahLst/>
                <a:cxnLst>
                  <a:cxn ang="0">
                    <a:pos x="22" y="40"/>
                  </a:cxn>
                  <a:cxn ang="0">
                    <a:pos x="17" y="31"/>
                  </a:cxn>
                  <a:cxn ang="0">
                    <a:pos x="19" y="27"/>
                  </a:cxn>
                  <a:cxn ang="0">
                    <a:pos x="0" y="0"/>
                  </a:cxn>
                  <a:cxn ang="0">
                    <a:pos x="16" y="12"/>
                  </a:cxn>
                  <a:cxn ang="0">
                    <a:pos x="22" y="19"/>
                  </a:cxn>
                  <a:cxn ang="0">
                    <a:pos x="20" y="22"/>
                  </a:cxn>
                  <a:cxn ang="0">
                    <a:pos x="27" y="37"/>
                  </a:cxn>
                  <a:cxn ang="0">
                    <a:pos x="30" y="37"/>
                  </a:cxn>
                  <a:cxn ang="0">
                    <a:pos x="34" y="32"/>
                  </a:cxn>
                  <a:cxn ang="0">
                    <a:pos x="37" y="32"/>
                  </a:cxn>
                  <a:cxn ang="0">
                    <a:pos x="53" y="50"/>
                  </a:cxn>
                  <a:cxn ang="0">
                    <a:pos x="68" y="46"/>
                  </a:cxn>
                  <a:cxn ang="0">
                    <a:pos x="71" y="48"/>
                  </a:cxn>
                  <a:cxn ang="0">
                    <a:pos x="63" y="71"/>
                  </a:cxn>
                  <a:cxn ang="0">
                    <a:pos x="61" y="68"/>
                  </a:cxn>
                  <a:cxn ang="0">
                    <a:pos x="60" y="70"/>
                  </a:cxn>
                  <a:cxn ang="0">
                    <a:pos x="51" y="75"/>
                  </a:cxn>
                  <a:cxn ang="0">
                    <a:pos x="52" y="80"/>
                  </a:cxn>
                  <a:cxn ang="0">
                    <a:pos x="46" y="89"/>
                  </a:cxn>
                  <a:cxn ang="0">
                    <a:pos x="30" y="104"/>
                  </a:cxn>
                  <a:cxn ang="0">
                    <a:pos x="23" y="98"/>
                  </a:cxn>
                  <a:cxn ang="0">
                    <a:pos x="29" y="86"/>
                  </a:cxn>
                  <a:cxn ang="0">
                    <a:pos x="12" y="72"/>
                  </a:cxn>
                  <a:cxn ang="0">
                    <a:pos x="19" y="65"/>
                  </a:cxn>
                  <a:cxn ang="0">
                    <a:pos x="24" y="48"/>
                  </a:cxn>
                  <a:cxn ang="0">
                    <a:pos x="22" y="38"/>
                  </a:cxn>
                  <a:cxn ang="0">
                    <a:pos x="22" y="38"/>
                  </a:cxn>
                  <a:cxn ang="0">
                    <a:pos x="22" y="40"/>
                  </a:cxn>
                </a:cxnLst>
                <a:rect l="0" t="0" r="r" b="b"/>
                <a:pathLst>
                  <a:path w="71" h="104">
                    <a:moveTo>
                      <a:pt x="22" y="40"/>
                    </a:moveTo>
                    <a:cubicBezTo>
                      <a:pt x="21" y="36"/>
                      <a:pt x="17" y="35"/>
                      <a:pt x="17" y="31"/>
                    </a:cubicBezTo>
                    <a:cubicBezTo>
                      <a:pt x="17" y="30"/>
                      <a:pt x="18" y="28"/>
                      <a:pt x="19" y="27"/>
                    </a:cubicBezTo>
                    <a:cubicBezTo>
                      <a:pt x="8" y="25"/>
                      <a:pt x="2" y="11"/>
                      <a:pt x="0" y="0"/>
                    </a:cubicBezTo>
                    <a:cubicBezTo>
                      <a:pt x="4" y="7"/>
                      <a:pt x="12" y="8"/>
                      <a:pt x="16" y="12"/>
                    </a:cubicBezTo>
                    <a:cubicBezTo>
                      <a:pt x="19" y="15"/>
                      <a:pt x="19" y="18"/>
                      <a:pt x="22" y="19"/>
                    </a:cubicBezTo>
                    <a:cubicBezTo>
                      <a:pt x="21" y="21"/>
                      <a:pt x="20" y="21"/>
                      <a:pt x="20" y="22"/>
                    </a:cubicBezTo>
                    <a:cubicBezTo>
                      <a:pt x="20" y="25"/>
                      <a:pt x="25" y="34"/>
                      <a:pt x="27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34"/>
                      <a:pt x="32" y="32"/>
                      <a:pt x="34" y="32"/>
                    </a:cubicBezTo>
                    <a:cubicBezTo>
                      <a:pt x="35" y="32"/>
                      <a:pt x="36" y="32"/>
                      <a:pt x="37" y="32"/>
                    </a:cubicBezTo>
                    <a:cubicBezTo>
                      <a:pt x="37" y="44"/>
                      <a:pt x="42" y="50"/>
                      <a:pt x="53" y="50"/>
                    </a:cubicBezTo>
                    <a:cubicBezTo>
                      <a:pt x="61" y="50"/>
                      <a:pt x="61" y="46"/>
                      <a:pt x="68" y="46"/>
                    </a:cubicBezTo>
                    <a:cubicBezTo>
                      <a:pt x="69" y="46"/>
                      <a:pt x="71" y="47"/>
                      <a:pt x="71" y="48"/>
                    </a:cubicBezTo>
                    <a:cubicBezTo>
                      <a:pt x="65" y="55"/>
                      <a:pt x="67" y="64"/>
                      <a:pt x="63" y="71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0" y="68"/>
                      <a:pt x="60" y="70"/>
                      <a:pt x="60" y="70"/>
                    </a:cubicBezTo>
                    <a:cubicBezTo>
                      <a:pt x="55" y="71"/>
                      <a:pt x="51" y="72"/>
                      <a:pt x="51" y="75"/>
                    </a:cubicBezTo>
                    <a:cubicBezTo>
                      <a:pt x="51" y="77"/>
                      <a:pt x="52" y="78"/>
                      <a:pt x="52" y="80"/>
                    </a:cubicBezTo>
                    <a:cubicBezTo>
                      <a:pt x="52" y="83"/>
                      <a:pt x="47" y="87"/>
                      <a:pt x="46" y="89"/>
                    </a:cubicBezTo>
                    <a:cubicBezTo>
                      <a:pt x="42" y="95"/>
                      <a:pt x="39" y="104"/>
                      <a:pt x="30" y="104"/>
                    </a:cubicBezTo>
                    <a:cubicBezTo>
                      <a:pt x="26" y="104"/>
                      <a:pt x="23" y="102"/>
                      <a:pt x="23" y="98"/>
                    </a:cubicBezTo>
                    <a:cubicBezTo>
                      <a:pt x="23" y="93"/>
                      <a:pt x="29" y="91"/>
                      <a:pt x="29" y="86"/>
                    </a:cubicBezTo>
                    <a:cubicBezTo>
                      <a:pt x="29" y="77"/>
                      <a:pt x="12" y="80"/>
                      <a:pt x="12" y="72"/>
                    </a:cubicBezTo>
                    <a:cubicBezTo>
                      <a:pt x="12" y="68"/>
                      <a:pt x="16" y="67"/>
                      <a:pt x="19" y="65"/>
                    </a:cubicBezTo>
                    <a:cubicBezTo>
                      <a:pt x="23" y="61"/>
                      <a:pt x="24" y="55"/>
                      <a:pt x="24" y="48"/>
                    </a:cubicBezTo>
                    <a:cubicBezTo>
                      <a:pt x="24" y="44"/>
                      <a:pt x="22" y="40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lnTo>
                      <a:pt x="22" y="4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502" name="Freeform 116">
                <a:extLst>
                  <a:ext uri="{FF2B5EF4-FFF2-40B4-BE49-F238E27FC236}">
                    <a16:creationId xmlns:a16="http://schemas.microsoft.com/office/drawing/2014/main" id="{6F60B6CE-F2C3-8E48-A52D-BC3E422847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413" y="3582988"/>
                <a:ext cx="6350" cy="952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4" y="7"/>
                  </a:cxn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7">
                    <a:moveTo>
                      <a:pt x="5" y="0"/>
                    </a:moveTo>
                    <a:cubicBezTo>
                      <a:pt x="5" y="4"/>
                      <a:pt x="4" y="5"/>
                      <a:pt x="4" y="7"/>
                    </a:cubicBezTo>
                    <a:cubicBezTo>
                      <a:pt x="0" y="6"/>
                      <a:pt x="0" y="3"/>
                      <a:pt x="0" y="0"/>
                    </a:cubicBezTo>
                    <a:cubicBezTo>
                      <a:pt x="2" y="0"/>
                      <a:pt x="4" y="0"/>
                      <a:pt x="5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503" name="Freeform 117">
                <a:extLst>
                  <a:ext uri="{FF2B5EF4-FFF2-40B4-BE49-F238E27FC236}">
                    <a16:creationId xmlns:a16="http://schemas.microsoft.com/office/drawing/2014/main" id="{061FC509-7CF5-D14B-ABE7-2EC04AE21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4325" y="3500438"/>
                <a:ext cx="22225" cy="11113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0" y="4"/>
                  </a:cxn>
                  <a:cxn ang="0">
                    <a:pos x="16" y="4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1" y="7"/>
                      <a:pt x="4" y="8"/>
                      <a:pt x="0" y="4"/>
                    </a:cubicBezTo>
                    <a:cubicBezTo>
                      <a:pt x="9" y="0"/>
                      <a:pt x="10" y="0"/>
                      <a:pt x="16" y="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504" name="Freeform 118">
                <a:extLst>
                  <a:ext uri="{FF2B5EF4-FFF2-40B4-BE49-F238E27FC236}">
                    <a16:creationId xmlns:a16="http://schemas.microsoft.com/office/drawing/2014/main" id="{E709183D-9983-AF43-9202-0E95A1A14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6375" y="3065463"/>
                <a:ext cx="22225" cy="9525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17" y="7"/>
                  </a:cxn>
                  <a:cxn ang="0">
                    <a:pos x="13" y="7"/>
                  </a:cxn>
                  <a:cxn ang="0">
                    <a:pos x="0" y="3"/>
                  </a:cxn>
                  <a:cxn ang="0">
                    <a:pos x="17" y="1"/>
                  </a:cxn>
                </a:cxnLst>
                <a:rect l="0" t="0" r="r" b="b"/>
                <a:pathLst>
                  <a:path w="17" h="7">
                    <a:moveTo>
                      <a:pt x="17" y="1"/>
                    </a:move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4" y="7"/>
                      <a:pt x="13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8" y="1"/>
                      <a:pt x="11" y="0"/>
                      <a:pt x="17" y="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422" name="Freeform 101">
              <a:extLst>
                <a:ext uri="{FF2B5EF4-FFF2-40B4-BE49-F238E27FC236}">
                  <a16:creationId xmlns:a16="http://schemas.microsoft.com/office/drawing/2014/main" id="{8DE6BF48-3B48-0840-8E81-7236F1DC8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9585" y="3633888"/>
              <a:ext cx="369310" cy="319378"/>
            </a:xfrm>
            <a:custGeom>
              <a:avLst/>
              <a:gdLst/>
              <a:ahLst/>
              <a:cxnLst>
                <a:cxn ang="0">
                  <a:pos x="102" y="154"/>
                </a:cxn>
                <a:cxn ang="0">
                  <a:pos x="113" y="126"/>
                </a:cxn>
                <a:cxn ang="0">
                  <a:pos x="122" y="86"/>
                </a:cxn>
                <a:cxn ang="0">
                  <a:pos x="125" y="77"/>
                </a:cxn>
                <a:cxn ang="0">
                  <a:pos x="108" y="77"/>
                </a:cxn>
                <a:cxn ang="0">
                  <a:pos x="64" y="77"/>
                </a:cxn>
                <a:cxn ang="0">
                  <a:pos x="27" y="79"/>
                </a:cxn>
                <a:cxn ang="0">
                  <a:pos x="26" y="77"/>
                </a:cxn>
                <a:cxn ang="0">
                  <a:pos x="0" y="55"/>
                </a:cxn>
                <a:cxn ang="0">
                  <a:pos x="9" y="37"/>
                </a:cxn>
                <a:cxn ang="0">
                  <a:pos x="41" y="20"/>
                </a:cxn>
                <a:cxn ang="0">
                  <a:pos x="48" y="13"/>
                </a:cxn>
                <a:cxn ang="0">
                  <a:pos x="80" y="4"/>
                </a:cxn>
                <a:cxn ang="0">
                  <a:pos x="127" y="7"/>
                </a:cxn>
                <a:cxn ang="0">
                  <a:pos x="174" y="15"/>
                </a:cxn>
                <a:cxn ang="0">
                  <a:pos x="223" y="21"/>
                </a:cxn>
                <a:cxn ang="0">
                  <a:pos x="256" y="44"/>
                </a:cxn>
                <a:cxn ang="0">
                  <a:pos x="278" y="33"/>
                </a:cxn>
                <a:cxn ang="0">
                  <a:pos x="281" y="43"/>
                </a:cxn>
                <a:cxn ang="0">
                  <a:pos x="289" y="65"/>
                </a:cxn>
                <a:cxn ang="0">
                  <a:pos x="309" y="76"/>
                </a:cxn>
                <a:cxn ang="0">
                  <a:pos x="350" y="76"/>
                </a:cxn>
                <a:cxn ang="0">
                  <a:pos x="359" y="63"/>
                </a:cxn>
                <a:cxn ang="0">
                  <a:pos x="387" y="51"/>
                </a:cxn>
                <a:cxn ang="0">
                  <a:pos x="439" y="74"/>
                </a:cxn>
                <a:cxn ang="0">
                  <a:pos x="445" y="96"/>
                </a:cxn>
                <a:cxn ang="0">
                  <a:pos x="435" y="119"/>
                </a:cxn>
                <a:cxn ang="0">
                  <a:pos x="436" y="138"/>
                </a:cxn>
                <a:cxn ang="0">
                  <a:pos x="449" y="156"/>
                </a:cxn>
                <a:cxn ang="0">
                  <a:pos x="445" y="179"/>
                </a:cxn>
                <a:cxn ang="0">
                  <a:pos x="448" y="232"/>
                </a:cxn>
                <a:cxn ang="0">
                  <a:pos x="448" y="240"/>
                </a:cxn>
                <a:cxn ang="0">
                  <a:pos x="393" y="231"/>
                </a:cxn>
                <a:cxn ang="0">
                  <a:pos x="370" y="220"/>
                </a:cxn>
                <a:cxn ang="0">
                  <a:pos x="333" y="207"/>
                </a:cxn>
                <a:cxn ang="0">
                  <a:pos x="313" y="192"/>
                </a:cxn>
                <a:cxn ang="0">
                  <a:pos x="278" y="183"/>
                </a:cxn>
                <a:cxn ang="0">
                  <a:pos x="304" y="224"/>
                </a:cxn>
                <a:cxn ang="0">
                  <a:pos x="315" y="227"/>
                </a:cxn>
                <a:cxn ang="0">
                  <a:pos x="313" y="246"/>
                </a:cxn>
                <a:cxn ang="0">
                  <a:pos x="379" y="225"/>
                </a:cxn>
                <a:cxn ang="0">
                  <a:pos x="406" y="260"/>
                </a:cxn>
                <a:cxn ang="0">
                  <a:pos x="414" y="270"/>
                </a:cxn>
                <a:cxn ang="0">
                  <a:pos x="410" y="302"/>
                </a:cxn>
                <a:cxn ang="0">
                  <a:pos x="390" y="321"/>
                </a:cxn>
                <a:cxn ang="0">
                  <a:pos x="365" y="347"/>
                </a:cxn>
                <a:cxn ang="0">
                  <a:pos x="328" y="368"/>
                </a:cxn>
                <a:cxn ang="0">
                  <a:pos x="265" y="395"/>
                </a:cxn>
                <a:cxn ang="0">
                  <a:pos x="234" y="404"/>
                </a:cxn>
                <a:cxn ang="0">
                  <a:pos x="217" y="399"/>
                </a:cxn>
                <a:cxn ang="0">
                  <a:pos x="209" y="372"/>
                </a:cxn>
                <a:cxn ang="0">
                  <a:pos x="198" y="340"/>
                </a:cxn>
                <a:cxn ang="0">
                  <a:pos x="162" y="280"/>
                </a:cxn>
                <a:cxn ang="0">
                  <a:pos x="154" y="259"/>
                </a:cxn>
                <a:cxn ang="0">
                  <a:pos x="140" y="251"/>
                </a:cxn>
                <a:cxn ang="0">
                  <a:pos x="131" y="229"/>
                </a:cxn>
                <a:cxn ang="0">
                  <a:pos x="109" y="196"/>
                </a:cxn>
                <a:cxn ang="0">
                  <a:pos x="112" y="177"/>
                </a:cxn>
              </a:cxnLst>
              <a:rect l="0" t="0" r="r" b="b"/>
              <a:pathLst>
                <a:path w="467" h="405">
                  <a:moveTo>
                    <a:pt x="112" y="177"/>
                  </a:moveTo>
                  <a:cubicBezTo>
                    <a:pt x="102" y="154"/>
                    <a:pt x="102" y="154"/>
                    <a:pt x="102" y="154"/>
                  </a:cubicBezTo>
                  <a:cubicBezTo>
                    <a:pt x="102" y="151"/>
                    <a:pt x="105" y="151"/>
                    <a:pt x="106" y="149"/>
                  </a:cubicBezTo>
                  <a:cubicBezTo>
                    <a:pt x="109" y="139"/>
                    <a:pt x="110" y="134"/>
                    <a:pt x="113" y="126"/>
                  </a:cubicBezTo>
                  <a:cubicBezTo>
                    <a:pt x="115" y="117"/>
                    <a:pt x="124" y="115"/>
                    <a:pt x="124" y="104"/>
                  </a:cubicBezTo>
                  <a:cubicBezTo>
                    <a:pt x="124" y="97"/>
                    <a:pt x="122" y="91"/>
                    <a:pt x="122" y="86"/>
                  </a:cubicBezTo>
                  <a:cubicBezTo>
                    <a:pt x="122" y="83"/>
                    <a:pt x="124" y="82"/>
                    <a:pt x="125" y="81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1" y="78"/>
                    <a:pt x="120" y="81"/>
                    <a:pt x="117" y="81"/>
                  </a:cubicBezTo>
                  <a:cubicBezTo>
                    <a:pt x="112" y="81"/>
                    <a:pt x="110" y="79"/>
                    <a:pt x="108" y="77"/>
                  </a:cubicBezTo>
                  <a:cubicBezTo>
                    <a:pt x="101" y="82"/>
                    <a:pt x="98" y="88"/>
                    <a:pt x="86" y="88"/>
                  </a:cubicBezTo>
                  <a:cubicBezTo>
                    <a:pt x="76" y="88"/>
                    <a:pt x="73" y="77"/>
                    <a:pt x="64" y="77"/>
                  </a:cubicBezTo>
                  <a:cubicBezTo>
                    <a:pt x="54" y="77"/>
                    <a:pt x="56" y="87"/>
                    <a:pt x="48" y="87"/>
                  </a:cubicBezTo>
                  <a:cubicBezTo>
                    <a:pt x="40" y="87"/>
                    <a:pt x="35" y="75"/>
                    <a:pt x="27" y="79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4" y="79"/>
                    <a:pt x="25" y="78"/>
                    <a:pt x="26" y="77"/>
                  </a:cubicBezTo>
                  <a:cubicBezTo>
                    <a:pt x="23" y="74"/>
                    <a:pt x="10" y="67"/>
                    <a:pt x="15" y="63"/>
                  </a:cubicBezTo>
                  <a:cubicBezTo>
                    <a:pt x="11" y="57"/>
                    <a:pt x="6" y="58"/>
                    <a:pt x="0" y="55"/>
                  </a:cubicBezTo>
                  <a:cubicBezTo>
                    <a:pt x="4" y="50"/>
                    <a:pt x="9" y="51"/>
                    <a:pt x="9" y="43"/>
                  </a:cubicBezTo>
                  <a:cubicBezTo>
                    <a:pt x="9" y="40"/>
                    <a:pt x="8" y="40"/>
                    <a:pt x="9" y="37"/>
                  </a:cubicBezTo>
                  <a:cubicBezTo>
                    <a:pt x="6" y="37"/>
                    <a:pt x="1" y="38"/>
                    <a:pt x="1" y="35"/>
                  </a:cubicBezTo>
                  <a:cubicBezTo>
                    <a:pt x="1" y="22"/>
                    <a:pt x="33" y="24"/>
                    <a:pt x="41" y="20"/>
                  </a:cubicBezTo>
                  <a:cubicBezTo>
                    <a:pt x="40" y="17"/>
                    <a:pt x="38" y="18"/>
                    <a:pt x="38" y="15"/>
                  </a:cubicBezTo>
                  <a:cubicBezTo>
                    <a:pt x="38" y="11"/>
                    <a:pt x="46" y="13"/>
                    <a:pt x="48" y="13"/>
                  </a:cubicBezTo>
                  <a:cubicBezTo>
                    <a:pt x="53" y="13"/>
                    <a:pt x="62" y="13"/>
                    <a:pt x="62" y="13"/>
                  </a:cubicBezTo>
                  <a:cubicBezTo>
                    <a:pt x="67" y="13"/>
                    <a:pt x="75" y="7"/>
                    <a:pt x="80" y="4"/>
                  </a:cubicBezTo>
                  <a:cubicBezTo>
                    <a:pt x="86" y="0"/>
                    <a:pt x="98" y="0"/>
                    <a:pt x="106" y="0"/>
                  </a:cubicBezTo>
                  <a:cubicBezTo>
                    <a:pt x="117" y="0"/>
                    <a:pt x="117" y="7"/>
                    <a:pt x="127" y="7"/>
                  </a:cubicBezTo>
                  <a:cubicBezTo>
                    <a:pt x="127" y="12"/>
                    <a:pt x="144" y="15"/>
                    <a:pt x="149" y="15"/>
                  </a:cubicBezTo>
                  <a:cubicBezTo>
                    <a:pt x="162" y="15"/>
                    <a:pt x="170" y="15"/>
                    <a:pt x="174" y="15"/>
                  </a:cubicBezTo>
                  <a:cubicBezTo>
                    <a:pt x="186" y="15"/>
                    <a:pt x="192" y="3"/>
                    <a:pt x="205" y="3"/>
                  </a:cubicBezTo>
                  <a:cubicBezTo>
                    <a:pt x="219" y="3"/>
                    <a:pt x="218" y="12"/>
                    <a:pt x="223" y="21"/>
                  </a:cubicBezTo>
                  <a:cubicBezTo>
                    <a:pt x="224" y="23"/>
                    <a:pt x="233" y="28"/>
                    <a:pt x="233" y="28"/>
                  </a:cubicBezTo>
                  <a:cubicBezTo>
                    <a:pt x="241" y="31"/>
                    <a:pt x="243" y="44"/>
                    <a:pt x="256" y="44"/>
                  </a:cubicBezTo>
                  <a:cubicBezTo>
                    <a:pt x="265" y="44"/>
                    <a:pt x="265" y="36"/>
                    <a:pt x="271" y="34"/>
                  </a:cubicBezTo>
                  <a:cubicBezTo>
                    <a:pt x="275" y="33"/>
                    <a:pt x="274" y="33"/>
                    <a:pt x="278" y="33"/>
                  </a:cubicBezTo>
                  <a:cubicBezTo>
                    <a:pt x="279" y="35"/>
                    <a:pt x="279" y="39"/>
                    <a:pt x="281" y="41"/>
                  </a:cubicBezTo>
                  <a:cubicBezTo>
                    <a:pt x="280" y="41"/>
                    <a:pt x="281" y="42"/>
                    <a:pt x="281" y="43"/>
                  </a:cubicBezTo>
                  <a:cubicBezTo>
                    <a:pt x="281" y="48"/>
                    <a:pt x="284" y="47"/>
                    <a:pt x="286" y="51"/>
                  </a:cubicBezTo>
                  <a:cubicBezTo>
                    <a:pt x="290" y="56"/>
                    <a:pt x="286" y="59"/>
                    <a:pt x="289" y="65"/>
                  </a:cubicBezTo>
                  <a:cubicBezTo>
                    <a:pt x="291" y="70"/>
                    <a:pt x="297" y="67"/>
                    <a:pt x="301" y="68"/>
                  </a:cubicBezTo>
                  <a:cubicBezTo>
                    <a:pt x="305" y="69"/>
                    <a:pt x="306" y="73"/>
                    <a:pt x="309" y="76"/>
                  </a:cubicBezTo>
                  <a:cubicBezTo>
                    <a:pt x="312" y="79"/>
                    <a:pt x="323" y="78"/>
                    <a:pt x="329" y="78"/>
                  </a:cubicBezTo>
                  <a:cubicBezTo>
                    <a:pt x="337" y="78"/>
                    <a:pt x="345" y="77"/>
                    <a:pt x="350" y="76"/>
                  </a:cubicBezTo>
                  <a:cubicBezTo>
                    <a:pt x="350" y="72"/>
                    <a:pt x="350" y="71"/>
                    <a:pt x="350" y="68"/>
                  </a:cubicBezTo>
                  <a:cubicBezTo>
                    <a:pt x="350" y="64"/>
                    <a:pt x="355" y="64"/>
                    <a:pt x="359" y="63"/>
                  </a:cubicBezTo>
                  <a:cubicBezTo>
                    <a:pt x="364" y="61"/>
                    <a:pt x="363" y="59"/>
                    <a:pt x="368" y="57"/>
                  </a:cubicBezTo>
                  <a:cubicBezTo>
                    <a:pt x="376" y="54"/>
                    <a:pt x="381" y="56"/>
                    <a:pt x="387" y="51"/>
                  </a:cubicBezTo>
                  <a:cubicBezTo>
                    <a:pt x="397" y="57"/>
                    <a:pt x="403" y="57"/>
                    <a:pt x="412" y="60"/>
                  </a:cubicBezTo>
                  <a:cubicBezTo>
                    <a:pt x="423" y="64"/>
                    <a:pt x="426" y="74"/>
                    <a:pt x="439" y="74"/>
                  </a:cubicBezTo>
                  <a:cubicBezTo>
                    <a:pt x="439" y="76"/>
                    <a:pt x="442" y="77"/>
                    <a:pt x="443" y="79"/>
                  </a:cubicBezTo>
                  <a:cubicBezTo>
                    <a:pt x="445" y="86"/>
                    <a:pt x="442" y="92"/>
                    <a:pt x="445" y="96"/>
                  </a:cubicBezTo>
                  <a:cubicBezTo>
                    <a:pt x="442" y="98"/>
                    <a:pt x="435" y="114"/>
                    <a:pt x="435" y="115"/>
                  </a:cubicBezTo>
                  <a:cubicBezTo>
                    <a:pt x="435" y="116"/>
                    <a:pt x="436" y="118"/>
                    <a:pt x="435" y="119"/>
                  </a:cubicBezTo>
                  <a:cubicBezTo>
                    <a:pt x="436" y="121"/>
                    <a:pt x="435" y="122"/>
                    <a:pt x="436" y="124"/>
                  </a:cubicBezTo>
                  <a:cubicBezTo>
                    <a:pt x="436" y="138"/>
                    <a:pt x="436" y="138"/>
                    <a:pt x="436" y="138"/>
                  </a:cubicBezTo>
                  <a:cubicBezTo>
                    <a:pt x="438" y="142"/>
                    <a:pt x="437" y="145"/>
                    <a:pt x="439" y="149"/>
                  </a:cubicBezTo>
                  <a:cubicBezTo>
                    <a:pt x="440" y="153"/>
                    <a:pt x="449" y="149"/>
                    <a:pt x="449" y="156"/>
                  </a:cubicBezTo>
                  <a:cubicBezTo>
                    <a:pt x="449" y="165"/>
                    <a:pt x="439" y="164"/>
                    <a:pt x="439" y="171"/>
                  </a:cubicBezTo>
                  <a:cubicBezTo>
                    <a:pt x="439" y="177"/>
                    <a:pt x="443" y="177"/>
                    <a:pt x="445" y="179"/>
                  </a:cubicBezTo>
                  <a:cubicBezTo>
                    <a:pt x="452" y="194"/>
                    <a:pt x="467" y="196"/>
                    <a:pt x="467" y="215"/>
                  </a:cubicBezTo>
                  <a:cubicBezTo>
                    <a:pt x="456" y="218"/>
                    <a:pt x="448" y="220"/>
                    <a:pt x="448" y="232"/>
                  </a:cubicBezTo>
                  <a:cubicBezTo>
                    <a:pt x="448" y="235"/>
                    <a:pt x="450" y="238"/>
                    <a:pt x="450" y="240"/>
                  </a:cubicBezTo>
                  <a:cubicBezTo>
                    <a:pt x="450" y="240"/>
                    <a:pt x="448" y="240"/>
                    <a:pt x="448" y="240"/>
                  </a:cubicBezTo>
                  <a:cubicBezTo>
                    <a:pt x="439" y="240"/>
                    <a:pt x="420" y="235"/>
                    <a:pt x="408" y="235"/>
                  </a:cubicBezTo>
                  <a:cubicBezTo>
                    <a:pt x="406" y="235"/>
                    <a:pt x="393" y="231"/>
                    <a:pt x="393" y="231"/>
                  </a:cubicBezTo>
                  <a:cubicBezTo>
                    <a:pt x="388" y="226"/>
                    <a:pt x="388" y="213"/>
                    <a:pt x="379" y="213"/>
                  </a:cubicBezTo>
                  <a:cubicBezTo>
                    <a:pt x="374" y="213"/>
                    <a:pt x="372" y="217"/>
                    <a:pt x="370" y="220"/>
                  </a:cubicBezTo>
                  <a:cubicBezTo>
                    <a:pt x="348" y="220"/>
                    <a:pt x="348" y="220"/>
                    <a:pt x="348" y="220"/>
                  </a:cubicBezTo>
                  <a:cubicBezTo>
                    <a:pt x="341" y="217"/>
                    <a:pt x="337" y="212"/>
                    <a:pt x="333" y="207"/>
                  </a:cubicBezTo>
                  <a:cubicBezTo>
                    <a:pt x="327" y="202"/>
                    <a:pt x="320" y="205"/>
                    <a:pt x="315" y="200"/>
                  </a:cubicBezTo>
                  <a:cubicBezTo>
                    <a:pt x="313" y="197"/>
                    <a:pt x="314" y="194"/>
                    <a:pt x="313" y="192"/>
                  </a:cubicBezTo>
                  <a:cubicBezTo>
                    <a:pt x="308" y="182"/>
                    <a:pt x="299" y="168"/>
                    <a:pt x="286" y="168"/>
                  </a:cubicBezTo>
                  <a:cubicBezTo>
                    <a:pt x="280" y="168"/>
                    <a:pt x="278" y="176"/>
                    <a:pt x="278" y="183"/>
                  </a:cubicBezTo>
                  <a:cubicBezTo>
                    <a:pt x="278" y="187"/>
                    <a:pt x="278" y="189"/>
                    <a:pt x="278" y="193"/>
                  </a:cubicBezTo>
                  <a:cubicBezTo>
                    <a:pt x="281" y="203"/>
                    <a:pt x="293" y="222"/>
                    <a:pt x="304" y="224"/>
                  </a:cubicBezTo>
                  <a:cubicBezTo>
                    <a:pt x="304" y="229"/>
                    <a:pt x="306" y="231"/>
                    <a:pt x="307" y="235"/>
                  </a:cubicBezTo>
                  <a:cubicBezTo>
                    <a:pt x="312" y="233"/>
                    <a:pt x="311" y="228"/>
                    <a:pt x="315" y="227"/>
                  </a:cubicBezTo>
                  <a:cubicBezTo>
                    <a:pt x="316" y="228"/>
                    <a:pt x="316" y="230"/>
                    <a:pt x="316" y="231"/>
                  </a:cubicBezTo>
                  <a:cubicBezTo>
                    <a:pt x="316" y="237"/>
                    <a:pt x="313" y="240"/>
                    <a:pt x="313" y="246"/>
                  </a:cubicBezTo>
                  <a:cubicBezTo>
                    <a:pt x="313" y="252"/>
                    <a:pt x="324" y="255"/>
                    <a:pt x="331" y="255"/>
                  </a:cubicBezTo>
                  <a:cubicBezTo>
                    <a:pt x="360" y="255"/>
                    <a:pt x="363" y="237"/>
                    <a:pt x="379" y="225"/>
                  </a:cubicBezTo>
                  <a:cubicBezTo>
                    <a:pt x="379" y="241"/>
                    <a:pt x="379" y="241"/>
                    <a:pt x="379" y="241"/>
                  </a:cubicBezTo>
                  <a:cubicBezTo>
                    <a:pt x="385" y="254"/>
                    <a:pt x="393" y="256"/>
                    <a:pt x="406" y="260"/>
                  </a:cubicBezTo>
                  <a:cubicBezTo>
                    <a:pt x="411" y="261"/>
                    <a:pt x="411" y="269"/>
                    <a:pt x="414" y="271"/>
                  </a:cubicBezTo>
                  <a:cubicBezTo>
                    <a:pt x="414" y="270"/>
                    <a:pt x="414" y="270"/>
                    <a:pt x="414" y="270"/>
                  </a:cubicBezTo>
                  <a:cubicBezTo>
                    <a:pt x="416" y="274"/>
                    <a:pt x="423" y="273"/>
                    <a:pt x="423" y="277"/>
                  </a:cubicBezTo>
                  <a:cubicBezTo>
                    <a:pt x="423" y="288"/>
                    <a:pt x="410" y="291"/>
                    <a:pt x="410" y="302"/>
                  </a:cubicBezTo>
                  <a:cubicBezTo>
                    <a:pt x="403" y="302"/>
                    <a:pt x="399" y="303"/>
                    <a:pt x="397" y="309"/>
                  </a:cubicBezTo>
                  <a:cubicBezTo>
                    <a:pt x="395" y="314"/>
                    <a:pt x="396" y="321"/>
                    <a:pt x="390" y="321"/>
                  </a:cubicBezTo>
                  <a:cubicBezTo>
                    <a:pt x="384" y="321"/>
                    <a:pt x="384" y="334"/>
                    <a:pt x="378" y="334"/>
                  </a:cubicBezTo>
                  <a:cubicBezTo>
                    <a:pt x="374" y="334"/>
                    <a:pt x="365" y="342"/>
                    <a:pt x="365" y="347"/>
                  </a:cubicBezTo>
                  <a:cubicBezTo>
                    <a:pt x="353" y="349"/>
                    <a:pt x="327" y="354"/>
                    <a:pt x="327" y="364"/>
                  </a:cubicBezTo>
                  <a:cubicBezTo>
                    <a:pt x="327" y="365"/>
                    <a:pt x="327" y="367"/>
                    <a:pt x="328" y="368"/>
                  </a:cubicBezTo>
                  <a:cubicBezTo>
                    <a:pt x="318" y="373"/>
                    <a:pt x="304" y="376"/>
                    <a:pt x="294" y="378"/>
                  </a:cubicBezTo>
                  <a:cubicBezTo>
                    <a:pt x="289" y="380"/>
                    <a:pt x="271" y="392"/>
                    <a:pt x="265" y="395"/>
                  </a:cubicBezTo>
                  <a:cubicBezTo>
                    <a:pt x="252" y="395"/>
                    <a:pt x="252" y="395"/>
                    <a:pt x="252" y="395"/>
                  </a:cubicBezTo>
                  <a:cubicBezTo>
                    <a:pt x="244" y="400"/>
                    <a:pt x="243" y="404"/>
                    <a:pt x="234" y="404"/>
                  </a:cubicBezTo>
                  <a:cubicBezTo>
                    <a:pt x="231" y="405"/>
                    <a:pt x="231" y="405"/>
                    <a:pt x="231" y="405"/>
                  </a:cubicBezTo>
                  <a:cubicBezTo>
                    <a:pt x="229" y="405"/>
                    <a:pt x="218" y="400"/>
                    <a:pt x="217" y="399"/>
                  </a:cubicBezTo>
                  <a:cubicBezTo>
                    <a:pt x="216" y="399"/>
                    <a:pt x="219" y="399"/>
                    <a:pt x="217" y="394"/>
                  </a:cubicBezTo>
                  <a:cubicBezTo>
                    <a:pt x="212" y="387"/>
                    <a:pt x="209" y="380"/>
                    <a:pt x="209" y="372"/>
                  </a:cubicBezTo>
                  <a:cubicBezTo>
                    <a:pt x="204" y="371"/>
                    <a:pt x="207" y="363"/>
                    <a:pt x="208" y="359"/>
                  </a:cubicBezTo>
                  <a:cubicBezTo>
                    <a:pt x="210" y="349"/>
                    <a:pt x="203" y="345"/>
                    <a:pt x="198" y="340"/>
                  </a:cubicBezTo>
                  <a:cubicBezTo>
                    <a:pt x="193" y="335"/>
                    <a:pt x="181" y="320"/>
                    <a:pt x="181" y="309"/>
                  </a:cubicBezTo>
                  <a:cubicBezTo>
                    <a:pt x="165" y="306"/>
                    <a:pt x="162" y="297"/>
                    <a:pt x="162" y="280"/>
                  </a:cubicBezTo>
                  <a:cubicBezTo>
                    <a:pt x="162" y="270"/>
                    <a:pt x="156" y="268"/>
                    <a:pt x="154" y="259"/>
                  </a:cubicBezTo>
                  <a:cubicBezTo>
                    <a:pt x="154" y="259"/>
                    <a:pt x="154" y="259"/>
                    <a:pt x="154" y="259"/>
                  </a:cubicBezTo>
                  <a:cubicBezTo>
                    <a:pt x="152" y="258"/>
                    <a:pt x="150" y="255"/>
                    <a:pt x="148" y="254"/>
                  </a:cubicBezTo>
                  <a:cubicBezTo>
                    <a:pt x="147" y="252"/>
                    <a:pt x="141" y="253"/>
                    <a:pt x="140" y="251"/>
                  </a:cubicBezTo>
                  <a:cubicBezTo>
                    <a:pt x="137" y="249"/>
                    <a:pt x="138" y="242"/>
                    <a:pt x="137" y="239"/>
                  </a:cubicBezTo>
                  <a:cubicBezTo>
                    <a:pt x="136" y="235"/>
                    <a:pt x="132" y="231"/>
                    <a:pt x="131" y="229"/>
                  </a:cubicBezTo>
                  <a:cubicBezTo>
                    <a:pt x="125" y="221"/>
                    <a:pt x="121" y="214"/>
                    <a:pt x="116" y="207"/>
                  </a:cubicBezTo>
                  <a:cubicBezTo>
                    <a:pt x="115" y="205"/>
                    <a:pt x="109" y="198"/>
                    <a:pt x="109" y="196"/>
                  </a:cubicBezTo>
                  <a:cubicBezTo>
                    <a:pt x="109" y="192"/>
                    <a:pt x="112" y="182"/>
                    <a:pt x="112" y="175"/>
                  </a:cubicBezTo>
                  <a:lnTo>
                    <a:pt x="112" y="177"/>
                  </a:lnTo>
                  <a:close/>
                </a:path>
              </a:pathLst>
            </a:custGeom>
            <a:solidFill>
              <a:srgbClr val="7030A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23" name="Freeform 102">
              <a:extLst>
                <a:ext uri="{FF2B5EF4-FFF2-40B4-BE49-F238E27FC236}">
                  <a16:creationId xmlns:a16="http://schemas.microsoft.com/office/drawing/2014/main" id="{5704B4BE-FB21-2A48-81C8-2745CD171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939" y="3982471"/>
              <a:ext cx="19785" cy="37685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11" y="48"/>
                </a:cxn>
                <a:cxn ang="0">
                  <a:pos x="0" y="35"/>
                </a:cxn>
                <a:cxn ang="0">
                  <a:pos x="6" y="0"/>
                </a:cxn>
                <a:cxn ang="0">
                  <a:pos x="25" y="30"/>
                </a:cxn>
              </a:cxnLst>
              <a:rect l="0" t="0" r="r" b="b"/>
              <a:pathLst>
                <a:path w="25" h="48">
                  <a:moveTo>
                    <a:pt x="25" y="30"/>
                  </a:moveTo>
                  <a:cubicBezTo>
                    <a:pt x="25" y="37"/>
                    <a:pt x="20" y="48"/>
                    <a:pt x="11" y="48"/>
                  </a:cubicBezTo>
                  <a:cubicBezTo>
                    <a:pt x="5" y="48"/>
                    <a:pt x="0" y="41"/>
                    <a:pt x="0" y="35"/>
                  </a:cubicBezTo>
                  <a:cubicBezTo>
                    <a:pt x="0" y="22"/>
                    <a:pt x="6" y="13"/>
                    <a:pt x="6" y="0"/>
                  </a:cubicBezTo>
                  <a:cubicBezTo>
                    <a:pt x="13" y="10"/>
                    <a:pt x="25" y="15"/>
                    <a:pt x="25" y="3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24" name="Freeform 103">
              <a:extLst>
                <a:ext uri="{FF2B5EF4-FFF2-40B4-BE49-F238E27FC236}">
                  <a16:creationId xmlns:a16="http://schemas.microsoft.com/office/drawing/2014/main" id="{DFF15C6E-E9FB-144D-A14C-ED553474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3457" y="3674399"/>
              <a:ext cx="402285" cy="323147"/>
            </a:xfrm>
            <a:custGeom>
              <a:avLst/>
              <a:gdLst/>
              <a:ahLst/>
              <a:cxnLst>
                <a:cxn ang="0">
                  <a:pos x="148" y="270"/>
                </a:cxn>
                <a:cxn ang="0">
                  <a:pos x="174" y="340"/>
                </a:cxn>
                <a:cxn ang="0">
                  <a:pos x="200" y="401"/>
                </a:cxn>
                <a:cxn ang="0">
                  <a:pos x="216" y="401"/>
                </a:cxn>
                <a:cxn ang="0">
                  <a:pos x="237" y="379"/>
                </a:cxn>
                <a:cxn ang="0">
                  <a:pos x="243" y="341"/>
                </a:cxn>
                <a:cxn ang="0">
                  <a:pos x="268" y="298"/>
                </a:cxn>
                <a:cxn ang="0">
                  <a:pos x="326" y="240"/>
                </a:cxn>
                <a:cxn ang="0">
                  <a:pos x="374" y="218"/>
                </a:cxn>
                <a:cxn ang="0">
                  <a:pos x="409" y="259"/>
                </a:cxn>
                <a:cxn ang="0">
                  <a:pos x="423" y="302"/>
                </a:cxn>
                <a:cxn ang="0">
                  <a:pos x="457" y="300"/>
                </a:cxn>
                <a:cxn ang="0">
                  <a:pos x="476" y="367"/>
                </a:cxn>
                <a:cxn ang="0">
                  <a:pos x="489" y="358"/>
                </a:cxn>
                <a:cxn ang="0">
                  <a:pos x="472" y="316"/>
                </a:cxn>
                <a:cxn ang="0">
                  <a:pos x="473" y="288"/>
                </a:cxn>
                <a:cxn ang="0">
                  <a:pos x="483" y="254"/>
                </a:cxn>
                <a:cxn ang="0">
                  <a:pos x="487" y="213"/>
                </a:cxn>
                <a:cxn ang="0">
                  <a:pos x="467" y="197"/>
                </a:cxn>
                <a:cxn ang="0">
                  <a:pos x="445" y="125"/>
                </a:cxn>
                <a:cxn ang="0">
                  <a:pos x="423" y="130"/>
                </a:cxn>
                <a:cxn ang="0">
                  <a:pos x="373" y="144"/>
                </a:cxn>
                <a:cxn ang="0">
                  <a:pos x="341" y="147"/>
                </a:cxn>
                <a:cxn ang="0">
                  <a:pos x="295" y="136"/>
                </a:cxn>
                <a:cxn ang="0">
                  <a:pos x="254" y="116"/>
                </a:cxn>
                <a:cxn ang="0">
                  <a:pos x="226" y="89"/>
                </a:cxn>
                <a:cxn ang="0">
                  <a:pos x="229" y="69"/>
                </a:cxn>
                <a:cxn ang="0">
                  <a:pos x="213" y="43"/>
                </a:cxn>
                <a:cxn ang="0">
                  <a:pos x="178" y="16"/>
                </a:cxn>
                <a:cxn ang="0">
                  <a:pos x="131" y="0"/>
                </a:cxn>
                <a:cxn ang="0">
                  <a:pos x="94" y="21"/>
                </a:cxn>
                <a:cxn ang="0">
                  <a:pos x="65" y="13"/>
                </a:cxn>
                <a:cxn ang="0">
                  <a:pos x="23" y="46"/>
                </a:cxn>
                <a:cxn ang="0">
                  <a:pos x="0" y="64"/>
                </a:cxn>
                <a:cxn ang="0">
                  <a:pos x="1" y="87"/>
                </a:cxn>
                <a:cxn ang="0">
                  <a:pos x="4" y="120"/>
                </a:cxn>
                <a:cxn ang="0">
                  <a:pos x="13" y="181"/>
                </a:cxn>
                <a:cxn ang="0">
                  <a:pos x="34" y="185"/>
                </a:cxn>
                <a:cxn ang="0">
                  <a:pos x="70" y="185"/>
                </a:cxn>
                <a:cxn ang="0">
                  <a:pos x="118" y="219"/>
                </a:cxn>
                <a:cxn ang="0">
                  <a:pos x="127" y="248"/>
                </a:cxn>
                <a:cxn ang="0">
                  <a:pos x="145" y="233"/>
                </a:cxn>
                <a:cxn ang="0">
                  <a:pos x="149" y="265"/>
                </a:cxn>
              </a:cxnLst>
              <a:rect l="0" t="0" r="r" b="b"/>
              <a:pathLst>
                <a:path w="509" h="410">
                  <a:moveTo>
                    <a:pt x="149" y="265"/>
                  </a:moveTo>
                  <a:cubicBezTo>
                    <a:pt x="147" y="263"/>
                    <a:pt x="147" y="263"/>
                    <a:pt x="147" y="263"/>
                  </a:cubicBezTo>
                  <a:cubicBezTo>
                    <a:pt x="147" y="265"/>
                    <a:pt x="148" y="268"/>
                    <a:pt x="148" y="270"/>
                  </a:cubicBezTo>
                  <a:cubicBezTo>
                    <a:pt x="148" y="278"/>
                    <a:pt x="153" y="286"/>
                    <a:pt x="155" y="295"/>
                  </a:cubicBezTo>
                  <a:cubicBezTo>
                    <a:pt x="158" y="305"/>
                    <a:pt x="166" y="319"/>
                    <a:pt x="168" y="326"/>
                  </a:cubicBezTo>
                  <a:cubicBezTo>
                    <a:pt x="170" y="332"/>
                    <a:pt x="170" y="334"/>
                    <a:pt x="174" y="340"/>
                  </a:cubicBezTo>
                  <a:cubicBezTo>
                    <a:pt x="177" y="345"/>
                    <a:pt x="175" y="351"/>
                    <a:pt x="179" y="358"/>
                  </a:cubicBezTo>
                  <a:cubicBezTo>
                    <a:pt x="180" y="362"/>
                    <a:pt x="187" y="366"/>
                    <a:pt x="188" y="372"/>
                  </a:cubicBezTo>
                  <a:cubicBezTo>
                    <a:pt x="191" y="382"/>
                    <a:pt x="196" y="390"/>
                    <a:pt x="200" y="401"/>
                  </a:cubicBezTo>
                  <a:cubicBezTo>
                    <a:pt x="200" y="402"/>
                    <a:pt x="202" y="405"/>
                    <a:pt x="204" y="405"/>
                  </a:cubicBezTo>
                  <a:cubicBezTo>
                    <a:pt x="204" y="409"/>
                    <a:pt x="207" y="410"/>
                    <a:pt x="210" y="410"/>
                  </a:cubicBezTo>
                  <a:cubicBezTo>
                    <a:pt x="214" y="410"/>
                    <a:pt x="214" y="405"/>
                    <a:pt x="216" y="401"/>
                  </a:cubicBezTo>
                  <a:cubicBezTo>
                    <a:pt x="218" y="397"/>
                    <a:pt x="219" y="398"/>
                    <a:pt x="224" y="396"/>
                  </a:cubicBezTo>
                  <a:cubicBezTo>
                    <a:pt x="228" y="394"/>
                    <a:pt x="227" y="382"/>
                    <a:pt x="233" y="381"/>
                  </a:cubicBezTo>
                  <a:cubicBezTo>
                    <a:pt x="234" y="380"/>
                    <a:pt x="237" y="380"/>
                    <a:pt x="237" y="379"/>
                  </a:cubicBezTo>
                  <a:cubicBezTo>
                    <a:pt x="240" y="379"/>
                    <a:pt x="240" y="379"/>
                    <a:pt x="240" y="379"/>
                  </a:cubicBezTo>
                  <a:cubicBezTo>
                    <a:pt x="237" y="367"/>
                    <a:pt x="237" y="367"/>
                    <a:pt x="237" y="367"/>
                  </a:cubicBezTo>
                  <a:cubicBezTo>
                    <a:pt x="237" y="359"/>
                    <a:pt x="243" y="352"/>
                    <a:pt x="243" y="341"/>
                  </a:cubicBezTo>
                  <a:cubicBezTo>
                    <a:pt x="243" y="334"/>
                    <a:pt x="240" y="329"/>
                    <a:pt x="240" y="321"/>
                  </a:cubicBezTo>
                  <a:cubicBezTo>
                    <a:pt x="240" y="312"/>
                    <a:pt x="249" y="311"/>
                    <a:pt x="257" y="308"/>
                  </a:cubicBezTo>
                  <a:cubicBezTo>
                    <a:pt x="260" y="307"/>
                    <a:pt x="265" y="302"/>
                    <a:pt x="268" y="298"/>
                  </a:cubicBezTo>
                  <a:cubicBezTo>
                    <a:pt x="277" y="290"/>
                    <a:pt x="284" y="281"/>
                    <a:pt x="293" y="272"/>
                  </a:cubicBezTo>
                  <a:cubicBezTo>
                    <a:pt x="300" y="265"/>
                    <a:pt x="313" y="263"/>
                    <a:pt x="321" y="255"/>
                  </a:cubicBezTo>
                  <a:cubicBezTo>
                    <a:pt x="325" y="251"/>
                    <a:pt x="325" y="246"/>
                    <a:pt x="326" y="240"/>
                  </a:cubicBezTo>
                  <a:cubicBezTo>
                    <a:pt x="328" y="236"/>
                    <a:pt x="337" y="236"/>
                    <a:pt x="340" y="229"/>
                  </a:cubicBezTo>
                  <a:cubicBezTo>
                    <a:pt x="344" y="231"/>
                    <a:pt x="344" y="233"/>
                    <a:pt x="351" y="233"/>
                  </a:cubicBezTo>
                  <a:cubicBezTo>
                    <a:pt x="362" y="233"/>
                    <a:pt x="374" y="231"/>
                    <a:pt x="374" y="218"/>
                  </a:cubicBezTo>
                  <a:cubicBezTo>
                    <a:pt x="381" y="219"/>
                    <a:pt x="389" y="222"/>
                    <a:pt x="390" y="228"/>
                  </a:cubicBezTo>
                  <a:cubicBezTo>
                    <a:pt x="392" y="233"/>
                    <a:pt x="391" y="240"/>
                    <a:pt x="395" y="245"/>
                  </a:cubicBezTo>
                  <a:cubicBezTo>
                    <a:pt x="398" y="251"/>
                    <a:pt x="403" y="255"/>
                    <a:pt x="409" y="259"/>
                  </a:cubicBezTo>
                  <a:cubicBezTo>
                    <a:pt x="414" y="267"/>
                    <a:pt x="419" y="274"/>
                    <a:pt x="422" y="283"/>
                  </a:cubicBezTo>
                  <a:cubicBezTo>
                    <a:pt x="423" y="285"/>
                    <a:pt x="425" y="286"/>
                    <a:pt x="425" y="289"/>
                  </a:cubicBezTo>
                  <a:cubicBezTo>
                    <a:pt x="425" y="293"/>
                    <a:pt x="423" y="296"/>
                    <a:pt x="423" y="302"/>
                  </a:cubicBezTo>
                  <a:cubicBezTo>
                    <a:pt x="423" y="307"/>
                    <a:pt x="423" y="313"/>
                    <a:pt x="430" y="313"/>
                  </a:cubicBezTo>
                  <a:cubicBezTo>
                    <a:pt x="442" y="313"/>
                    <a:pt x="445" y="300"/>
                    <a:pt x="453" y="293"/>
                  </a:cubicBezTo>
                  <a:cubicBezTo>
                    <a:pt x="455" y="295"/>
                    <a:pt x="454" y="297"/>
                    <a:pt x="457" y="300"/>
                  </a:cubicBezTo>
                  <a:cubicBezTo>
                    <a:pt x="457" y="300"/>
                    <a:pt x="461" y="300"/>
                    <a:pt x="462" y="302"/>
                  </a:cubicBezTo>
                  <a:cubicBezTo>
                    <a:pt x="467" y="308"/>
                    <a:pt x="459" y="322"/>
                    <a:pt x="465" y="322"/>
                  </a:cubicBezTo>
                  <a:cubicBezTo>
                    <a:pt x="465" y="336"/>
                    <a:pt x="476" y="347"/>
                    <a:pt x="476" y="367"/>
                  </a:cubicBezTo>
                  <a:cubicBezTo>
                    <a:pt x="476" y="371"/>
                    <a:pt x="473" y="382"/>
                    <a:pt x="476" y="383"/>
                  </a:cubicBezTo>
                  <a:cubicBezTo>
                    <a:pt x="480" y="376"/>
                    <a:pt x="481" y="371"/>
                    <a:pt x="485" y="363"/>
                  </a:cubicBezTo>
                  <a:cubicBezTo>
                    <a:pt x="486" y="361"/>
                    <a:pt x="489" y="360"/>
                    <a:pt x="489" y="358"/>
                  </a:cubicBezTo>
                  <a:cubicBezTo>
                    <a:pt x="489" y="354"/>
                    <a:pt x="483" y="334"/>
                    <a:pt x="479" y="330"/>
                  </a:cubicBezTo>
                  <a:cubicBezTo>
                    <a:pt x="476" y="327"/>
                    <a:pt x="472" y="325"/>
                    <a:pt x="472" y="320"/>
                  </a:cubicBezTo>
                  <a:cubicBezTo>
                    <a:pt x="472" y="319"/>
                    <a:pt x="472" y="318"/>
                    <a:pt x="472" y="316"/>
                  </a:cubicBezTo>
                  <a:cubicBezTo>
                    <a:pt x="472" y="317"/>
                    <a:pt x="472" y="317"/>
                    <a:pt x="472" y="317"/>
                  </a:cubicBezTo>
                  <a:cubicBezTo>
                    <a:pt x="473" y="316"/>
                    <a:pt x="476" y="311"/>
                    <a:pt x="476" y="307"/>
                  </a:cubicBezTo>
                  <a:cubicBezTo>
                    <a:pt x="476" y="302"/>
                    <a:pt x="476" y="293"/>
                    <a:pt x="473" y="288"/>
                  </a:cubicBezTo>
                  <a:cubicBezTo>
                    <a:pt x="470" y="284"/>
                    <a:pt x="464" y="284"/>
                    <a:pt x="464" y="276"/>
                  </a:cubicBezTo>
                  <a:cubicBezTo>
                    <a:pt x="464" y="268"/>
                    <a:pt x="467" y="262"/>
                    <a:pt x="472" y="258"/>
                  </a:cubicBezTo>
                  <a:cubicBezTo>
                    <a:pt x="474" y="255"/>
                    <a:pt x="479" y="256"/>
                    <a:pt x="483" y="254"/>
                  </a:cubicBezTo>
                  <a:cubicBezTo>
                    <a:pt x="493" y="247"/>
                    <a:pt x="500" y="244"/>
                    <a:pt x="509" y="230"/>
                  </a:cubicBezTo>
                  <a:cubicBezTo>
                    <a:pt x="506" y="230"/>
                    <a:pt x="505" y="231"/>
                    <a:pt x="501" y="231"/>
                  </a:cubicBezTo>
                  <a:cubicBezTo>
                    <a:pt x="493" y="231"/>
                    <a:pt x="487" y="222"/>
                    <a:pt x="487" y="213"/>
                  </a:cubicBezTo>
                  <a:cubicBezTo>
                    <a:pt x="483" y="212"/>
                    <a:pt x="482" y="199"/>
                    <a:pt x="478" y="199"/>
                  </a:cubicBezTo>
                  <a:cubicBezTo>
                    <a:pt x="475" y="199"/>
                    <a:pt x="472" y="202"/>
                    <a:pt x="469" y="202"/>
                  </a:cubicBezTo>
                  <a:cubicBezTo>
                    <a:pt x="468" y="202"/>
                    <a:pt x="467" y="199"/>
                    <a:pt x="467" y="197"/>
                  </a:cubicBezTo>
                  <a:cubicBezTo>
                    <a:pt x="467" y="181"/>
                    <a:pt x="479" y="180"/>
                    <a:pt x="479" y="163"/>
                  </a:cubicBezTo>
                  <a:cubicBezTo>
                    <a:pt x="479" y="154"/>
                    <a:pt x="472" y="151"/>
                    <a:pt x="468" y="144"/>
                  </a:cubicBezTo>
                  <a:cubicBezTo>
                    <a:pt x="457" y="139"/>
                    <a:pt x="448" y="140"/>
                    <a:pt x="445" y="125"/>
                  </a:cubicBezTo>
                  <a:cubicBezTo>
                    <a:pt x="442" y="125"/>
                    <a:pt x="442" y="125"/>
                    <a:pt x="442" y="125"/>
                  </a:cubicBezTo>
                  <a:cubicBezTo>
                    <a:pt x="438" y="129"/>
                    <a:pt x="438" y="129"/>
                    <a:pt x="438" y="129"/>
                  </a:cubicBezTo>
                  <a:cubicBezTo>
                    <a:pt x="433" y="131"/>
                    <a:pt x="427" y="126"/>
                    <a:pt x="423" y="130"/>
                  </a:cubicBezTo>
                  <a:cubicBezTo>
                    <a:pt x="422" y="132"/>
                    <a:pt x="421" y="133"/>
                    <a:pt x="418" y="135"/>
                  </a:cubicBezTo>
                  <a:cubicBezTo>
                    <a:pt x="415" y="137"/>
                    <a:pt x="401" y="149"/>
                    <a:pt x="394" y="149"/>
                  </a:cubicBezTo>
                  <a:cubicBezTo>
                    <a:pt x="387" y="149"/>
                    <a:pt x="382" y="144"/>
                    <a:pt x="373" y="144"/>
                  </a:cubicBezTo>
                  <a:cubicBezTo>
                    <a:pt x="362" y="144"/>
                    <a:pt x="360" y="152"/>
                    <a:pt x="354" y="155"/>
                  </a:cubicBezTo>
                  <a:cubicBezTo>
                    <a:pt x="353" y="152"/>
                    <a:pt x="352" y="145"/>
                    <a:pt x="349" y="145"/>
                  </a:cubicBezTo>
                  <a:cubicBezTo>
                    <a:pt x="347" y="145"/>
                    <a:pt x="345" y="147"/>
                    <a:pt x="341" y="147"/>
                  </a:cubicBezTo>
                  <a:cubicBezTo>
                    <a:pt x="335" y="147"/>
                    <a:pt x="329" y="147"/>
                    <a:pt x="323" y="147"/>
                  </a:cubicBezTo>
                  <a:cubicBezTo>
                    <a:pt x="313" y="147"/>
                    <a:pt x="309" y="141"/>
                    <a:pt x="302" y="136"/>
                  </a:cubicBezTo>
                  <a:cubicBezTo>
                    <a:pt x="300" y="135"/>
                    <a:pt x="296" y="139"/>
                    <a:pt x="295" y="136"/>
                  </a:cubicBezTo>
                  <a:cubicBezTo>
                    <a:pt x="293" y="132"/>
                    <a:pt x="293" y="129"/>
                    <a:pt x="290" y="127"/>
                  </a:cubicBezTo>
                  <a:cubicBezTo>
                    <a:pt x="283" y="124"/>
                    <a:pt x="279" y="126"/>
                    <a:pt x="273" y="120"/>
                  </a:cubicBezTo>
                  <a:cubicBezTo>
                    <a:pt x="268" y="115"/>
                    <a:pt x="263" y="118"/>
                    <a:pt x="254" y="116"/>
                  </a:cubicBezTo>
                  <a:cubicBezTo>
                    <a:pt x="246" y="114"/>
                    <a:pt x="243" y="108"/>
                    <a:pt x="236" y="106"/>
                  </a:cubicBezTo>
                  <a:cubicBezTo>
                    <a:pt x="234" y="105"/>
                    <a:pt x="229" y="106"/>
                    <a:pt x="228" y="103"/>
                  </a:cubicBezTo>
                  <a:cubicBezTo>
                    <a:pt x="227" y="98"/>
                    <a:pt x="227" y="94"/>
                    <a:pt x="226" y="89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1" y="85"/>
                    <a:pt x="236" y="86"/>
                    <a:pt x="236" y="80"/>
                  </a:cubicBezTo>
                  <a:cubicBezTo>
                    <a:pt x="236" y="75"/>
                    <a:pt x="229" y="74"/>
                    <a:pt x="229" y="69"/>
                  </a:cubicBezTo>
                  <a:cubicBezTo>
                    <a:pt x="229" y="57"/>
                    <a:pt x="246" y="59"/>
                    <a:pt x="246" y="47"/>
                  </a:cubicBezTo>
                  <a:cubicBezTo>
                    <a:pt x="246" y="43"/>
                    <a:pt x="236" y="35"/>
                    <a:pt x="232" y="35"/>
                  </a:cubicBezTo>
                  <a:cubicBezTo>
                    <a:pt x="224" y="35"/>
                    <a:pt x="221" y="42"/>
                    <a:pt x="213" y="43"/>
                  </a:cubicBezTo>
                  <a:cubicBezTo>
                    <a:pt x="205" y="40"/>
                    <a:pt x="200" y="40"/>
                    <a:pt x="194" y="34"/>
                  </a:cubicBezTo>
                  <a:cubicBezTo>
                    <a:pt x="191" y="31"/>
                    <a:pt x="193" y="25"/>
                    <a:pt x="188" y="24"/>
                  </a:cubicBezTo>
                  <a:cubicBezTo>
                    <a:pt x="182" y="22"/>
                    <a:pt x="178" y="24"/>
                    <a:pt x="178" y="16"/>
                  </a:cubicBezTo>
                  <a:cubicBezTo>
                    <a:pt x="172" y="15"/>
                    <a:pt x="168" y="15"/>
                    <a:pt x="163" y="15"/>
                  </a:cubicBezTo>
                  <a:cubicBezTo>
                    <a:pt x="154" y="15"/>
                    <a:pt x="150" y="23"/>
                    <a:pt x="140" y="23"/>
                  </a:cubicBezTo>
                  <a:cubicBezTo>
                    <a:pt x="130" y="23"/>
                    <a:pt x="140" y="0"/>
                    <a:pt x="131" y="0"/>
                  </a:cubicBezTo>
                  <a:cubicBezTo>
                    <a:pt x="122" y="0"/>
                    <a:pt x="120" y="10"/>
                    <a:pt x="116" y="10"/>
                  </a:cubicBezTo>
                  <a:cubicBezTo>
                    <a:pt x="115" y="10"/>
                    <a:pt x="114" y="11"/>
                    <a:pt x="113" y="10"/>
                  </a:cubicBezTo>
                  <a:cubicBezTo>
                    <a:pt x="110" y="16"/>
                    <a:pt x="103" y="21"/>
                    <a:pt x="94" y="21"/>
                  </a:cubicBezTo>
                  <a:cubicBezTo>
                    <a:pt x="91" y="21"/>
                    <a:pt x="90" y="16"/>
                    <a:pt x="86" y="16"/>
                  </a:cubicBezTo>
                  <a:cubicBezTo>
                    <a:pt x="83" y="16"/>
                    <a:pt x="73" y="20"/>
                    <a:pt x="72" y="15"/>
                  </a:cubicBezTo>
                  <a:cubicBezTo>
                    <a:pt x="68" y="15"/>
                    <a:pt x="69" y="13"/>
                    <a:pt x="65" y="13"/>
                  </a:cubicBezTo>
                  <a:cubicBezTo>
                    <a:pt x="54" y="13"/>
                    <a:pt x="53" y="24"/>
                    <a:pt x="45" y="32"/>
                  </a:cubicBezTo>
                  <a:cubicBezTo>
                    <a:pt x="42" y="35"/>
                    <a:pt x="37" y="35"/>
                    <a:pt x="33" y="39"/>
                  </a:cubicBezTo>
                  <a:cubicBezTo>
                    <a:pt x="30" y="42"/>
                    <a:pt x="28" y="46"/>
                    <a:pt x="23" y="46"/>
                  </a:cubicBezTo>
                  <a:cubicBezTo>
                    <a:pt x="19" y="46"/>
                    <a:pt x="16" y="42"/>
                    <a:pt x="12" y="42"/>
                  </a:cubicBezTo>
                  <a:cubicBezTo>
                    <a:pt x="11" y="42"/>
                    <a:pt x="11" y="45"/>
                    <a:pt x="10" y="45"/>
                  </a:cubicBezTo>
                  <a:cubicBezTo>
                    <a:pt x="7" y="47"/>
                    <a:pt x="0" y="63"/>
                    <a:pt x="0" y="64"/>
                  </a:cubicBezTo>
                  <a:cubicBezTo>
                    <a:pt x="0" y="65"/>
                    <a:pt x="1" y="67"/>
                    <a:pt x="0" y="68"/>
                  </a:cubicBezTo>
                  <a:cubicBezTo>
                    <a:pt x="1" y="70"/>
                    <a:pt x="0" y="71"/>
                    <a:pt x="1" y="73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3" y="91"/>
                    <a:pt x="2" y="94"/>
                    <a:pt x="4" y="98"/>
                  </a:cubicBezTo>
                  <a:cubicBezTo>
                    <a:pt x="5" y="102"/>
                    <a:pt x="14" y="98"/>
                    <a:pt x="14" y="105"/>
                  </a:cubicBezTo>
                  <a:cubicBezTo>
                    <a:pt x="14" y="114"/>
                    <a:pt x="4" y="113"/>
                    <a:pt x="4" y="120"/>
                  </a:cubicBezTo>
                  <a:cubicBezTo>
                    <a:pt x="4" y="126"/>
                    <a:pt x="8" y="126"/>
                    <a:pt x="10" y="128"/>
                  </a:cubicBezTo>
                  <a:cubicBezTo>
                    <a:pt x="17" y="143"/>
                    <a:pt x="32" y="145"/>
                    <a:pt x="32" y="164"/>
                  </a:cubicBezTo>
                  <a:cubicBezTo>
                    <a:pt x="21" y="167"/>
                    <a:pt x="13" y="169"/>
                    <a:pt x="13" y="181"/>
                  </a:cubicBezTo>
                  <a:cubicBezTo>
                    <a:pt x="13" y="184"/>
                    <a:pt x="15" y="187"/>
                    <a:pt x="15" y="189"/>
                  </a:cubicBezTo>
                  <a:cubicBezTo>
                    <a:pt x="30" y="188"/>
                    <a:pt x="30" y="188"/>
                    <a:pt x="30" y="188"/>
                  </a:cubicBezTo>
                  <a:cubicBezTo>
                    <a:pt x="31" y="187"/>
                    <a:pt x="33" y="186"/>
                    <a:pt x="34" y="185"/>
                  </a:cubicBezTo>
                  <a:cubicBezTo>
                    <a:pt x="46" y="188"/>
                    <a:pt x="46" y="188"/>
                    <a:pt x="46" y="188"/>
                  </a:cubicBezTo>
                  <a:cubicBezTo>
                    <a:pt x="50" y="188"/>
                    <a:pt x="52" y="184"/>
                    <a:pt x="57" y="184"/>
                  </a:cubicBezTo>
                  <a:cubicBezTo>
                    <a:pt x="62" y="184"/>
                    <a:pt x="65" y="184"/>
                    <a:pt x="70" y="185"/>
                  </a:cubicBezTo>
                  <a:cubicBezTo>
                    <a:pt x="75" y="187"/>
                    <a:pt x="78" y="197"/>
                    <a:pt x="82" y="203"/>
                  </a:cubicBezTo>
                  <a:cubicBezTo>
                    <a:pt x="86" y="209"/>
                    <a:pt x="99" y="218"/>
                    <a:pt x="108" y="218"/>
                  </a:cubicBezTo>
                  <a:cubicBezTo>
                    <a:pt x="111" y="218"/>
                    <a:pt x="114" y="218"/>
                    <a:pt x="118" y="219"/>
                  </a:cubicBezTo>
                  <a:cubicBezTo>
                    <a:pt x="116" y="221"/>
                    <a:pt x="116" y="225"/>
                    <a:pt x="112" y="225"/>
                  </a:cubicBezTo>
                  <a:cubicBezTo>
                    <a:pt x="108" y="227"/>
                    <a:pt x="105" y="225"/>
                    <a:pt x="101" y="227"/>
                  </a:cubicBezTo>
                  <a:cubicBezTo>
                    <a:pt x="108" y="234"/>
                    <a:pt x="113" y="248"/>
                    <a:pt x="127" y="248"/>
                  </a:cubicBezTo>
                  <a:cubicBezTo>
                    <a:pt x="138" y="248"/>
                    <a:pt x="139" y="233"/>
                    <a:pt x="144" y="227"/>
                  </a:cubicBezTo>
                  <a:cubicBezTo>
                    <a:pt x="148" y="227"/>
                    <a:pt x="148" y="227"/>
                    <a:pt x="148" y="227"/>
                  </a:cubicBezTo>
                  <a:cubicBezTo>
                    <a:pt x="148" y="229"/>
                    <a:pt x="145" y="232"/>
                    <a:pt x="145" y="233"/>
                  </a:cubicBezTo>
                  <a:cubicBezTo>
                    <a:pt x="145" y="239"/>
                    <a:pt x="150" y="244"/>
                    <a:pt x="150" y="251"/>
                  </a:cubicBezTo>
                  <a:cubicBezTo>
                    <a:pt x="150" y="257"/>
                    <a:pt x="147" y="258"/>
                    <a:pt x="147" y="264"/>
                  </a:cubicBezTo>
                  <a:lnTo>
                    <a:pt x="149" y="265"/>
                  </a:lnTo>
                  <a:close/>
                </a:path>
              </a:pathLst>
            </a:custGeom>
            <a:solidFill>
              <a:srgbClr val="7030A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25" name="Freeform 104">
              <a:extLst>
                <a:ext uri="{FF2B5EF4-FFF2-40B4-BE49-F238E27FC236}">
                  <a16:creationId xmlns:a16="http://schemas.microsoft.com/office/drawing/2014/main" id="{477DBAF1-0E7B-104F-BFDB-7AF6E3A75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6388" y="4022040"/>
              <a:ext cx="105517" cy="113997"/>
            </a:xfrm>
            <a:custGeom>
              <a:avLst/>
              <a:gdLst/>
              <a:ahLst/>
              <a:cxnLst>
                <a:cxn ang="0">
                  <a:pos x="59" y="74"/>
                </a:cxn>
                <a:cxn ang="0">
                  <a:pos x="58" y="70"/>
                </a:cxn>
                <a:cxn ang="0">
                  <a:pos x="51" y="68"/>
                </a:cxn>
                <a:cxn ang="0">
                  <a:pos x="45" y="53"/>
                </a:cxn>
                <a:cxn ang="0">
                  <a:pos x="28" y="38"/>
                </a:cxn>
                <a:cxn ang="0">
                  <a:pos x="22" y="25"/>
                </a:cxn>
                <a:cxn ang="0">
                  <a:pos x="11" y="2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11" y="4"/>
                </a:cxn>
                <a:cxn ang="0">
                  <a:pos x="26" y="4"/>
                </a:cxn>
                <a:cxn ang="0">
                  <a:pos x="42" y="20"/>
                </a:cxn>
                <a:cxn ang="0">
                  <a:pos x="47" y="23"/>
                </a:cxn>
                <a:cxn ang="0">
                  <a:pos x="61" y="35"/>
                </a:cxn>
                <a:cxn ang="0">
                  <a:pos x="86" y="53"/>
                </a:cxn>
                <a:cxn ang="0">
                  <a:pos x="101" y="64"/>
                </a:cxn>
                <a:cxn ang="0">
                  <a:pos x="100" y="66"/>
                </a:cxn>
                <a:cxn ang="0">
                  <a:pos x="103" y="66"/>
                </a:cxn>
                <a:cxn ang="0">
                  <a:pos x="107" y="70"/>
                </a:cxn>
                <a:cxn ang="0">
                  <a:pos x="105" y="74"/>
                </a:cxn>
                <a:cxn ang="0">
                  <a:pos x="114" y="81"/>
                </a:cxn>
                <a:cxn ang="0">
                  <a:pos x="124" y="98"/>
                </a:cxn>
                <a:cxn ang="0">
                  <a:pos x="133" y="106"/>
                </a:cxn>
                <a:cxn ang="0">
                  <a:pos x="133" y="125"/>
                </a:cxn>
                <a:cxn ang="0">
                  <a:pos x="131" y="138"/>
                </a:cxn>
                <a:cxn ang="0">
                  <a:pos x="119" y="144"/>
                </a:cxn>
                <a:cxn ang="0">
                  <a:pos x="108" y="132"/>
                </a:cxn>
                <a:cxn ang="0">
                  <a:pos x="84" y="112"/>
                </a:cxn>
                <a:cxn ang="0">
                  <a:pos x="67" y="85"/>
                </a:cxn>
                <a:cxn ang="0">
                  <a:pos x="59" y="74"/>
                </a:cxn>
              </a:cxnLst>
              <a:rect l="0" t="0" r="r" b="b"/>
              <a:pathLst>
                <a:path w="133" h="144">
                  <a:moveTo>
                    <a:pt x="59" y="74"/>
                  </a:moveTo>
                  <a:cubicBezTo>
                    <a:pt x="58" y="74"/>
                    <a:pt x="59" y="72"/>
                    <a:pt x="58" y="70"/>
                  </a:cubicBezTo>
                  <a:cubicBezTo>
                    <a:pt x="57" y="69"/>
                    <a:pt x="52" y="69"/>
                    <a:pt x="51" y="68"/>
                  </a:cubicBezTo>
                  <a:cubicBezTo>
                    <a:pt x="49" y="67"/>
                    <a:pt x="45" y="56"/>
                    <a:pt x="45" y="53"/>
                  </a:cubicBezTo>
                  <a:cubicBezTo>
                    <a:pt x="41" y="43"/>
                    <a:pt x="31" y="44"/>
                    <a:pt x="28" y="38"/>
                  </a:cubicBezTo>
                  <a:cubicBezTo>
                    <a:pt x="26" y="33"/>
                    <a:pt x="24" y="30"/>
                    <a:pt x="22" y="25"/>
                  </a:cubicBezTo>
                  <a:cubicBezTo>
                    <a:pt x="20" y="21"/>
                    <a:pt x="15" y="22"/>
                    <a:pt x="11" y="21"/>
                  </a:cubicBezTo>
                  <a:cubicBezTo>
                    <a:pt x="8" y="20"/>
                    <a:pt x="1" y="8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" y="0"/>
                    <a:pt x="8" y="2"/>
                    <a:pt x="11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35" y="7"/>
                    <a:pt x="38" y="13"/>
                    <a:pt x="42" y="20"/>
                  </a:cubicBezTo>
                  <a:cubicBezTo>
                    <a:pt x="43" y="23"/>
                    <a:pt x="45" y="22"/>
                    <a:pt x="47" y="23"/>
                  </a:cubicBezTo>
                  <a:cubicBezTo>
                    <a:pt x="53" y="25"/>
                    <a:pt x="56" y="30"/>
                    <a:pt x="61" y="35"/>
                  </a:cubicBezTo>
                  <a:cubicBezTo>
                    <a:pt x="69" y="43"/>
                    <a:pt x="74" y="49"/>
                    <a:pt x="86" y="53"/>
                  </a:cubicBezTo>
                  <a:cubicBezTo>
                    <a:pt x="93" y="55"/>
                    <a:pt x="101" y="57"/>
                    <a:pt x="101" y="64"/>
                  </a:cubicBezTo>
                  <a:cubicBezTo>
                    <a:pt x="101" y="64"/>
                    <a:pt x="100" y="65"/>
                    <a:pt x="100" y="66"/>
                  </a:cubicBezTo>
                  <a:cubicBezTo>
                    <a:pt x="101" y="66"/>
                    <a:pt x="102" y="66"/>
                    <a:pt x="103" y="66"/>
                  </a:cubicBezTo>
                  <a:cubicBezTo>
                    <a:pt x="105" y="66"/>
                    <a:pt x="106" y="68"/>
                    <a:pt x="107" y="70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80"/>
                    <a:pt x="109" y="81"/>
                    <a:pt x="114" y="81"/>
                  </a:cubicBezTo>
                  <a:cubicBezTo>
                    <a:pt x="114" y="91"/>
                    <a:pt x="119" y="93"/>
                    <a:pt x="124" y="98"/>
                  </a:cubicBezTo>
                  <a:cubicBezTo>
                    <a:pt x="127" y="101"/>
                    <a:pt x="133" y="102"/>
                    <a:pt x="133" y="106"/>
                  </a:cubicBezTo>
                  <a:cubicBezTo>
                    <a:pt x="133" y="112"/>
                    <a:pt x="133" y="116"/>
                    <a:pt x="133" y="125"/>
                  </a:cubicBezTo>
                  <a:cubicBezTo>
                    <a:pt x="128" y="127"/>
                    <a:pt x="131" y="133"/>
                    <a:pt x="131" y="138"/>
                  </a:cubicBezTo>
                  <a:cubicBezTo>
                    <a:pt x="131" y="143"/>
                    <a:pt x="122" y="144"/>
                    <a:pt x="119" y="144"/>
                  </a:cubicBezTo>
                  <a:cubicBezTo>
                    <a:pt x="116" y="144"/>
                    <a:pt x="109" y="132"/>
                    <a:pt x="108" y="132"/>
                  </a:cubicBezTo>
                  <a:cubicBezTo>
                    <a:pt x="100" y="124"/>
                    <a:pt x="92" y="120"/>
                    <a:pt x="84" y="112"/>
                  </a:cubicBezTo>
                  <a:cubicBezTo>
                    <a:pt x="75" y="103"/>
                    <a:pt x="71" y="95"/>
                    <a:pt x="67" y="85"/>
                  </a:cubicBezTo>
                  <a:cubicBezTo>
                    <a:pt x="66" y="83"/>
                    <a:pt x="60" y="74"/>
                    <a:pt x="59" y="7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26" name="Freeform 105">
              <a:extLst>
                <a:ext uri="{FF2B5EF4-FFF2-40B4-BE49-F238E27FC236}">
                  <a16:creationId xmlns:a16="http://schemas.microsoft.com/office/drawing/2014/main" id="{8D7020F0-656E-D347-896C-34634C4CB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2053" y="4007909"/>
              <a:ext cx="100807" cy="112112"/>
            </a:xfrm>
            <a:custGeom>
              <a:avLst/>
              <a:gdLst/>
              <a:ahLst/>
              <a:cxnLst>
                <a:cxn ang="0">
                  <a:pos x="37" y="130"/>
                </a:cxn>
                <a:cxn ang="0">
                  <a:pos x="36" y="124"/>
                </a:cxn>
                <a:cxn ang="0">
                  <a:pos x="27" y="126"/>
                </a:cxn>
                <a:cxn ang="0">
                  <a:pos x="11" y="102"/>
                </a:cxn>
                <a:cxn ang="0">
                  <a:pos x="12" y="99"/>
                </a:cxn>
                <a:cxn ang="0">
                  <a:pos x="6" y="97"/>
                </a:cxn>
                <a:cxn ang="0">
                  <a:pos x="0" y="78"/>
                </a:cxn>
                <a:cxn ang="0">
                  <a:pos x="15" y="74"/>
                </a:cxn>
                <a:cxn ang="0">
                  <a:pos x="33" y="54"/>
                </a:cxn>
                <a:cxn ang="0">
                  <a:pos x="45" y="50"/>
                </a:cxn>
                <a:cxn ang="0">
                  <a:pos x="56" y="41"/>
                </a:cxn>
                <a:cxn ang="0">
                  <a:pos x="59" y="35"/>
                </a:cxn>
                <a:cxn ang="0">
                  <a:pos x="63" y="32"/>
                </a:cxn>
                <a:cxn ang="0">
                  <a:pos x="66" y="29"/>
                </a:cxn>
                <a:cxn ang="0">
                  <a:pos x="82" y="23"/>
                </a:cxn>
                <a:cxn ang="0">
                  <a:pos x="102" y="0"/>
                </a:cxn>
                <a:cxn ang="0">
                  <a:pos x="109" y="11"/>
                </a:cxn>
                <a:cxn ang="0">
                  <a:pos x="127" y="23"/>
                </a:cxn>
                <a:cxn ang="0">
                  <a:pos x="117" y="29"/>
                </a:cxn>
                <a:cxn ang="0">
                  <a:pos x="119" y="31"/>
                </a:cxn>
                <a:cxn ang="0">
                  <a:pos x="106" y="37"/>
                </a:cxn>
                <a:cxn ang="0">
                  <a:pos x="108" y="41"/>
                </a:cxn>
                <a:cxn ang="0">
                  <a:pos x="105" y="44"/>
                </a:cxn>
                <a:cxn ang="0">
                  <a:pos x="125" y="73"/>
                </a:cxn>
                <a:cxn ang="0">
                  <a:pos x="115" y="77"/>
                </a:cxn>
                <a:cxn ang="0">
                  <a:pos x="111" y="78"/>
                </a:cxn>
                <a:cxn ang="0">
                  <a:pos x="109" y="83"/>
                </a:cxn>
                <a:cxn ang="0">
                  <a:pos x="103" y="102"/>
                </a:cxn>
                <a:cxn ang="0">
                  <a:pos x="93" y="113"/>
                </a:cxn>
                <a:cxn ang="0">
                  <a:pos x="95" y="119"/>
                </a:cxn>
                <a:cxn ang="0">
                  <a:pos x="90" y="134"/>
                </a:cxn>
                <a:cxn ang="0">
                  <a:pos x="76" y="141"/>
                </a:cxn>
                <a:cxn ang="0">
                  <a:pos x="71" y="135"/>
                </a:cxn>
                <a:cxn ang="0">
                  <a:pos x="51" y="128"/>
                </a:cxn>
                <a:cxn ang="0">
                  <a:pos x="40" y="132"/>
                </a:cxn>
                <a:cxn ang="0">
                  <a:pos x="37" y="130"/>
                </a:cxn>
              </a:cxnLst>
              <a:rect l="0" t="0" r="r" b="b"/>
              <a:pathLst>
                <a:path w="127" h="141">
                  <a:moveTo>
                    <a:pt x="37" y="130"/>
                  </a:moveTo>
                  <a:cubicBezTo>
                    <a:pt x="36" y="130"/>
                    <a:pt x="36" y="125"/>
                    <a:pt x="36" y="124"/>
                  </a:cubicBezTo>
                  <a:cubicBezTo>
                    <a:pt x="32" y="123"/>
                    <a:pt x="30" y="126"/>
                    <a:pt x="27" y="126"/>
                  </a:cubicBezTo>
                  <a:cubicBezTo>
                    <a:pt x="10" y="126"/>
                    <a:pt x="17" y="110"/>
                    <a:pt x="11" y="102"/>
                  </a:cubicBezTo>
                  <a:cubicBezTo>
                    <a:pt x="11" y="101"/>
                    <a:pt x="12" y="100"/>
                    <a:pt x="12" y="99"/>
                  </a:cubicBezTo>
                  <a:cubicBezTo>
                    <a:pt x="11" y="97"/>
                    <a:pt x="8" y="97"/>
                    <a:pt x="6" y="97"/>
                  </a:cubicBezTo>
                  <a:cubicBezTo>
                    <a:pt x="4" y="96"/>
                    <a:pt x="0" y="80"/>
                    <a:pt x="0" y="78"/>
                  </a:cubicBezTo>
                  <a:cubicBezTo>
                    <a:pt x="0" y="71"/>
                    <a:pt x="9" y="74"/>
                    <a:pt x="15" y="74"/>
                  </a:cubicBezTo>
                  <a:cubicBezTo>
                    <a:pt x="29" y="74"/>
                    <a:pt x="27" y="60"/>
                    <a:pt x="33" y="54"/>
                  </a:cubicBezTo>
                  <a:cubicBezTo>
                    <a:pt x="36" y="51"/>
                    <a:pt x="41" y="51"/>
                    <a:pt x="45" y="50"/>
                  </a:cubicBezTo>
                  <a:cubicBezTo>
                    <a:pt x="52" y="49"/>
                    <a:pt x="52" y="44"/>
                    <a:pt x="56" y="41"/>
                  </a:cubicBezTo>
                  <a:cubicBezTo>
                    <a:pt x="54" y="39"/>
                    <a:pt x="59" y="35"/>
                    <a:pt x="59" y="35"/>
                  </a:cubicBezTo>
                  <a:cubicBezTo>
                    <a:pt x="61" y="34"/>
                    <a:pt x="61" y="33"/>
                    <a:pt x="63" y="32"/>
                  </a:cubicBezTo>
                  <a:cubicBezTo>
                    <a:pt x="64" y="32"/>
                    <a:pt x="65" y="30"/>
                    <a:pt x="66" y="29"/>
                  </a:cubicBezTo>
                  <a:cubicBezTo>
                    <a:pt x="70" y="25"/>
                    <a:pt x="80" y="27"/>
                    <a:pt x="82" y="23"/>
                  </a:cubicBezTo>
                  <a:cubicBezTo>
                    <a:pt x="85" y="16"/>
                    <a:pt x="95" y="0"/>
                    <a:pt x="102" y="0"/>
                  </a:cubicBezTo>
                  <a:cubicBezTo>
                    <a:pt x="109" y="0"/>
                    <a:pt x="109" y="4"/>
                    <a:pt x="109" y="11"/>
                  </a:cubicBezTo>
                  <a:cubicBezTo>
                    <a:pt x="109" y="20"/>
                    <a:pt x="127" y="15"/>
                    <a:pt x="127" y="23"/>
                  </a:cubicBezTo>
                  <a:cubicBezTo>
                    <a:pt x="127" y="27"/>
                    <a:pt x="117" y="25"/>
                    <a:pt x="117" y="29"/>
                  </a:cubicBezTo>
                  <a:cubicBezTo>
                    <a:pt x="117" y="30"/>
                    <a:pt x="118" y="31"/>
                    <a:pt x="119" y="31"/>
                  </a:cubicBezTo>
                  <a:cubicBezTo>
                    <a:pt x="118" y="32"/>
                    <a:pt x="106" y="37"/>
                    <a:pt x="106" y="37"/>
                  </a:cubicBezTo>
                  <a:cubicBezTo>
                    <a:pt x="107" y="38"/>
                    <a:pt x="108" y="40"/>
                    <a:pt x="108" y="41"/>
                  </a:cubicBezTo>
                  <a:cubicBezTo>
                    <a:pt x="107" y="42"/>
                    <a:pt x="105" y="43"/>
                    <a:pt x="105" y="44"/>
                  </a:cubicBezTo>
                  <a:cubicBezTo>
                    <a:pt x="105" y="51"/>
                    <a:pt x="117" y="73"/>
                    <a:pt x="125" y="73"/>
                  </a:cubicBezTo>
                  <a:cubicBezTo>
                    <a:pt x="124" y="79"/>
                    <a:pt x="120" y="77"/>
                    <a:pt x="115" y="77"/>
                  </a:cubicBezTo>
                  <a:cubicBezTo>
                    <a:pt x="114" y="77"/>
                    <a:pt x="112" y="78"/>
                    <a:pt x="111" y="78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06" y="92"/>
                    <a:pt x="103" y="95"/>
                    <a:pt x="103" y="102"/>
                  </a:cubicBezTo>
                  <a:cubicBezTo>
                    <a:pt x="98" y="103"/>
                    <a:pt x="93" y="110"/>
                    <a:pt x="93" y="113"/>
                  </a:cubicBezTo>
                  <a:cubicBezTo>
                    <a:pt x="93" y="116"/>
                    <a:pt x="95" y="117"/>
                    <a:pt x="95" y="119"/>
                  </a:cubicBezTo>
                  <a:cubicBezTo>
                    <a:pt x="95" y="122"/>
                    <a:pt x="90" y="129"/>
                    <a:pt x="90" y="134"/>
                  </a:cubicBezTo>
                  <a:cubicBezTo>
                    <a:pt x="83" y="135"/>
                    <a:pt x="82" y="141"/>
                    <a:pt x="76" y="141"/>
                  </a:cubicBezTo>
                  <a:cubicBezTo>
                    <a:pt x="72" y="141"/>
                    <a:pt x="71" y="137"/>
                    <a:pt x="71" y="135"/>
                  </a:cubicBezTo>
                  <a:cubicBezTo>
                    <a:pt x="64" y="133"/>
                    <a:pt x="59" y="128"/>
                    <a:pt x="51" y="128"/>
                  </a:cubicBezTo>
                  <a:cubicBezTo>
                    <a:pt x="48" y="128"/>
                    <a:pt x="45" y="132"/>
                    <a:pt x="40" y="132"/>
                  </a:cubicBezTo>
                  <a:cubicBezTo>
                    <a:pt x="39" y="132"/>
                    <a:pt x="38" y="130"/>
                    <a:pt x="37" y="13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27" name="Freeform 106">
              <a:extLst>
                <a:ext uri="{FF2B5EF4-FFF2-40B4-BE49-F238E27FC236}">
                  <a16:creationId xmlns:a16="http://schemas.microsoft.com/office/drawing/2014/main" id="{F8D36B48-4E7B-9A47-9A55-EFBBC5F63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92" y="4061609"/>
              <a:ext cx="63122" cy="73485"/>
            </a:xfrm>
            <a:custGeom>
              <a:avLst/>
              <a:gdLst/>
              <a:ahLst/>
              <a:cxnLst>
                <a:cxn ang="0">
                  <a:pos x="31" y="34"/>
                </a:cxn>
                <a:cxn ang="0">
                  <a:pos x="27" y="38"/>
                </a:cxn>
                <a:cxn ang="0">
                  <a:pos x="17" y="24"/>
                </a:cxn>
                <a:cxn ang="0">
                  <a:pos x="32" y="16"/>
                </a:cxn>
                <a:cxn ang="0">
                  <a:pos x="49" y="15"/>
                </a:cxn>
                <a:cxn ang="0">
                  <a:pos x="64" y="18"/>
                </a:cxn>
                <a:cxn ang="0">
                  <a:pos x="77" y="4"/>
                </a:cxn>
                <a:cxn ang="0">
                  <a:pos x="79" y="0"/>
                </a:cxn>
                <a:cxn ang="0">
                  <a:pos x="77" y="0"/>
                </a:cxn>
                <a:cxn ang="0">
                  <a:pos x="63" y="10"/>
                </a:cxn>
                <a:cxn ang="0">
                  <a:pos x="59" y="10"/>
                </a:cxn>
                <a:cxn ang="0">
                  <a:pos x="28" y="5"/>
                </a:cxn>
                <a:cxn ang="0">
                  <a:pos x="12" y="30"/>
                </a:cxn>
                <a:cxn ang="0">
                  <a:pos x="8" y="37"/>
                </a:cxn>
                <a:cxn ang="0">
                  <a:pos x="0" y="61"/>
                </a:cxn>
                <a:cxn ang="0">
                  <a:pos x="8" y="66"/>
                </a:cxn>
                <a:cxn ang="0">
                  <a:pos x="8" y="87"/>
                </a:cxn>
                <a:cxn ang="0">
                  <a:pos x="16" y="93"/>
                </a:cxn>
                <a:cxn ang="0">
                  <a:pos x="22" y="76"/>
                </a:cxn>
                <a:cxn ang="0">
                  <a:pos x="18" y="61"/>
                </a:cxn>
                <a:cxn ang="0">
                  <a:pos x="25" y="56"/>
                </a:cxn>
                <a:cxn ang="0">
                  <a:pos x="28" y="56"/>
                </a:cxn>
                <a:cxn ang="0">
                  <a:pos x="27" y="65"/>
                </a:cxn>
                <a:cxn ang="0">
                  <a:pos x="34" y="79"/>
                </a:cxn>
                <a:cxn ang="0">
                  <a:pos x="34" y="83"/>
                </a:cxn>
                <a:cxn ang="0">
                  <a:pos x="39" y="83"/>
                </a:cxn>
                <a:cxn ang="0">
                  <a:pos x="49" y="73"/>
                </a:cxn>
                <a:cxn ang="0">
                  <a:pos x="43" y="65"/>
                </a:cxn>
                <a:cxn ang="0">
                  <a:pos x="45" y="63"/>
                </a:cxn>
                <a:cxn ang="0">
                  <a:pos x="34" y="44"/>
                </a:cxn>
                <a:cxn ang="0">
                  <a:pos x="57" y="31"/>
                </a:cxn>
                <a:cxn ang="0">
                  <a:pos x="57" y="28"/>
                </a:cxn>
                <a:cxn ang="0">
                  <a:pos x="31" y="36"/>
                </a:cxn>
                <a:cxn ang="0">
                  <a:pos x="31" y="34"/>
                </a:cxn>
              </a:cxnLst>
              <a:rect l="0" t="0" r="r" b="b"/>
              <a:pathLst>
                <a:path w="79" h="93">
                  <a:moveTo>
                    <a:pt x="31" y="34"/>
                  </a:moveTo>
                  <a:cubicBezTo>
                    <a:pt x="30" y="36"/>
                    <a:pt x="29" y="38"/>
                    <a:pt x="27" y="38"/>
                  </a:cubicBezTo>
                  <a:cubicBezTo>
                    <a:pt x="20" y="38"/>
                    <a:pt x="17" y="30"/>
                    <a:pt x="17" y="24"/>
                  </a:cubicBezTo>
                  <a:cubicBezTo>
                    <a:pt x="17" y="15"/>
                    <a:pt x="24" y="16"/>
                    <a:pt x="32" y="16"/>
                  </a:cubicBezTo>
                  <a:cubicBezTo>
                    <a:pt x="39" y="16"/>
                    <a:pt x="42" y="15"/>
                    <a:pt x="49" y="15"/>
                  </a:cubicBezTo>
                  <a:cubicBezTo>
                    <a:pt x="54" y="15"/>
                    <a:pt x="58" y="18"/>
                    <a:pt x="64" y="18"/>
                  </a:cubicBezTo>
                  <a:cubicBezTo>
                    <a:pt x="73" y="18"/>
                    <a:pt x="76" y="10"/>
                    <a:pt x="77" y="4"/>
                  </a:cubicBezTo>
                  <a:cubicBezTo>
                    <a:pt x="79" y="4"/>
                    <a:pt x="79" y="1"/>
                    <a:pt x="7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2" y="4"/>
                    <a:pt x="65" y="8"/>
                    <a:pt x="63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17" y="5"/>
                    <a:pt x="12" y="20"/>
                    <a:pt x="12" y="30"/>
                  </a:cubicBezTo>
                  <a:cubicBezTo>
                    <a:pt x="12" y="33"/>
                    <a:pt x="8" y="35"/>
                    <a:pt x="8" y="37"/>
                  </a:cubicBezTo>
                  <a:cubicBezTo>
                    <a:pt x="4" y="47"/>
                    <a:pt x="0" y="51"/>
                    <a:pt x="0" y="61"/>
                  </a:cubicBezTo>
                  <a:cubicBezTo>
                    <a:pt x="0" y="66"/>
                    <a:pt x="6" y="66"/>
                    <a:pt x="8" y="66"/>
                  </a:cubicBezTo>
                  <a:cubicBezTo>
                    <a:pt x="8" y="73"/>
                    <a:pt x="8" y="83"/>
                    <a:pt x="8" y="87"/>
                  </a:cubicBezTo>
                  <a:cubicBezTo>
                    <a:pt x="8" y="90"/>
                    <a:pt x="12" y="93"/>
                    <a:pt x="16" y="93"/>
                  </a:cubicBezTo>
                  <a:cubicBezTo>
                    <a:pt x="20" y="93"/>
                    <a:pt x="22" y="78"/>
                    <a:pt x="22" y="76"/>
                  </a:cubicBezTo>
                  <a:cubicBezTo>
                    <a:pt x="22" y="70"/>
                    <a:pt x="18" y="67"/>
                    <a:pt x="18" y="61"/>
                  </a:cubicBezTo>
                  <a:cubicBezTo>
                    <a:pt x="18" y="58"/>
                    <a:pt x="22" y="56"/>
                    <a:pt x="25" y="56"/>
                  </a:cubicBezTo>
                  <a:cubicBezTo>
                    <a:pt x="26" y="56"/>
                    <a:pt x="27" y="56"/>
                    <a:pt x="28" y="56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7" y="71"/>
                    <a:pt x="34" y="73"/>
                    <a:pt x="34" y="79"/>
                  </a:cubicBezTo>
                  <a:cubicBezTo>
                    <a:pt x="34" y="80"/>
                    <a:pt x="34" y="81"/>
                    <a:pt x="34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9" y="78"/>
                    <a:pt x="49" y="78"/>
                    <a:pt x="49" y="73"/>
                  </a:cubicBezTo>
                  <a:cubicBezTo>
                    <a:pt x="47" y="73"/>
                    <a:pt x="43" y="68"/>
                    <a:pt x="43" y="65"/>
                  </a:cubicBezTo>
                  <a:cubicBezTo>
                    <a:pt x="43" y="65"/>
                    <a:pt x="44" y="64"/>
                    <a:pt x="45" y="63"/>
                  </a:cubicBezTo>
                  <a:cubicBezTo>
                    <a:pt x="42" y="61"/>
                    <a:pt x="34" y="46"/>
                    <a:pt x="34" y="44"/>
                  </a:cubicBezTo>
                  <a:cubicBezTo>
                    <a:pt x="46" y="44"/>
                    <a:pt x="47" y="35"/>
                    <a:pt x="57" y="31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4" y="27"/>
                    <a:pt x="31" y="35"/>
                    <a:pt x="31" y="36"/>
                  </a:cubicBezTo>
                  <a:lnTo>
                    <a:pt x="31" y="3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28" name="Freeform 107">
              <a:extLst>
                <a:ext uri="{FF2B5EF4-FFF2-40B4-BE49-F238E27FC236}">
                  <a16:creationId xmlns:a16="http://schemas.microsoft.com/office/drawing/2014/main" id="{A0F00637-E7CE-374D-A626-E5E707E42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7195" y="4136037"/>
              <a:ext cx="101749" cy="29206"/>
            </a:xfrm>
            <a:custGeom>
              <a:avLst/>
              <a:gdLst/>
              <a:ahLst/>
              <a:cxnLst>
                <a:cxn ang="0">
                  <a:pos x="123" y="36"/>
                </a:cxn>
                <a:cxn ang="0">
                  <a:pos x="114" y="33"/>
                </a:cxn>
                <a:cxn ang="0">
                  <a:pos x="114" y="37"/>
                </a:cxn>
                <a:cxn ang="0">
                  <a:pos x="67" y="31"/>
                </a:cxn>
                <a:cxn ang="0">
                  <a:pos x="56" y="25"/>
                </a:cxn>
                <a:cxn ang="0">
                  <a:pos x="32" y="22"/>
                </a:cxn>
                <a:cxn ang="0">
                  <a:pos x="14" y="20"/>
                </a:cxn>
                <a:cxn ang="0">
                  <a:pos x="0" y="10"/>
                </a:cxn>
                <a:cxn ang="0">
                  <a:pos x="11" y="1"/>
                </a:cxn>
                <a:cxn ang="0">
                  <a:pos x="14" y="3"/>
                </a:cxn>
                <a:cxn ang="0">
                  <a:pos x="22" y="0"/>
                </a:cxn>
                <a:cxn ang="0">
                  <a:pos x="55" y="14"/>
                </a:cxn>
                <a:cxn ang="0">
                  <a:pos x="68" y="7"/>
                </a:cxn>
                <a:cxn ang="0">
                  <a:pos x="88" y="15"/>
                </a:cxn>
                <a:cxn ang="0">
                  <a:pos x="101" y="14"/>
                </a:cxn>
                <a:cxn ang="0">
                  <a:pos x="105" y="14"/>
                </a:cxn>
                <a:cxn ang="0">
                  <a:pos x="89" y="17"/>
                </a:cxn>
                <a:cxn ang="0">
                  <a:pos x="107" y="22"/>
                </a:cxn>
                <a:cxn ang="0">
                  <a:pos x="111" y="26"/>
                </a:cxn>
                <a:cxn ang="0">
                  <a:pos x="121" y="27"/>
                </a:cxn>
                <a:cxn ang="0">
                  <a:pos x="128" y="31"/>
                </a:cxn>
                <a:cxn ang="0">
                  <a:pos x="123" y="36"/>
                </a:cxn>
              </a:cxnLst>
              <a:rect l="0" t="0" r="r" b="b"/>
              <a:pathLst>
                <a:path w="128" h="37">
                  <a:moveTo>
                    <a:pt x="123" y="36"/>
                  </a:moveTo>
                  <a:cubicBezTo>
                    <a:pt x="119" y="36"/>
                    <a:pt x="119" y="33"/>
                    <a:pt x="114" y="33"/>
                  </a:cubicBezTo>
                  <a:cubicBezTo>
                    <a:pt x="113" y="33"/>
                    <a:pt x="114" y="36"/>
                    <a:pt x="114" y="37"/>
                  </a:cubicBezTo>
                  <a:cubicBezTo>
                    <a:pt x="100" y="32"/>
                    <a:pt x="85" y="31"/>
                    <a:pt x="67" y="31"/>
                  </a:cubicBezTo>
                  <a:cubicBezTo>
                    <a:pt x="62" y="31"/>
                    <a:pt x="61" y="25"/>
                    <a:pt x="56" y="25"/>
                  </a:cubicBezTo>
                  <a:cubicBezTo>
                    <a:pt x="48" y="25"/>
                    <a:pt x="41" y="25"/>
                    <a:pt x="32" y="22"/>
                  </a:cubicBezTo>
                  <a:cubicBezTo>
                    <a:pt x="25" y="20"/>
                    <a:pt x="19" y="24"/>
                    <a:pt x="14" y="20"/>
                  </a:cubicBezTo>
                  <a:cubicBezTo>
                    <a:pt x="10" y="15"/>
                    <a:pt x="7" y="10"/>
                    <a:pt x="0" y="10"/>
                  </a:cubicBezTo>
                  <a:cubicBezTo>
                    <a:pt x="0" y="9"/>
                    <a:pt x="8" y="1"/>
                    <a:pt x="11" y="1"/>
                  </a:cubicBezTo>
                  <a:cubicBezTo>
                    <a:pt x="12" y="1"/>
                    <a:pt x="13" y="3"/>
                    <a:pt x="14" y="3"/>
                  </a:cubicBezTo>
                  <a:cubicBezTo>
                    <a:pt x="17" y="3"/>
                    <a:pt x="19" y="0"/>
                    <a:pt x="22" y="0"/>
                  </a:cubicBezTo>
                  <a:cubicBezTo>
                    <a:pt x="35" y="0"/>
                    <a:pt x="41" y="14"/>
                    <a:pt x="55" y="14"/>
                  </a:cubicBezTo>
                  <a:cubicBezTo>
                    <a:pt x="62" y="14"/>
                    <a:pt x="63" y="7"/>
                    <a:pt x="68" y="7"/>
                  </a:cubicBezTo>
                  <a:cubicBezTo>
                    <a:pt x="77" y="7"/>
                    <a:pt x="80" y="15"/>
                    <a:pt x="88" y="15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4" y="16"/>
                    <a:pt x="89" y="17"/>
                    <a:pt x="89" y="17"/>
                  </a:cubicBezTo>
                  <a:cubicBezTo>
                    <a:pt x="93" y="22"/>
                    <a:pt x="99" y="22"/>
                    <a:pt x="107" y="22"/>
                  </a:cubicBezTo>
                  <a:cubicBezTo>
                    <a:pt x="110" y="22"/>
                    <a:pt x="110" y="26"/>
                    <a:pt x="111" y="26"/>
                  </a:cubicBezTo>
                  <a:cubicBezTo>
                    <a:pt x="114" y="30"/>
                    <a:pt x="117" y="26"/>
                    <a:pt x="121" y="27"/>
                  </a:cubicBezTo>
                  <a:cubicBezTo>
                    <a:pt x="125" y="29"/>
                    <a:pt x="125" y="30"/>
                    <a:pt x="128" y="31"/>
                  </a:cubicBezTo>
                  <a:cubicBezTo>
                    <a:pt x="127" y="33"/>
                    <a:pt x="124" y="36"/>
                    <a:pt x="123" y="3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29" name="Freeform 108">
              <a:extLst>
                <a:ext uri="{FF2B5EF4-FFF2-40B4-BE49-F238E27FC236}">
                  <a16:creationId xmlns:a16="http://schemas.microsoft.com/office/drawing/2014/main" id="{A6C2E8D3-DF68-A945-A795-1CB5F4F3F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397" y="4159589"/>
              <a:ext cx="31090" cy="7537"/>
            </a:xfrm>
            <a:custGeom>
              <a:avLst/>
              <a:gdLst/>
              <a:ahLst/>
              <a:cxnLst>
                <a:cxn ang="0">
                  <a:pos x="26" y="9"/>
                </a:cxn>
                <a:cxn ang="0">
                  <a:pos x="10" y="9"/>
                </a:cxn>
                <a:cxn ang="0">
                  <a:pos x="0" y="4"/>
                </a:cxn>
                <a:cxn ang="0">
                  <a:pos x="8" y="1"/>
                </a:cxn>
                <a:cxn ang="0">
                  <a:pos x="26" y="4"/>
                </a:cxn>
                <a:cxn ang="0">
                  <a:pos x="39" y="0"/>
                </a:cxn>
                <a:cxn ang="0">
                  <a:pos x="26" y="9"/>
                </a:cxn>
              </a:cxnLst>
              <a:rect l="0" t="0" r="r" b="b"/>
              <a:pathLst>
                <a:path w="39" h="9">
                  <a:moveTo>
                    <a:pt x="26" y="9"/>
                  </a:moveTo>
                  <a:cubicBezTo>
                    <a:pt x="20" y="9"/>
                    <a:pt x="13" y="9"/>
                    <a:pt x="10" y="9"/>
                  </a:cubicBezTo>
                  <a:cubicBezTo>
                    <a:pt x="7" y="9"/>
                    <a:pt x="0" y="9"/>
                    <a:pt x="0" y="4"/>
                  </a:cubicBezTo>
                  <a:cubicBezTo>
                    <a:pt x="0" y="1"/>
                    <a:pt x="5" y="1"/>
                    <a:pt x="8" y="1"/>
                  </a:cubicBezTo>
                  <a:cubicBezTo>
                    <a:pt x="16" y="1"/>
                    <a:pt x="19" y="4"/>
                    <a:pt x="26" y="4"/>
                  </a:cubicBezTo>
                  <a:cubicBezTo>
                    <a:pt x="32" y="4"/>
                    <a:pt x="35" y="2"/>
                    <a:pt x="39" y="0"/>
                  </a:cubicBezTo>
                  <a:cubicBezTo>
                    <a:pt x="35" y="6"/>
                    <a:pt x="32" y="7"/>
                    <a:pt x="2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30" name="Freeform 109">
              <a:extLst>
                <a:ext uri="{FF2B5EF4-FFF2-40B4-BE49-F238E27FC236}">
                  <a16:creationId xmlns:a16="http://schemas.microsoft.com/office/drawing/2014/main" id="{4C37F5EC-F57B-8F4B-83A1-BF4DC56E5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0249" y="4161473"/>
              <a:ext cx="21669" cy="7537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3" y="6"/>
                </a:cxn>
                <a:cxn ang="0">
                  <a:pos x="19" y="5"/>
                </a:cxn>
                <a:cxn ang="0">
                  <a:pos x="9" y="9"/>
                </a:cxn>
                <a:cxn ang="0">
                  <a:pos x="0" y="6"/>
                </a:cxn>
                <a:cxn ang="0">
                  <a:pos x="7" y="1"/>
                </a:cxn>
                <a:cxn ang="0">
                  <a:pos x="16" y="3"/>
                </a:cxn>
                <a:cxn ang="0">
                  <a:pos x="16" y="0"/>
                </a:cxn>
                <a:cxn ang="0">
                  <a:pos x="27" y="0"/>
                </a:cxn>
                <a:cxn ang="0">
                  <a:pos x="27" y="6"/>
                </a:cxn>
              </a:cxnLst>
              <a:rect l="0" t="0" r="r" b="b"/>
              <a:pathLst>
                <a:path w="27" h="9">
                  <a:moveTo>
                    <a:pt x="27" y="6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5" y="6"/>
                    <a:pt x="13" y="9"/>
                    <a:pt x="9" y="9"/>
                  </a:cubicBezTo>
                  <a:cubicBezTo>
                    <a:pt x="5" y="9"/>
                    <a:pt x="0" y="8"/>
                    <a:pt x="0" y="6"/>
                  </a:cubicBezTo>
                  <a:cubicBezTo>
                    <a:pt x="0" y="1"/>
                    <a:pt x="3" y="1"/>
                    <a:pt x="7" y="1"/>
                  </a:cubicBezTo>
                  <a:cubicBezTo>
                    <a:pt x="11" y="1"/>
                    <a:pt x="13" y="2"/>
                    <a:pt x="16" y="3"/>
                  </a:cubicBezTo>
                  <a:cubicBezTo>
                    <a:pt x="16" y="2"/>
                    <a:pt x="16" y="1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6" y="5"/>
                    <a:pt x="27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31" name="Freeform 110">
              <a:extLst>
                <a:ext uri="{FF2B5EF4-FFF2-40B4-BE49-F238E27FC236}">
                  <a16:creationId xmlns:a16="http://schemas.microsoft.com/office/drawing/2014/main" id="{06C332F2-F054-4C4B-956F-AB565D5DE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2860" y="4169953"/>
              <a:ext cx="16016" cy="11305"/>
            </a:xfrm>
            <a:custGeom>
              <a:avLst/>
              <a:gdLst/>
              <a:ahLst/>
              <a:cxnLst>
                <a:cxn ang="0">
                  <a:pos x="15" y="14"/>
                </a:cxn>
                <a:cxn ang="0">
                  <a:pos x="12" y="9"/>
                </a:cxn>
                <a:cxn ang="0">
                  <a:pos x="0" y="4"/>
                </a:cxn>
                <a:cxn ang="0">
                  <a:pos x="9" y="1"/>
                </a:cxn>
                <a:cxn ang="0">
                  <a:pos x="13" y="1"/>
                </a:cxn>
                <a:cxn ang="0">
                  <a:pos x="20" y="11"/>
                </a:cxn>
                <a:cxn ang="0">
                  <a:pos x="16" y="14"/>
                </a:cxn>
                <a:cxn ang="0">
                  <a:pos x="15" y="14"/>
                </a:cxn>
              </a:cxnLst>
              <a:rect l="0" t="0" r="r" b="b"/>
              <a:pathLst>
                <a:path w="20" h="14">
                  <a:moveTo>
                    <a:pt x="15" y="14"/>
                  </a:moveTo>
                  <a:cubicBezTo>
                    <a:pt x="12" y="14"/>
                    <a:pt x="12" y="10"/>
                    <a:pt x="12" y="9"/>
                  </a:cubicBezTo>
                  <a:cubicBezTo>
                    <a:pt x="8" y="9"/>
                    <a:pt x="0" y="8"/>
                    <a:pt x="0" y="4"/>
                  </a:cubicBezTo>
                  <a:cubicBezTo>
                    <a:pt x="0" y="0"/>
                    <a:pt x="6" y="1"/>
                    <a:pt x="9" y="1"/>
                  </a:cubicBezTo>
                  <a:cubicBezTo>
                    <a:pt x="10" y="1"/>
                    <a:pt x="12" y="1"/>
                    <a:pt x="13" y="1"/>
                  </a:cubicBezTo>
                  <a:cubicBezTo>
                    <a:pt x="13" y="7"/>
                    <a:pt x="20" y="6"/>
                    <a:pt x="20" y="11"/>
                  </a:cubicBezTo>
                  <a:cubicBezTo>
                    <a:pt x="20" y="13"/>
                    <a:pt x="18" y="14"/>
                    <a:pt x="16" y="14"/>
                  </a:cubicBezTo>
                  <a:cubicBezTo>
                    <a:pt x="16" y="14"/>
                    <a:pt x="15" y="14"/>
                    <a:pt x="15" y="1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32" name="Freeform 111">
              <a:extLst>
                <a:ext uri="{FF2B5EF4-FFF2-40B4-BE49-F238E27FC236}">
                  <a16:creationId xmlns:a16="http://schemas.microsoft.com/office/drawing/2014/main" id="{6126E0BF-DBFC-8C4B-9009-83256F111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2712" y="4160532"/>
              <a:ext cx="6595" cy="65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" y="3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6" y="0"/>
                    <a:pt x="6" y="2"/>
                    <a:pt x="8" y="3"/>
                  </a:cubicBezTo>
                  <a:cubicBezTo>
                    <a:pt x="7" y="6"/>
                    <a:pt x="5" y="8"/>
                    <a:pt x="3" y="8"/>
                  </a:cubicBezTo>
                  <a:cubicBezTo>
                    <a:pt x="2" y="8"/>
                    <a:pt x="0" y="6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33" name="Freeform 112">
              <a:extLst>
                <a:ext uri="{FF2B5EF4-FFF2-40B4-BE49-F238E27FC236}">
                  <a16:creationId xmlns:a16="http://schemas.microsoft.com/office/drawing/2014/main" id="{F5AAA2D8-C620-6548-9A03-9745138A4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7139" y="4161473"/>
              <a:ext cx="34859" cy="20727"/>
            </a:xfrm>
            <a:custGeom>
              <a:avLst/>
              <a:gdLst/>
              <a:ahLst/>
              <a:cxnLst>
                <a:cxn ang="0">
                  <a:pos x="19" y="13"/>
                </a:cxn>
                <a:cxn ang="0">
                  <a:pos x="17" y="19"/>
                </a:cxn>
                <a:cxn ang="0">
                  <a:pos x="3" y="26"/>
                </a:cxn>
                <a:cxn ang="0">
                  <a:pos x="0" y="22"/>
                </a:cxn>
                <a:cxn ang="0">
                  <a:pos x="15" y="10"/>
                </a:cxn>
                <a:cxn ang="0">
                  <a:pos x="17" y="6"/>
                </a:cxn>
                <a:cxn ang="0">
                  <a:pos x="45" y="3"/>
                </a:cxn>
                <a:cxn ang="0">
                  <a:pos x="19" y="13"/>
                </a:cxn>
              </a:cxnLst>
              <a:rect l="0" t="0" r="r" b="b"/>
              <a:pathLst>
                <a:path w="45" h="26">
                  <a:moveTo>
                    <a:pt x="19" y="13"/>
                  </a:moveTo>
                  <a:cubicBezTo>
                    <a:pt x="16" y="13"/>
                    <a:pt x="19" y="17"/>
                    <a:pt x="17" y="19"/>
                  </a:cubicBezTo>
                  <a:cubicBezTo>
                    <a:pt x="15" y="21"/>
                    <a:pt x="8" y="26"/>
                    <a:pt x="3" y="26"/>
                  </a:cubicBezTo>
                  <a:cubicBezTo>
                    <a:pt x="1" y="26"/>
                    <a:pt x="0" y="24"/>
                    <a:pt x="0" y="22"/>
                  </a:cubicBezTo>
                  <a:cubicBezTo>
                    <a:pt x="0" y="12"/>
                    <a:pt x="8" y="12"/>
                    <a:pt x="15" y="10"/>
                  </a:cubicBezTo>
                  <a:cubicBezTo>
                    <a:pt x="16" y="10"/>
                    <a:pt x="16" y="7"/>
                    <a:pt x="17" y="6"/>
                  </a:cubicBezTo>
                  <a:cubicBezTo>
                    <a:pt x="21" y="2"/>
                    <a:pt x="41" y="0"/>
                    <a:pt x="45" y="3"/>
                  </a:cubicBezTo>
                  <a:cubicBezTo>
                    <a:pt x="40" y="9"/>
                    <a:pt x="26" y="13"/>
                    <a:pt x="19" y="1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34" name="Freeform 113">
              <a:extLst>
                <a:ext uri="{FF2B5EF4-FFF2-40B4-BE49-F238E27FC236}">
                  <a16:creationId xmlns:a16="http://schemas.microsoft.com/office/drawing/2014/main" id="{AE16936D-9BB4-E846-92DE-E465D6D65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1634" y="4105889"/>
              <a:ext cx="10364" cy="11305"/>
            </a:xfrm>
            <a:custGeom>
              <a:avLst/>
              <a:gdLst/>
              <a:ahLst/>
              <a:cxnLst>
                <a:cxn ang="0">
                  <a:pos x="13" y="8"/>
                </a:cxn>
                <a:cxn ang="0">
                  <a:pos x="8" y="14"/>
                </a:cxn>
                <a:cxn ang="0">
                  <a:pos x="0" y="5"/>
                </a:cxn>
                <a:cxn ang="0">
                  <a:pos x="13" y="8"/>
                </a:cxn>
              </a:cxnLst>
              <a:rect l="0" t="0" r="r" b="b"/>
              <a:pathLst>
                <a:path w="13" h="14">
                  <a:moveTo>
                    <a:pt x="13" y="8"/>
                  </a:moveTo>
                  <a:cubicBezTo>
                    <a:pt x="13" y="9"/>
                    <a:pt x="10" y="14"/>
                    <a:pt x="8" y="14"/>
                  </a:cubicBezTo>
                  <a:cubicBezTo>
                    <a:pt x="6" y="14"/>
                    <a:pt x="0" y="9"/>
                    <a:pt x="0" y="5"/>
                  </a:cubicBezTo>
                  <a:cubicBezTo>
                    <a:pt x="0" y="0"/>
                    <a:pt x="13" y="4"/>
                    <a:pt x="13" y="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35" name="Freeform 114">
              <a:extLst>
                <a:ext uri="{FF2B5EF4-FFF2-40B4-BE49-F238E27FC236}">
                  <a16:creationId xmlns:a16="http://schemas.microsoft.com/office/drawing/2014/main" id="{7F17A20F-8514-9E48-BE49-40FFCF94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9535" y="4106831"/>
              <a:ext cx="28264" cy="8479"/>
            </a:xfrm>
            <a:custGeom>
              <a:avLst/>
              <a:gdLst/>
              <a:ahLst/>
              <a:cxnLst>
                <a:cxn ang="0">
                  <a:pos x="31" y="2"/>
                </a:cxn>
                <a:cxn ang="0">
                  <a:pos x="36" y="10"/>
                </a:cxn>
                <a:cxn ang="0">
                  <a:pos x="34" y="10"/>
                </a:cxn>
                <a:cxn ang="0">
                  <a:pos x="18" y="6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3" y="0"/>
                </a:cxn>
                <a:cxn ang="0">
                  <a:pos x="30" y="2"/>
                </a:cxn>
                <a:cxn ang="0">
                  <a:pos x="31" y="2"/>
                </a:cxn>
              </a:cxnLst>
              <a:rect l="0" t="0" r="r" b="b"/>
              <a:pathLst>
                <a:path w="36" h="10">
                  <a:moveTo>
                    <a:pt x="31" y="2"/>
                  </a:moveTo>
                  <a:cubicBezTo>
                    <a:pt x="32" y="5"/>
                    <a:pt x="36" y="6"/>
                    <a:pt x="36" y="10"/>
                  </a:cubicBezTo>
                  <a:cubicBezTo>
                    <a:pt x="36" y="10"/>
                    <a:pt x="35" y="10"/>
                    <a:pt x="34" y="10"/>
                  </a:cubicBezTo>
                  <a:cubicBezTo>
                    <a:pt x="28" y="10"/>
                    <a:pt x="25" y="6"/>
                    <a:pt x="18" y="6"/>
                  </a:cubicBezTo>
                  <a:cubicBezTo>
                    <a:pt x="14" y="6"/>
                    <a:pt x="12" y="6"/>
                    <a:pt x="8" y="6"/>
                  </a:cubicBezTo>
                  <a:cubicBezTo>
                    <a:pt x="6" y="6"/>
                    <a:pt x="0" y="4"/>
                    <a:pt x="0" y="4"/>
                  </a:cubicBezTo>
                  <a:cubicBezTo>
                    <a:pt x="0" y="2"/>
                    <a:pt x="3" y="1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3"/>
                    <a:pt x="27" y="2"/>
                    <a:pt x="30" y="2"/>
                  </a:cubicBezTo>
                  <a:lnTo>
                    <a:pt x="31" y="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36" name="Freeform 115">
              <a:extLst>
                <a:ext uri="{FF2B5EF4-FFF2-40B4-BE49-F238E27FC236}">
                  <a16:creationId xmlns:a16="http://schemas.microsoft.com/office/drawing/2014/main" id="{2CB4FE35-753A-0C4A-8E3A-485FC5BBC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5766" y="4055014"/>
              <a:ext cx="11305" cy="27322"/>
            </a:xfrm>
            <a:custGeom>
              <a:avLst/>
              <a:gdLst/>
              <a:ahLst/>
              <a:cxnLst>
                <a:cxn ang="0">
                  <a:pos x="4" y="28"/>
                </a:cxn>
                <a:cxn ang="0">
                  <a:pos x="4" y="25"/>
                </a:cxn>
                <a:cxn ang="0">
                  <a:pos x="14" y="24"/>
                </a:cxn>
                <a:cxn ang="0">
                  <a:pos x="11" y="17"/>
                </a:cxn>
                <a:cxn ang="0">
                  <a:pos x="15" y="12"/>
                </a:cxn>
                <a:cxn ang="0">
                  <a:pos x="4" y="0"/>
                </a:cxn>
                <a:cxn ang="0">
                  <a:pos x="0" y="9"/>
                </a:cxn>
                <a:cxn ang="0">
                  <a:pos x="3" y="21"/>
                </a:cxn>
                <a:cxn ang="0">
                  <a:pos x="3" y="27"/>
                </a:cxn>
                <a:cxn ang="0">
                  <a:pos x="9" y="35"/>
                </a:cxn>
                <a:cxn ang="0">
                  <a:pos x="4" y="28"/>
                </a:cxn>
              </a:cxnLst>
              <a:rect l="0" t="0" r="r" b="b"/>
              <a:pathLst>
                <a:path w="15" h="35">
                  <a:moveTo>
                    <a:pt x="4" y="28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8" y="25"/>
                    <a:pt x="12" y="24"/>
                    <a:pt x="14" y="24"/>
                  </a:cubicBezTo>
                  <a:cubicBezTo>
                    <a:pt x="14" y="20"/>
                    <a:pt x="11" y="20"/>
                    <a:pt x="11" y="17"/>
                  </a:cubicBezTo>
                  <a:cubicBezTo>
                    <a:pt x="11" y="15"/>
                    <a:pt x="15" y="14"/>
                    <a:pt x="15" y="12"/>
                  </a:cubicBezTo>
                  <a:cubicBezTo>
                    <a:pt x="8" y="10"/>
                    <a:pt x="4" y="6"/>
                    <a:pt x="4" y="0"/>
                  </a:cubicBezTo>
                  <a:cubicBezTo>
                    <a:pt x="0" y="2"/>
                    <a:pt x="0" y="5"/>
                    <a:pt x="0" y="9"/>
                  </a:cubicBezTo>
                  <a:cubicBezTo>
                    <a:pt x="0" y="15"/>
                    <a:pt x="3" y="16"/>
                    <a:pt x="3" y="21"/>
                  </a:cubicBezTo>
                  <a:cubicBezTo>
                    <a:pt x="3" y="26"/>
                    <a:pt x="3" y="24"/>
                    <a:pt x="3" y="27"/>
                  </a:cubicBezTo>
                  <a:cubicBezTo>
                    <a:pt x="3" y="30"/>
                    <a:pt x="4" y="35"/>
                    <a:pt x="9" y="35"/>
                  </a:cubicBezTo>
                  <a:cubicBezTo>
                    <a:pt x="7" y="32"/>
                    <a:pt x="6" y="31"/>
                    <a:pt x="4" y="2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37" name="Freeform 119">
              <a:extLst>
                <a:ext uri="{FF2B5EF4-FFF2-40B4-BE49-F238E27FC236}">
                  <a16:creationId xmlns:a16="http://schemas.microsoft.com/office/drawing/2014/main" id="{62277D70-D8F2-984C-B14A-2492A4527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3008" y="3979645"/>
              <a:ext cx="45222" cy="42396"/>
            </a:xfrm>
            <a:custGeom>
              <a:avLst/>
              <a:gdLst/>
              <a:ahLst/>
              <a:cxnLst>
                <a:cxn ang="0">
                  <a:pos x="48" y="38"/>
                </a:cxn>
                <a:cxn ang="0">
                  <a:pos x="46" y="35"/>
                </a:cxn>
                <a:cxn ang="0">
                  <a:pos x="42" y="40"/>
                </a:cxn>
                <a:cxn ang="0">
                  <a:pos x="47" y="48"/>
                </a:cxn>
                <a:cxn ang="0">
                  <a:pos x="42" y="53"/>
                </a:cxn>
                <a:cxn ang="0">
                  <a:pos x="40" y="50"/>
                </a:cxn>
                <a:cxn ang="0">
                  <a:pos x="36" y="51"/>
                </a:cxn>
                <a:cxn ang="0">
                  <a:pos x="26" y="37"/>
                </a:cxn>
                <a:cxn ang="0">
                  <a:pos x="28" y="32"/>
                </a:cxn>
                <a:cxn ang="0">
                  <a:pos x="27" y="29"/>
                </a:cxn>
                <a:cxn ang="0">
                  <a:pos x="21" y="28"/>
                </a:cxn>
                <a:cxn ang="0">
                  <a:pos x="21" y="32"/>
                </a:cxn>
                <a:cxn ang="0">
                  <a:pos x="17" y="30"/>
                </a:cxn>
                <a:cxn ang="0">
                  <a:pos x="16" y="32"/>
                </a:cxn>
                <a:cxn ang="0">
                  <a:pos x="12" y="28"/>
                </a:cxn>
                <a:cxn ang="0">
                  <a:pos x="4" y="45"/>
                </a:cxn>
                <a:cxn ang="0">
                  <a:pos x="4" y="36"/>
                </a:cxn>
                <a:cxn ang="0">
                  <a:pos x="2" y="32"/>
                </a:cxn>
                <a:cxn ang="0">
                  <a:pos x="5" y="22"/>
                </a:cxn>
                <a:cxn ang="0">
                  <a:pos x="19" y="14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15"/>
                </a:cxn>
                <a:cxn ang="0">
                  <a:pos x="41" y="9"/>
                </a:cxn>
                <a:cxn ang="0">
                  <a:pos x="42" y="0"/>
                </a:cxn>
                <a:cxn ang="0">
                  <a:pos x="48" y="4"/>
                </a:cxn>
                <a:cxn ang="0">
                  <a:pos x="58" y="33"/>
                </a:cxn>
                <a:cxn ang="0">
                  <a:pos x="53" y="46"/>
                </a:cxn>
                <a:cxn ang="0">
                  <a:pos x="48" y="36"/>
                </a:cxn>
                <a:cxn ang="0">
                  <a:pos x="48" y="38"/>
                </a:cxn>
              </a:cxnLst>
              <a:rect l="0" t="0" r="r" b="b"/>
              <a:pathLst>
                <a:path w="58" h="53">
                  <a:moveTo>
                    <a:pt x="48" y="38"/>
                  </a:moveTo>
                  <a:cubicBezTo>
                    <a:pt x="48" y="37"/>
                    <a:pt x="47" y="36"/>
                    <a:pt x="46" y="35"/>
                  </a:cubicBezTo>
                  <a:cubicBezTo>
                    <a:pt x="44" y="37"/>
                    <a:pt x="42" y="38"/>
                    <a:pt x="42" y="40"/>
                  </a:cubicBezTo>
                  <a:cubicBezTo>
                    <a:pt x="42" y="43"/>
                    <a:pt x="47" y="44"/>
                    <a:pt x="47" y="48"/>
                  </a:cubicBezTo>
                  <a:cubicBezTo>
                    <a:pt x="47" y="51"/>
                    <a:pt x="45" y="53"/>
                    <a:pt x="42" y="53"/>
                  </a:cubicBezTo>
                  <a:cubicBezTo>
                    <a:pt x="41" y="53"/>
                    <a:pt x="40" y="51"/>
                    <a:pt x="40" y="50"/>
                  </a:cubicBezTo>
                  <a:cubicBezTo>
                    <a:pt x="39" y="51"/>
                    <a:pt x="37" y="51"/>
                    <a:pt x="36" y="51"/>
                  </a:cubicBezTo>
                  <a:cubicBezTo>
                    <a:pt x="31" y="51"/>
                    <a:pt x="26" y="44"/>
                    <a:pt x="26" y="37"/>
                  </a:cubicBezTo>
                  <a:cubicBezTo>
                    <a:pt x="26" y="34"/>
                    <a:pt x="27" y="33"/>
                    <a:pt x="28" y="32"/>
                  </a:cubicBezTo>
                  <a:cubicBezTo>
                    <a:pt x="28" y="31"/>
                    <a:pt x="27" y="30"/>
                    <a:pt x="27" y="2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30"/>
                    <a:pt x="20" y="31"/>
                    <a:pt x="21" y="32"/>
                  </a:cubicBezTo>
                  <a:cubicBezTo>
                    <a:pt x="18" y="32"/>
                    <a:pt x="18" y="31"/>
                    <a:pt x="17" y="30"/>
                  </a:cubicBezTo>
                  <a:cubicBezTo>
                    <a:pt x="17" y="30"/>
                    <a:pt x="16" y="31"/>
                    <a:pt x="16" y="32"/>
                  </a:cubicBezTo>
                  <a:cubicBezTo>
                    <a:pt x="14" y="31"/>
                    <a:pt x="12" y="28"/>
                    <a:pt x="12" y="28"/>
                  </a:cubicBezTo>
                  <a:cubicBezTo>
                    <a:pt x="8" y="32"/>
                    <a:pt x="8" y="45"/>
                    <a:pt x="4" y="45"/>
                  </a:cubicBezTo>
                  <a:cubicBezTo>
                    <a:pt x="0" y="45"/>
                    <a:pt x="4" y="37"/>
                    <a:pt x="4" y="36"/>
                  </a:cubicBezTo>
                  <a:cubicBezTo>
                    <a:pt x="4" y="35"/>
                    <a:pt x="2" y="33"/>
                    <a:pt x="2" y="32"/>
                  </a:cubicBezTo>
                  <a:cubicBezTo>
                    <a:pt x="2" y="28"/>
                    <a:pt x="4" y="26"/>
                    <a:pt x="5" y="22"/>
                  </a:cubicBezTo>
                  <a:cubicBezTo>
                    <a:pt x="13" y="22"/>
                    <a:pt x="11" y="14"/>
                    <a:pt x="19" y="14"/>
                  </a:cubicBezTo>
                  <a:cubicBezTo>
                    <a:pt x="24" y="14"/>
                    <a:pt x="23" y="20"/>
                    <a:pt x="26" y="20"/>
                  </a:cubicBezTo>
                  <a:cubicBezTo>
                    <a:pt x="27" y="20"/>
                    <a:pt x="27" y="20"/>
                    <a:pt x="28" y="20"/>
                  </a:cubicBezTo>
                  <a:cubicBezTo>
                    <a:pt x="28" y="18"/>
                    <a:pt x="30" y="16"/>
                    <a:pt x="32" y="15"/>
                  </a:cubicBezTo>
                  <a:cubicBezTo>
                    <a:pt x="32" y="10"/>
                    <a:pt x="39" y="12"/>
                    <a:pt x="41" y="9"/>
                  </a:cubicBezTo>
                  <a:cubicBezTo>
                    <a:pt x="42" y="7"/>
                    <a:pt x="42" y="1"/>
                    <a:pt x="42" y="0"/>
                  </a:cubicBezTo>
                  <a:cubicBezTo>
                    <a:pt x="45" y="0"/>
                    <a:pt x="47" y="2"/>
                    <a:pt x="48" y="4"/>
                  </a:cubicBezTo>
                  <a:cubicBezTo>
                    <a:pt x="51" y="7"/>
                    <a:pt x="58" y="30"/>
                    <a:pt x="58" y="33"/>
                  </a:cubicBezTo>
                  <a:cubicBezTo>
                    <a:pt x="58" y="37"/>
                    <a:pt x="53" y="39"/>
                    <a:pt x="53" y="46"/>
                  </a:cubicBezTo>
                  <a:cubicBezTo>
                    <a:pt x="51" y="46"/>
                    <a:pt x="48" y="37"/>
                    <a:pt x="48" y="36"/>
                  </a:cubicBezTo>
                  <a:lnTo>
                    <a:pt x="48" y="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38" name="Freeform 120">
              <a:extLst>
                <a:ext uri="{FF2B5EF4-FFF2-40B4-BE49-F238E27FC236}">
                  <a16:creationId xmlns:a16="http://schemas.microsoft.com/office/drawing/2014/main" id="{0FBA39C4-32A2-3949-BE08-67A6AD57E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1555" y="3968340"/>
              <a:ext cx="21669" cy="23553"/>
            </a:xfrm>
            <a:custGeom>
              <a:avLst/>
              <a:gdLst/>
              <a:ahLst/>
              <a:cxnLst>
                <a:cxn ang="0">
                  <a:pos x="3" y="29"/>
                </a:cxn>
                <a:cxn ang="0">
                  <a:pos x="0" y="29"/>
                </a:cxn>
                <a:cxn ang="0">
                  <a:pos x="22" y="5"/>
                </a:cxn>
                <a:cxn ang="0">
                  <a:pos x="25" y="0"/>
                </a:cxn>
                <a:cxn ang="0">
                  <a:pos x="28" y="6"/>
                </a:cxn>
                <a:cxn ang="0">
                  <a:pos x="24" y="9"/>
                </a:cxn>
                <a:cxn ang="0">
                  <a:pos x="17" y="13"/>
                </a:cxn>
                <a:cxn ang="0">
                  <a:pos x="3" y="29"/>
                </a:cxn>
              </a:cxnLst>
              <a:rect l="0" t="0" r="r" b="b"/>
              <a:pathLst>
                <a:path w="28" h="29">
                  <a:moveTo>
                    <a:pt x="3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4" y="18"/>
                    <a:pt x="18" y="13"/>
                    <a:pt x="22" y="5"/>
                  </a:cubicBezTo>
                  <a:cubicBezTo>
                    <a:pt x="23" y="3"/>
                    <a:pt x="23" y="1"/>
                    <a:pt x="25" y="0"/>
                  </a:cubicBezTo>
                  <a:cubicBezTo>
                    <a:pt x="24" y="4"/>
                    <a:pt x="26" y="5"/>
                    <a:pt x="28" y="6"/>
                  </a:cubicBezTo>
                  <a:cubicBezTo>
                    <a:pt x="26" y="8"/>
                    <a:pt x="26" y="9"/>
                    <a:pt x="24" y="9"/>
                  </a:cubicBezTo>
                  <a:cubicBezTo>
                    <a:pt x="23" y="12"/>
                    <a:pt x="20" y="13"/>
                    <a:pt x="17" y="13"/>
                  </a:cubicBezTo>
                  <a:cubicBezTo>
                    <a:pt x="15" y="22"/>
                    <a:pt x="8" y="26"/>
                    <a:pt x="3" y="2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39" name="Freeform 121">
              <a:extLst>
                <a:ext uri="{FF2B5EF4-FFF2-40B4-BE49-F238E27FC236}">
                  <a16:creationId xmlns:a16="http://schemas.microsoft.com/office/drawing/2014/main" id="{3B0DDE42-32AA-2148-8B26-2359A122C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8513" y="3892970"/>
              <a:ext cx="42396" cy="60296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6" y="20"/>
                </a:cxn>
                <a:cxn ang="0">
                  <a:pos x="5" y="7"/>
                </a:cxn>
                <a:cxn ang="0">
                  <a:pos x="9" y="0"/>
                </a:cxn>
                <a:cxn ang="0">
                  <a:pos x="16" y="7"/>
                </a:cxn>
                <a:cxn ang="0">
                  <a:pos x="21" y="3"/>
                </a:cxn>
                <a:cxn ang="0">
                  <a:pos x="22" y="5"/>
                </a:cxn>
                <a:cxn ang="0">
                  <a:pos x="23" y="8"/>
                </a:cxn>
                <a:cxn ang="0">
                  <a:pos x="28" y="25"/>
                </a:cxn>
                <a:cxn ang="0">
                  <a:pos x="20" y="42"/>
                </a:cxn>
                <a:cxn ang="0">
                  <a:pos x="30" y="59"/>
                </a:cxn>
                <a:cxn ang="0">
                  <a:pos x="30" y="58"/>
                </a:cxn>
                <a:cxn ang="0">
                  <a:pos x="34" y="55"/>
                </a:cxn>
                <a:cxn ang="0">
                  <a:pos x="43" y="64"/>
                </a:cxn>
                <a:cxn ang="0">
                  <a:pos x="46" y="61"/>
                </a:cxn>
                <a:cxn ang="0">
                  <a:pos x="49" y="62"/>
                </a:cxn>
                <a:cxn ang="0">
                  <a:pos x="46" y="66"/>
                </a:cxn>
                <a:cxn ang="0">
                  <a:pos x="49" y="66"/>
                </a:cxn>
                <a:cxn ang="0">
                  <a:pos x="54" y="71"/>
                </a:cxn>
                <a:cxn ang="0">
                  <a:pos x="54" y="74"/>
                </a:cxn>
                <a:cxn ang="0">
                  <a:pos x="53" y="76"/>
                </a:cxn>
                <a:cxn ang="0">
                  <a:pos x="51" y="73"/>
                </a:cxn>
                <a:cxn ang="0">
                  <a:pos x="36" y="61"/>
                </a:cxn>
                <a:cxn ang="0">
                  <a:pos x="37" y="69"/>
                </a:cxn>
                <a:cxn ang="0">
                  <a:pos x="25" y="60"/>
                </a:cxn>
                <a:cxn ang="0">
                  <a:pos x="19" y="62"/>
                </a:cxn>
                <a:cxn ang="0">
                  <a:pos x="13" y="57"/>
                </a:cxn>
                <a:cxn ang="0">
                  <a:pos x="15" y="53"/>
                </a:cxn>
                <a:cxn ang="0">
                  <a:pos x="15" y="49"/>
                </a:cxn>
                <a:cxn ang="0">
                  <a:pos x="13" y="49"/>
                </a:cxn>
                <a:cxn ang="0">
                  <a:pos x="10" y="51"/>
                </a:cxn>
                <a:cxn ang="0">
                  <a:pos x="1" y="44"/>
                </a:cxn>
                <a:cxn ang="0">
                  <a:pos x="4" y="31"/>
                </a:cxn>
              </a:cxnLst>
              <a:rect l="0" t="0" r="r" b="b"/>
              <a:pathLst>
                <a:path w="54" h="76">
                  <a:moveTo>
                    <a:pt x="4" y="31"/>
                  </a:moveTo>
                  <a:cubicBezTo>
                    <a:pt x="6" y="28"/>
                    <a:pt x="6" y="23"/>
                    <a:pt x="6" y="20"/>
                  </a:cubicBezTo>
                  <a:cubicBezTo>
                    <a:pt x="7" y="15"/>
                    <a:pt x="5" y="12"/>
                    <a:pt x="5" y="7"/>
                  </a:cubicBezTo>
                  <a:cubicBezTo>
                    <a:pt x="5" y="3"/>
                    <a:pt x="6" y="0"/>
                    <a:pt x="9" y="0"/>
                  </a:cubicBezTo>
                  <a:cubicBezTo>
                    <a:pt x="13" y="0"/>
                    <a:pt x="12" y="7"/>
                    <a:pt x="16" y="7"/>
                  </a:cubicBezTo>
                  <a:cubicBezTo>
                    <a:pt x="18" y="7"/>
                    <a:pt x="20" y="4"/>
                    <a:pt x="21" y="3"/>
                  </a:cubicBezTo>
                  <a:cubicBezTo>
                    <a:pt x="21" y="3"/>
                    <a:pt x="22" y="4"/>
                    <a:pt x="22" y="5"/>
                  </a:cubicBezTo>
                  <a:cubicBezTo>
                    <a:pt x="22" y="6"/>
                    <a:pt x="23" y="7"/>
                    <a:pt x="23" y="8"/>
                  </a:cubicBezTo>
                  <a:cubicBezTo>
                    <a:pt x="23" y="13"/>
                    <a:pt x="28" y="18"/>
                    <a:pt x="28" y="25"/>
                  </a:cubicBezTo>
                  <a:cubicBezTo>
                    <a:pt x="28" y="33"/>
                    <a:pt x="20" y="34"/>
                    <a:pt x="20" y="42"/>
                  </a:cubicBezTo>
                  <a:cubicBezTo>
                    <a:pt x="20" y="48"/>
                    <a:pt x="26" y="57"/>
                    <a:pt x="30" y="59"/>
                  </a:cubicBezTo>
                  <a:cubicBezTo>
                    <a:pt x="30" y="59"/>
                    <a:pt x="30" y="58"/>
                    <a:pt x="30" y="58"/>
                  </a:cubicBezTo>
                  <a:cubicBezTo>
                    <a:pt x="30" y="56"/>
                    <a:pt x="32" y="54"/>
                    <a:pt x="34" y="55"/>
                  </a:cubicBezTo>
                  <a:cubicBezTo>
                    <a:pt x="39" y="55"/>
                    <a:pt x="40" y="63"/>
                    <a:pt x="43" y="64"/>
                  </a:cubicBezTo>
                  <a:cubicBezTo>
                    <a:pt x="44" y="64"/>
                    <a:pt x="45" y="61"/>
                    <a:pt x="46" y="61"/>
                  </a:cubicBezTo>
                  <a:cubicBezTo>
                    <a:pt x="47" y="61"/>
                    <a:pt x="48" y="62"/>
                    <a:pt x="49" y="62"/>
                  </a:cubicBezTo>
                  <a:cubicBezTo>
                    <a:pt x="48" y="64"/>
                    <a:pt x="46" y="64"/>
                    <a:pt x="46" y="66"/>
                  </a:cubicBezTo>
                  <a:cubicBezTo>
                    <a:pt x="46" y="67"/>
                    <a:pt x="48" y="67"/>
                    <a:pt x="49" y="66"/>
                  </a:cubicBezTo>
                  <a:cubicBezTo>
                    <a:pt x="49" y="69"/>
                    <a:pt x="51" y="71"/>
                    <a:pt x="54" y="71"/>
                  </a:cubicBezTo>
                  <a:cubicBezTo>
                    <a:pt x="54" y="72"/>
                    <a:pt x="54" y="73"/>
                    <a:pt x="54" y="74"/>
                  </a:cubicBezTo>
                  <a:cubicBezTo>
                    <a:pt x="54" y="75"/>
                    <a:pt x="53" y="76"/>
                    <a:pt x="53" y="76"/>
                  </a:cubicBezTo>
                  <a:cubicBezTo>
                    <a:pt x="51" y="76"/>
                    <a:pt x="51" y="74"/>
                    <a:pt x="51" y="73"/>
                  </a:cubicBezTo>
                  <a:cubicBezTo>
                    <a:pt x="48" y="69"/>
                    <a:pt x="39" y="65"/>
                    <a:pt x="36" y="61"/>
                  </a:cubicBezTo>
                  <a:cubicBezTo>
                    <a:pt x="34" y="64"/>
                    <a:pt x="35" y="66"/>
                    <a:pt x="37" y="69"/>
                  </a:cubicBezTo>
                  <a:cubicBezTo>
                    <a:pt x="31" y="69"/>
                    <a:pt x="31" y="60"/>
                    <a:pt x="25" y="60"/>
                  </a:cubicBezTo>
                  <a:cubicBezTo>
                    <a:pt x="23" y="60"/>
                    <a:pt x="21" y="62"/>
                    <a:pt x="19" y="62"/>
                  </a:cubicBezTo>
                  <a:cubicBezTo>
                    <a:pt x="16" y="62"/>
                    <a:pt x="13" y="59"/>
                    <a:pt x="13" y="57"/>
                  </a:cubicBezTo>
                  <a:cubicBezTo>
                    <a:pt x="13" y="55"/>
                    <a:pt x="14" y="53"/>
                    <a:pt x="15" y="53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2" y="50"/>
                    <a:pt x="11" y="51"/>
                    <a:pt x="10" y="51"/>
                  </a:cubicBezTo>
                  <a:cubicBezTo>
                    <a:pt x="8" y="51"/>
                    <a:pt x="1" y="47"/>
                    <a:pt x="1" y="44"/>
                  </a:cubicBezTo>
                  <a:cubicBezTo>
                    <a:pt x="1" y="38"/>
                    <a:pt x="0" y="30"/>
                    <a:pt x="4" y="3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40" name="Freeform 122">
              <a:extLst>
                <a:ext uri="{FF2B5EF4-FFF2-40B4-BE49-F238E27FC236}">
                  <a16:creationId xmlns:a16="http://schemas.microsoft.com/office/drawing/2014/main" id="{9C61ADB0-DC08-4446-8A4A-3653A91AA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792" y="3953266"/>
              <a:ext cx="14132" cy="24495"/>
            </a:xfrm>
            <a:custGeom>
              <a:avLst/>
              <a:gdLst/>
              <a:ahLst/>
              <a:cxnLst>
                <a:cxn ang="0">
                  <a:pos x="16" y="20"/>
                </a:cxn>
                <a:cxn ang="0">
                  <a:pos x="10" y="20"/>
                </a:cxn>
                <a:cxn ang="0">
                  <a:pos x="14" y="28"/>
                </a:cxn>
                <a:cxn ang="0">
                  <a:pos x="14" y="30"/>
                </a:cxn>
                <a:cxn ang="0">
                  <a:pos x="10" y="30"/>
                </a:cxn>
                <a:cxn ang="0">
                  <a:pos x="8" y="25"/>
                </a:cxn>
                <a:cxn ang="0">
                  <a:pos x="8" y="23"/>
                </a:cxn>
                <a:cxn ang="0">
                  <a:pos x="2" y="17"/>
                </a:cxn>
                <a:cxn ang="0">
                  <a:pos x="2" y="15"/>
                </a:cxn>
                <a:cxn ang="0">
                  <a:pos x="8" y="15"/>
                </a:cxn>
                <a:cxn ang="0">
                  <a:pos x="10" y="1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13" y="2"/>
                </a:cxn>
                <a:cxn ang="0">
                  <a:pos x="13" y="6"/>
                </a:cxn>
                <a:cxn ang="0">
                  <a:pos x="15" y="6"/>
                </a:cxn>
                <a:cxn ang="0">
                  <a:pos x="15" y="12"/>
                </a:cxn>
                <a:cxn ang="0">
                  <a:pos x="18" y="15"/>
                </a:cxn>
                <a:cxn ang="0">
                  <a:pos x="16" y="20"/>
                </a:cxn>
              </a:cxnLst>
              <a:rect l="0" t="0" r="r" b="b"/>
              <a:pathLst>
                <a:path w="18" h="30">
                  <a:moveTo>
                    <a:pt x="16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1" y="23"/>
                    <a:pt x="12" y="27"/>
                    <a:pt x="14" y="28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1" y="30"/>
                    <a:pt x="10" y="30"/>
                  </a:cubicBezTo>
                  <a:cubicBezTo>
                    <a:pt x="7" y="30"/>
                    <a:pt x="7" y="27"/>
                    <a:pt x="8" y="2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3"/>
                    <a:pt x="3" y="19"/>
                    <a:pt x="2" y="1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4" y="15"/>
                    <a:pt x="7" y="15"/>
                    <a:pt x="8" y="15"/>
                  </a:cubicBezTo>
                  <a:cubicBezTo>
                    <a:pt x="8" y="15"/>
                    <a:pt x="10" y="14"/>
                    <a:pt x="10" y="13"/>
                  </a:cubicBezTo>
                  <a:cubicBezTo>
                    <a:pt x="10" y="8"/>
                    <a:pt x="1" y="5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7" y="0"/>
                    <a:pt x="9" y="2"/>
                    <a:pt x="13" y="2"/>
                  </a:cubicBezTo>
                  <a:cubicBezTo>
                    <a:pt x="13" y="3"/>
                    <a:pt x="13" y="5"/>
                    <a:pt x="13" y="6"/>
                  </a:cubicBezTo>
                  <a:cubicBezTo>
                    <a:pt x="13" y="6"/>
                    <a:pt x="14" y="6"/>
                    <a:pt x="15" y="6"/>
                  </a:cubicBezTo>
                  <a:cubicBezTo>
                    <a:pt x="15" y="8"/>
                    <a:pt x="15" y="12"/>
                    <a:pt x="15" y="12"/>
                  </a:cubicBezTo>
                  <a:cubicBezTo>
                    <a:pt x="15" y="12"/>
                    <a:pt x="18" y="15"/>
                    <a:pt x="18" y="15"/>
                  </a:cubicBezTo>
                  <a:cubicBezTo>
                    <a:pt x="18" y="18"/>
                    <a:pt x="17" y="19"/>
                    <a:pt x="16" y="2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41" name="Freeform 123">
              <a:extLst>
                <a:ext uri="{FF2B5EF4-FFF2-40B4-BE49-F238E27FC236}">
                  <a16:creationId xmlns:a16="http://schemas.microsoft.com/office/drawing/2014/main" id="{35E6A6C4-FB66-5D42-93F4-D454C9A38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2065" y="3959860"/>
              <a:ext cx="11305" cy="15074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14" y="7"/>
                </a:cxn>
                <a:cxn ang="0">
                  <a:pos x="1" y="19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3" y="1"/>
                </a:cxn>
              </a:cxnLst>
              <a:rect l="0" t="0" r="r" b="b"/>
              <a:pathLst>
                <a:path w="14" h="19">
                  <a:moveTo>
                    <a:pt x="3" y="1"/>
                  </a:moveTo>
                  <a:cubicBezTo>
                    <a:pt x="4" y="3"/>
                    <a:pt x="14" y="4"/>
                    <a:pt x="14" y="7"/>
                  </a:cubicBezTo>
                  <a:cubicBezTo>
                    <a:pt x="14" y="14"/>
                    <a:pt x="5" y="17"/>
                    <a:pt x="1" y="19"/>
                  </a:cubicBezTo>
                  <a:cubicBezTo>
                    <a:pt x="1" y="13"/>
                    <a:pt x="0" y="6"/>
                    <a:pt x="0" y="2"/>
                  </a:cubicBezTo>
                  <a:cubicBezTo>
                    <a:pt x="0" y="1"/>
                    <a:pt x="2" y="0"/>
                    <a:pt x="2" y="0"/>
                  </a:cubicBezTo>
                  <a:cubicBezTo>
                    <a:pt x="3" y="0"/>
                    <a:pt x="4" y="2"/>
                    <a:pt x="5" y="2"/>
                  </a:cubicBezTo>
                  <a:lnTo>
                    <a:pt x="3" y="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42" name="Freeform 124">
              <a:extLst>
                <a:ext uri="{FF2B5EF4-FFF2-40B4-BE49-F238E27FC236}">
                  <a16:creationId xmlns:a16="http://schemas.microsoft.com/office/drawing/2014/main" id="{442539BA-C414-E647-AE0F-C8A97010C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7718" y="3969281"/>
              <a:ext cx="11305" cy="1884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17"/>
                </a:cxn>
                <a:cxn ang="0">
                  <a:pos x="11" y="22"/>
                </a:cxn>
                <a:cxn ang="0">
                  <a:pos x="9" y="24"/>
                </a:cxn>
                <a:cxn ang="0">
                  <a:pos x="0" y="14"/>
                </a:cxn>
                <a:cxn ang="0">
                  <a:pos x="4" y="12"/>
                </a:cxn>
                <a:cxn ang="0">
                  <a:pos x="8" y="1"/>
                </a:cxn>
                <a:cxn ang="0">
                  <a:pos x="14" y="5"/>
                </a:cxn>
              </a:cxnLst>
              <a:rect l="0" t="0" r="r" b="b"/>
              <a:pathLst>
                <a:path w="14" h="24">
                  <a:moveTo>
                    <a:pt x="14" y="5"/>
                  </a:moveTo>
                  <a:cubicBezTo>
                    <a:pt x="14" y="10"/>
                    <a:pt x="10" y="13"/>
                    <a:pt x="9" y="17"/>
                  </a:cubicBezTo>
                  <a:cubicBezTo>
                    <a:pt x="9" y="21"/>
                    <a:pt x="11" y="20"/>
                    <a:pt x="11" y="22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7" y="24"/>
                    <a:pt x="0" y="17"/>
                    <a:pt x="0" y="14"/>
                  </a:cubicBezTo>
                  <a:cubicBezTo>
                    <a:pt x="0" y="13"/>
                    <a:pt x="3" y="12"/>
                    <a:pt x="4" y="12"/>
                  </a:cubicBezTo>
                  <a:cubicBezTo>
                    <a:pt x="4" y="11"/>
                    <a:pt x="6" y="1"/>
                    <a:pt x="8" y="1"/>
                  </a:cubicBezTo>
                  <a:cubicBezTo>
                    <a:pt x="12" y="0"/>
                    <a:pt x="14" y="3"/>
                    <a:pt x="14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43" name="Freeform 125">
              <a:extLst>
                <a:ext uri="{FF2B5EF4-FFF2-40B4-BE49-F238E27FC236}">
                  <a16:creationId xmlns:a16="http://schemas.microsoft.com/office/drawing/2014/main" id="{3D684900-FAAB-0645-B532-63AD7009E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8082" y="3970224"/>
              <a:ext cx="4711" cy="1224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15"/>
                </a:cxn>
                <a:cxn ang="0">
                  <a:pos x="0" y="15"/>
                </a:cxn>
                <a:cxn ang="0">
                  <a:pos x="4" y="0"/>
                </a:cxn>
                <a:cxn ang="0">
                  <a:pos x="7" y="0"/>
                </a:cxn>
              </a:cxnLst>
              <a:rect l="0" t="0" r="r" b="b"/>
              <a:pathLst>
                <a:path w="7" h="15">
                  <a:moveTo>
                    <a:pt x="7" y="0"/>
                  </a:moveTo>
                  <a:cubicBezTo>
                    <a:pt x="7" y="7"/>
                    <a:pt x="2" y="9"/>
                    <a:pt x="2" y="15"/>
                  </a:cubicBezTo>
                  <a:cubicBezTo>
                    <a:pt x="2" y="15"/>
                    <a:pt x="0" y="15"/>
                    <a:pt x="0" y="15"/>
                  </a:cubicBezTo>
                  <a:cubicBezTo>
                    <a:pt x="1" y="10"/>
                    <a:pt x="4" y="7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44" name="Freeform 126">
              <a:extLst>
                <a:ext uri="{FF2B5EF4-FFF2-40B4-BE49-F238E27FC236}">
                  <a16:creationId xmlns:a16="http://schemas.microsoft.com/office/drawing/2014/main" id="{7C3F71D1-B7CD-804B-81F7-C62722DFF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908" y="3977761"/>
              <a:ext cx="6595" cy="659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cubicBezTo>
                    <a:pt x="8" y="4"/>
                    <a:pt x="6" y="8"/>
                    <a:pt x="2" y="8"/>
                  </a:cubicBezTo>
                  <a:cubicBezTo>
                    <a:pt x="1" y="8"/>
                    <a:pt x="0" y="6"/>
                    <a:pt x="0" y="6"/>
                  </a:cubicBezTo>
                  <a:cubicBezTo>
                    <a:pt x="0" y="3"/>
                    <a:pt x="2" y="2"/>
                    <a:pt x="3" y="0"/>
                  </a:cubicBezTo>
                  <a:cubicBezTo>
                    <a:pt x="5" y="1"/>
                    <a:pt x="7" y="1"/>
                    <a:pt x="8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45" name="Freeform 127">
              <a:extLst>
                <a:ext uri="{FF2B5EF4-FFF2-40B4-BE49-F238E27FC236}">
                  <a16:creationId xmlns:a16="http://schemas.microsoft.com/office/drawing/2014/main" id="{72D4D107-F384-D041-912E-081E2C8B2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3371" y="3953266"/>
              <a:ext cx="7537" cy="10364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0" y="10"/>
                </a:cxn>
                <a:cxn ang="0">
                  <a:pos x="6" y="6"/>
                </a:cxn>
                <a:cxn ang="0">
                  <a:pos x="0" y="6"/>
                </a:cxn>
              </a:cxnLst>
              <a:rect l="0" t="0" r="r" b="b"/>
              <a:pathLst>
                <a:path w="10" h="12">
                  <a:moveTo>
                    <a:pt x="0" y="6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4"/>
                    <a:pt x="10" y="5"/>
                    <a:pt x="10" y="10"/>
                  </a:cubicBezTo>
                  <a:cubicBezTo>
                    <a:pt x="10" y="12"/>
                    <a:pt x="6" y="8"/>
                    <a:pt x="6" y="6"/>
                  </a:cubicBezTo>
                  <a:cubicBezTo>
                    <a:pt x="4" y="5"/>
                    <a:pt x="2" y="6"/>
                    <a:pt x="0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46" name="Freeform 128">
              <a:extLst>
                <a:ext uri="{FF2B5EF4-FFF2-40B4-BE49-F238E27FC236}">
                  <a16:creationId xmlns:a16="http://schemas.microsoft.com/office/drawing/2014/main" id="{9BB5DA70-4EF3-374F-AE21-4A6BB31E9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6991" y="3943845"/>
              <a:ext cx="11305" cy="12248"/>
            </a:xfrm>
            <a:custGeom>
              <a:avLst/>
              <a:gdLst/>
              <a:ahLst/>
              <a:cxnLst>
                <a:cxn ang="0">
                  <a:pos x="11" y="15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4" y="7"/>
                </a:cxn>
                <a:cxn ang="0">
                  <a:pos x="11" y="15"/>
                </a:cxn>
              </a:cxnLst>
              <a:rect l="0" t="0" r="r" b="b"/>
              <a:pathLst>
                <a:path w="15" h="15">
                  <a:moveTo>
                    <a:pt x="11" y="15"/>
                  </a:moveTo>
                  <a:cubicBezTo>
                    <a:pt x="9" y="15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3"/>
                    <a:pt x="13" y="2"/>
                    <a:pt x="14" y="7"/>
                  </a:cubicBezTo>
                  <a:cubicBezTo>
                    <a:pt x="15" y="10"/>
                    <a:pt x="13" y="15"/>
                    <a:pt x="11" y="1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47" name="Freeform 129">
              <a:extLst>
                <a:ext uri="{FF2B5EF4-FFF2-40B4-BE49-F238E27FC236}">
                  <a16:creationId xmlns:a16="http://schemas.microsoft.com/office/drawing/2014/main" id="{1F3A3291-D54A-EE48-8ED7-2978774FF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8297" y="3945729"/>
              <a:ext cx="3768" cy="9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0" y="0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1"/>
                    <a:pt x="3" y="1"/>
                    <a:pt x="4" y="1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48" name="Freeform 130">
              <a:extLst>
                <a:ext uri="{FF2B5EF4-FFF2-40B4-BE49-F238E27FC236}">
                  <a16:creationId xmlns:a16="http://schemas.microsoft.com/office/drawing/2014/main" id="{1229EBEB-0AB9-3A47-B566-72B72F05B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1339" y="3820427"/>
              <a:ext cx="21669" cy="30148"/>
            </a:xfrm>
            <a:custGeom>
              <a:avLst/>
              <a:gdLst/>
              <a:ahLst/>
              <a:cxnLst>
                <a:cxn ang="0">
                  <a:pos x="8" y="39"/>
                </a:cxn>
                <a:cxn ang="0">
                  <a:pos x="1" y="26"/>
                </a:cxn>
                <a:cxn ang="0">
                  <a:pos x="16" y="0"/>
                </a:cxn>
                <a:cxn ang="0">
                  <a:pos x="8" y="39"/>
                </a:cxn>
              </a:cxnLst>
              <a:rect l="0" t="0" r="r" b="b"/>
              <a:pathLst>
                <a:path w="27" h="39">
                  <a:moveTo>
                    <a:pt x="8" y="39"/>
                  </a:moveTo>
                  <a:cubicBezTo>
                    <a:pt x="0" y="39"/>
                    <a:pt x="1" y="33"/>
                    <a:pt x="1" y="26"/>
                  </a:cubicBezTo>
                  <a:cubicBezTo>
                    <a:pt x="1" y="17"/>
                    <a:pt x="10" y="0"/>
                    <a:pt x="16" y="0"/>
                  </a:cubicBezTo>
                  <a:cubicBezTo>
                    <a:pt x="27" y="0"/>
                    <a:pt x="18" y="39"/>
                    <a:pt x="8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49" name="Freeform 131">
              <a:extLst>
                <a:ext uri="{FF2B5EF4-FFF2-40B4-BE49-F238E27FC236}">
                  <a16:creationId xmlns:a16="http://schemas.microsoft.com/office/drawing/2014/main" id="{DA70F05A-26EF-1D4F-9187-32FFA9F8F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6400" y="3874128"/>
              <a:ext cx="24495" cy="20727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26" y="0"/>
                </a:cxn>
                <a:cxn ang="0">
                  <a:pos x="31" y="7"/>
                </a:cxn>
                <a:cxn ang="0">
                  <a:pos x="11" y="27"/>
                </a:cxn>
                <a:cxn ang="0">
                  <a:pos x="2" y="18"/>
                </a:cxn>
                <a:cxn ang="0">
                  <a:pos x="2" y="11"/>
                </a:cxn>
              </a:cxnLst>
              <a:rect l="0" t="0" r="r" b="b"/>
              <a:pathLst>
                <a:path w="31" h="27">
                  <a:moveTo>
                    <a:pt x="2" y="11"/>
                  </a:moveTo>
                  <a:cubicBezTo>
                    <a:pt x="5" y="11"/>
                    <a:pt x="20" y="0"/>
                    <a:pt x="26" y="0"/>
                  </a:cubicBezTo>
                  <a:cubicBezTo>
                    <a:pt x="28" y="0"/>
                    <a:pt x="31" y="4"/>
                    <a:pt x="31" y="7"/>
                  </a:cubicBezTo>
                  <a:cubicBezTo>
                    <a:pt x="31" y="13"/>
                    <a:pt x="18" y="27"/>
                    <a:pt x="11" y="27"/>
                  </a:cubicBezTo>
                  <a:cubicBezTo>
                    <a:pt x="5" y="27"/>
                    <a:pt x="2" y="24"/>
                    <a:pt x="2" y="18"/>
                  </a:cubicBezTo>
                  <a:cubicBezTo>
                    <a:pt x="2" y="15"/>
                    <a:pt x="0" y="11"/>
                    <a:pt x="2" y="1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50" name="Freeform 132">
              <a:extLst>
                <a:ext uri="{FF2B5EF4-FFF2-40B4-BE49-F238E27FC236}">
                  <a16:creationId xmlns:a16="http://schemas.microsoft.com/office/drawing/2014/main" id="{34713043-6EAC-C348-AA0B-74FD7100C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9941" y="3841153"/>
              <a:ext cx="115881" cy="222340"/>
            </a:xfrm>
            <a:custGeom>
              <a:avLst/>
              <a:gdLst/>
              <a:ahLst/>
              <a:cxnLst>
                <a:cxn ang="0">
                  <a:pos x="12" y="172"/>
                </a:cxn>
                <a:cxn ang="0">
                  <a:pos x="21" y="152"/>
                </a:cxn>
                <a:cxn ang="0">
                  <a:pos x="25" y="147"/>
                </a:cxn>
                <a:cxn ang="0">
                  <a:pos x="15" y="119"/>
                </a:cxn>
                <a:cxn ang="0">
                  <a:pos x="8" y="109"/>
                </a:cxn>
                <a:cxn ang="0">
                  <a:pos x="8" y="105"/>
                </a:cxn>
                <a:cxn ang="0">
                  <a:pos x="8" y="106"/>
                </a:cxn>
                <a:cxn ang="0">
                  <a:pos x="12" y="96"/>
                </a:cxn>
                <a:cxn ang="0">
                  <a:pos x="9" y="77"/>
                </a:cxn>
                <a:cxn ang="0">
                  <a:pos x="0" y="65"/>
                </a:cxn>
                <a:cxn ang="0">
                  <a:pos x="8" y="47"/>
                </a:cxn>
                <a:cxn ang="0">
                  <a:pos x="19" y="43"/>
                </a:cxn>
                <a:cxn ang="0">
                  <a:pos x="45" y="19"/>
                </a:cxn>
                <a:cxn ang="0">
                  <a:pos x="47" y="19"/>
                </a:cxn>
                <a:cxn ang="0">
                  <a:pos x="50" y="24"/>
                </a:cxn>
                <a:cxn ang="0">
                  <a:pos x="52" y="20"/>
                </a:cxn>
                <a:cxn ang="0">
                  <a:pos x="52" y="9"/>
                </a:cxn>
                <a:cxn ang="0">
                  <a:pos x="64" y="6"/>
                </a:cxn>
                <a:cxn ang="0">
                  <a:pos x="78" y="6"/>
                </a:cxn>
                <a:cxn ang="0">
                  <a:pos x="96" y="0"/>
                </a:cxn>
                <a:cxn ang="0">
                  <a:pos x="115" y="5"/>
                </a:cxn>
                <a:cxn ang="0">
                  <a:pos x="130" y="22"/>
                </a:cxn>
                <a:cxn ang="0">
                  <a:pos x="100" y="58"/>
                </a:cxn>
                <a:cxn ang="0">
                  <a:pos x="104" y="64"/>
                </a:cxn>
                <a:cxn ang="0">
                  <a:pos x="129" y="93"/>
                </a:cxn>
                <a:cxn ang="0">
                  <a:pos x="147" y="134"/>
                </a:cxn>
                <a:cxn ang="0">
                  <a:pos x="142" y="156"/>
                </a:cxn>
                <a:cxn ang="0">
                  <a:pos x="115" y="170"/>
                </a:cxn>
                <a:cxn ang="0">
                  <a:pos x="105" y="180"/>
                </a:cxn>
                <a:cxn ang="0">
                  <a:pos x="104" y="176"/>
                </a:cxn>
                <a:cxn ang="0">
                  <a:pos x="104" y="181"/>
                </a:cxn>
                <a:cxn ang="0">
                  <a:pos x="93" y="192"/>
                </a:cxn>
                <a:cxn ang="0">
                  <a:pos x="90" y="183"/>
                </a:cxn>
                <a:cxn ang="0">
                  <a:pos x="91" y="177"/>
                </a:cxn>
                <a:cxn ang="0">
                  <a:pos x="88" y="170"/>
                </a:cxn>
                <a:cxn ang="0">
                  <a:pos x="73" y="161"/>
                </a:cxn>
                <a:cxn ang="0">
                  <a:pos x="63" y="149"/>
                </a:cxn>
                <a:cxn ang="0">
                  <a:pos x="43" y="141"/>
                </a:cxn>
                <a:cxn ang="0">
                  <a:pos x="41" y="135"/>
                </a:cxn>
                <a:cxn ang="0">
                  <a:pos x="30" y="129"/>
                </a:cxn>
                <a:cxn ang="0">
                  <a:pos x="27" y="134"/>
                </a:cxn>
                <a:cxn ang="0">
                  <a:pos x="29" y="142"/>
                </a:cxn>
                <a:cxn ang="0">
                  <a:pos x="16" y="171"/>
                </a:cxn>
                <a:cxn ang="0">
                  <a:pos x="31" y="192"/>
                </a:cxn>
                <a:cxn ang="0">
                  <a:pos x="30" y="192"/>
                </a:cxn>
                <a:cxn ang="0">
                  <a:pos x="35" y="206"/>
                </a:cxn>
                <a:cxn ang="0">
                  <a:pos x="73" y="243"/>
                </a:cxn>
                <a:cxn ang="0">
                  <a:pos x="71" y="251"/>
                </a:cxn>
                <a:cxn ang="0">
                  <a:pos x="80" y="267"/>
                </a:cxn>
                <a:cxn ang="0">
                  <a:pos x="84" y="280"/>
                </a:cxn>
                <a:cxn ang="0">
                  <a:pos x="78" y="280"/>
                </a:cxn>
                <a:cxn ang="0">
                  <a:pos x="75" y="282"/>
                </a:cxn>
                <a:cxn ang="0">
                  <a:pos x="68" y="278"/>
                </a:cxn>
                <a:cxn ang="0">
                  <a:pos x="37" y="246"/>
                </a:cxn>
                <a:cxn ang="0">
                  <a:pos x="27" y="214"/>
                </a:cxn>
                <a:cxn ang="0">
                  <a:pos x="14" y="192"/>
                </a:cxn>
                <a:cxn ang="0">
                  <a:pos x="8" y="192"/>
                </a:cxn>
                <a:cxn ang="0">
                  <a:pos x="8" y="189"/>
                </a:cxn>
                <a:cxn ang="0">
                  <a:pos x="10" y="172"/>
                </a:cxn>
                <a:cxn ang="0">
                  <a:pos x="11" y="172"/>
                </a:cxn>
                <a:cxn ang="0">
                  <a:pos x="12" y="172"/>
                </a:cxn>
              </a:cxnLst>
              <a:rect l="0" t="0" r="r" b="b"/>
              <a:pathLst>
                <a:path w="147" h="282">
                  <a:moveTo>
                    <a:pt x="12" y="172"/>
                  </a:moveTo>
                  <a:cubicBezTo>
                    <a:pt x="16" y="165"/>
                    <a:pt x="17" y="160"/>
                    <a:pt x="21" y="152"/>
                  </a:cubicBezTo>
                  <a:cubicBezTo>
                    <a:pt x="22" y="150"/>
                    <a:pt x="25" y="149"/>
                    <a:pt x="25" y="147"/>
                  </a:cubicBezTo>
                  <a:cubicBezTo>
                    <a:pt x="25" y="143"/>
                    <a:pt x="19" y="123"/>
                    <a:pt x="15" y="119"/>
                  </a:cubicBezTo>
                  <a:cubicBezTo>
                    <a:pt x="12" y="116"/>
                    <a:pt x="8" y="114"/>
                    <a:pt x="8" y="109"/>
                  </a:cubicBezTo>
                  <a:cubicBezTo>
                    <a:pt x="8" y="108"/>
                    <a:pt x="8" y="107"/>
                    <a:pt x="8" y="105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9" y="105"/>
                    <a:pt x="12" y="100"/>
                    <a:pt x="12" y="96"/>
                  </a:cubicBezTo>
                  <a:cubicBezTo>
                    <a:pt x="12" y="91"/>
                    <a:pt x="12" y="82"/>
                    <a:pt x="9" y="77"/>
                  </a:cubicBezTo>
                  <a:cubicBezTo>
                    <a:pt x="6" y="73"/>
                    <a:pt x="0" y="73"/>
                    <a:pt x="0" y="65"/>
                  </a:cubicBezTo>
                  <a:cubicBezTo>
                    <a:pt x="0" y="57"/>
                    <a:pt x="3" y="51"/>
                    <a:pt x="8" y="47"/>
                  </a:cubicBezTo>
                  <a:cubicBezTo>
                    <a:pt x="10" y="44"/>
                    <a:pt x="15" y="45"/>
                    <a:pt x="19" y="43"/>
                  </a:cubicBezTo>
                  <a:cubicBezTo>
                    <a:pt x="29" y="36"/>
                    <a:pt x="36" y="33"/>
                    <a:pt x="45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23"/>
                    <a:pt x="49" y="24"/>
                    <a:pt x="50" y="24"/>
                  </a:cubicBezTo>
                  <a:cubicBezTo>
                    <a:pt x="51" y="24"/>
                    <a:pt x="52" y="22"/>
                    <a:pt x="52" y="20"/>
                  </a:cubicBezTo>
                  <a:cubicBezTo>
                    <a:pt x="52" y="16"/>
                    <a:pt x="52" y="13"/>
                    <a:pt x="52" y="9"/>
                  </a:cubicBezTo>
                  <a:cubicBezTo>
                    <a:pt x="52" y="9"/>
                    <a:pt x="62" y="6"/>
                    <a:pt x="64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84" y="9"/>
                    <a:pt x="89" y="0"/>
                    <a:pt x="96" y="0"/>
                  </a:cubicBezTo>
                  <a:cubicBezTo>
                    <a:pt x="103" y="0"/>
                    <a:pt x="107" y="5"/>
                    <a:pt x="115" y="5"/>
                  </a:cubicBezTo>
                  <a:cubicBezTo>
                    <a:pt x="115" y="16"/>
                    <a:pt x="123" y="20"/>
                    <a:pt x="130" y="22"/>
                  </a:cubicBezTo>
                  <a:cubicBezTo>
                    <a:pt x="121" y="36"/>
                    <a:pt x="100" y="39"/>
                    <a:pt x="100" y="58"/>
                  </a:cubicBezTo>
                  <a:cubicBezTo>
                    <a:pt x="100" y="62"/>
                    <a:pt x="102" y="63"/>
                    <a:pt x="104" y="64"/>
                  </a:cubicBezTo>
                  <a:cubicBezTo>
                    <a:pt x="114" y="74"/>
                    <a:pt x="118" y="86"/>
                    <a:pt x="129" y="93"/>
                  </a:cubicBezTo>
                  <a:cubicBezTo>
                    <a:pt x="140" y="100"/>
                    <a:pt x="147" y="119"/>
                    <a:pt x="147" y="134"/>
                  </a:cubicBezTo>
                  <a:cubicBezTo>
                    <a:pt x="147" y="144"/>
                    <a:pt x="142" y="148"/>
                    <a:pt x="142" y="156"/>
                  </a:cubicBezTo>
                  <a:cubicBezTo>
                    <a:pt x="127" y="160"/>
                    <a:pt x="126" y="164"/>
                    <a:pt x="115" y="170"/>
                  </a:cubicBezTo>
                  <a:cubicBezTo>
                    <a:pt x="109" y="173"/>
                    <a:pt x="110" y="180"/>
                    <a:pt x="105" y="180"/>
                  </a:cubicBezTo>
                  <a:cubicBezTo>
                    <a:pt x="104" y="180"/>
                    <a:pt x="104" y="177"/>
                    <a:pt x="104" y="176"/>
                  </a:cubicBezTo>
                  <a:cubicBezTo>
                    <a:pt x="104" y="179"/>
                    <a:pt x="104" y="180"/>
                    <a:pt x="104" y="181"/>
                  </a:cubicBezTo>
                  <a:cubicBezTo>
                    <a:pt x="104" y="185"/>
                    <a:pt x="95" y="192"/>
                    <a:pt x="93" y="192"/>
                  </a:cubicBezTo>
                  <a:cubicBezTo>
                    <a:pt x="91" y="192"/>
                    <a:pt x="90" y="186"/>
                    <a:pt x="90" y="183"/>
                  </a:cubicBezTo>
                  <a:cubicBezTo>
                    <a:pt x="90" y="179"/>
                    <a:pt x="90" y="178"/>
                    <a:pt x="91" y="177"/>
                  </a:cubicBezTo>
                  <a:cubicBezTo>
                    <a:pt x="90" y="176"/>
                    <a:pt x="89" y="172"/>
                    <a:pt x="88" y="170"/>
                  </a:cubicBezTo>
                  <a:cubicBezTo>
                    <a:pt x="82" y="170"/>
                    <a:pt x="73" y="168"/>
                    <a:pt x="73" y="161"/>
                  </a:cubicBezTo>
                  <a:cubicBezTo>
                    <a:pt x="63" y="161"/>
                    <a:pt x="68" y="155"/>
                    <a:pt x="63" y="149"/>
                  </a:cubicBezTo>
                  <a:cubicBezTo>
                    <a:pt x="56" y="143"/>
                    <a:pt x="50" y="143"/>
                    <a:pt x="43" y="141"/>
                  </a:cubicBezTo>
                  <a:cubicBezTo>
                    <a:pt x="42" y="141"/>
                    <a:pt x="41" y="135"/>
                    <a:pt x="41" y="135"/>
                  </a:cubicBezTo>
                  <a:cubicBezTo>
                    <a:pt x="40" y="130"/>
                    <a:pt x="34" y="129"/>
                    <a:pt x="30" y="129"/>
                  </a:cubicBezTo>
                  <a:cubicBezTo>
                    <a:pt x="26" y="129"/>
                    <a:pt x="27" y="132"/>
                    <a:pt x="27" y="134"/>
                  </a:cubicBezTo>
                  <a:cubicBezTo>
                    <a:pt x="27" y="138"/>
                    <a:pt x="29" y="139"/>
                    <a:pt x="29" y="142"/>
                  </a:cubicBezTo>
                  <a:cubicBezTo>
                    <a:pt x="29" y="156"/>
                    <a:pt x="16" y="159"/>
                    <a:pt x="16" y="171"/>
                  </a:cubicBezTo>
                  <a:cubicBezTo>
                    <a:pt x="16" y="185"/>
                    <a:pt x="31" y="179"/>
                    <a:pt x="31" y="192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2" y="195"/>
                    <a:pt x="32" y="203"/>
                    <a:pt x="35" y="206"/>
                  </a:cubicBezTo>
                  <a:cubicBezTo>
                    <a:pt x="47" y="218"/>
                    <a:pt x="73" y="221"/>
                    <a:pt x="73" y="243"/>
                  </a:cubicBezTo>
                  <a:cubicBezTo>
                    <a:pt x="73" y="247"/>
                    <a:pt x="71" y="247"/>
                    <a:pt x="71" y="251"/>
                  </a:cubicBezTo>
                  <a:cubicBezTo>
                    <a:pt x="71" y="259"/>
                    <a:pt x="78" y="262"/>
                    <a:pt x="80" y="267"/>
                  </a:cubicBezTo>
                  <a:cubicBezTo>
                    <a:pt x="82" y="273"/>
                    <a:pt x="82" y="275"/>
                    <a:pt x="84" y="280"/>
                  </a:cubicBezTo>
                  <a:cubicBezTo>
                    <a:pt x="80" y="280"/>
                    <a:pt x="80" y="280"/>
                    <a:pt x="78" y="280"/>
                  </a:cubicBezTo>
                  <a:cubicBezTo>
                    <a:pt x="77" y="280"/>
                    <a:pt x="76" y="282"/>
                    <a:pt x="75" y="282"/>
                  </a:cubicBezTo>
                  <a:cubicBezTo>
                    <a:pt x="71" y="282"/>
                    <a:pt x="70" y="279"/>
                    <a:pt x="68" y="278"/>
                  </a:cubicBezTo>
                  <a:cubicBezTo>
                    <a:pt x="54" y="274"/>
                    <a:pt x="41" y="261"/>
                    <a:pt x="37" y="246"/>
                  </a:cubicBezTo>
                  <a:cubicBezTo>
                    <a:pt x="33" y="233"/>
                    <a:pt x="32" y="224"/>
                    <a:pt x="27" y="214"/>
                  </a:cubicBezTo>
                  <a:cubicBezTo>
                    <a:pt x="24" y="208"/>
                    <a:pt x="21" y="192"/>
                    <a:pt x="14" y="192"/>
                  </a:cubicBezTo>
                  <a:cubicBezTo>
                    <a:pt x="9" y="192"/>
                    <a:pt x="12" y="194"/>
                    <a:pt x="8" y="192"/>
                  </a:cubicBezTo>
                  <a:cubicBezTo>
                    <a:pt x="7" y="192"/>
                    <a:pt x="8" y="190"/>
                    <a:pt x="8" y="189"/>
                  </a:cubicBezTo>
                  <a:cubicBezTo>
                    <a:pt x="8" y="183"/>
                    <a:pt x="9" y="179"/>
                    <a:pt x="10" y="172"/>
                  </a:cubicBezTo>
                  <a:cubicBezTo>
                    <a:pt x="11" y="172"/>
                    <a:pt x="11" y="172"/>
                    <a:pt x="11" y="172"/>
                  </a:cubicBezTo>
                  <a:lnTo>
                    <a:pt x="12" y="17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51" name="Freeform 133">
              <a:extLst>
                <a:ext uri="{FF2B5EF4-FFF2-40B4-BE49-F238E27FC236}">
                  <a16:creationId xmlns:a16="http://schemas.microsoft.com/office/drawing/2014/main" id="{375038FA-5EF9-3D4A-B46A-3F7ABDA52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311" y="4091757"/>
              <a:ext cx="16016" cy="15074"/>
            </a:xfrm>
            <a:custGeom>
              <a:avLst/>
              <a:gdLst/>
              <a:ahLst/>
              <a:cxnLst>
                <a:cxn ang="0">
                  <a:pos x="12" y="17"/>
                </a:cxn>
                <a:cxn ang="0">
                  <a:pos x="9" y="11"/>
                </a:cxn>
                <a:cxn ang="0">
                  <a:pos x="0" y="6"/>
                </a:cxn>
                <a:cxn ang="0">
                  <a:pos x="9" y="0"/>
                </a:cxn>
                <a:cxn ang="0">
                  <a:pos x="20" y="15"/>
                </a:cxn>
                <a:cxn ang="0">
                  <a:pos x="21" y="19"/>
                </a:cxn>
                <a:cxn ang="0">
                  <a:pos x="17" y="19"/>
                </a:cxn>
                <a:cxn ang="0">
                  <a:pos x="12" y="17"/>
                </a:cxn>
              </a:cxnLst>
              <a:rect l="0" t="0" r="r" b="b"/>
              <a:pathLst>
                <a:path w="21" h="19">
                  <a:moveTo>
                    <a:pt x="12" y="17"/>
                  </a:moveTo>
                  <a:cubicBezTo>
                    <a:pt x="11" y="17"/>
                    <a:pt x="9" y="12"/>
                    <a:pt x="9" y="11"/>
                  </a:cubicBezTo>
                  <a:cubicBezTo>
                    <a:pt x="7" y="7"/>
                    <a:pt x="0" y="9"/>
                    <a:pt x="0" y="6"/>
                  </a:cubicBezTo>
                  <a:cubicBezTo>
                    <a:pt x="0" y="3"/>
                    <a:pt x="6" y="0"/>
                    <a:pt x="9" y="0"/>
                  </a:cubicBezTo>
                  <a:cubicBezTo>
                    <a:pt x="11" y="7"/>
                    <a:pt x="14" y="15"/>
                    <a:pt x="20" y="15"/>
                  </a:cubicBezTo>
                  <a:cubicBezTo>
                    <a:pt x="20" y="16"/>
                    <a:pt x="20" y="18"/>
                    <a:pt x="21" y="19"/>
                  </a:cubicBezTo>
                  <a:cubicBezTo>
                    <a:pt x="20" y="19"/>
                    <a:pt x="18" y="19"/>
                    <a:pt x="17" y="19"/>
                  </a:cubicBezTo>
                  <a:cubicBezTo>
                    <a:pt x="15" y="19"/>
                    <a:pt x="14" y="17"/>
                    <a:pt x="12" y="1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52" name="Freeform 134">
              <a:extLst>
                <a:ext uri="{FF2B5EF4-FFF2-40B4-BE49-F238E27FC236}">
                  <a16:creationId xmlns:a16="http://schemas.microsoft.com/office/drawing/2014/main" id="{2624B923-A7BF-C049-8AFF-814EAC205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9806" y="4103062"/>
              <a:ext cx="6595" cy="659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" y="0"/>
                </a:cxn>
                <a:cxn ang="0">
                  <a:pos x="9" y="3"/>
                </a:cxn>
                <a:cxn ang="0">
                  <a:pos x="4" y="8"/>
                </a:cxn>
                <a:cxn ang="0">
                  <a:pos x="1" y="3"/>
                </a:cxn>
                <a:cxn ang="0">
                  <a:pos x="1" y="0"/>
                </a:cxn>
              </a:cxnLst>
              <a:rect l="0" t="0" r="r" b="b"/>
              <a:pathLst>
                <a:path w="9" h="8">
                  <a:moveTo>
                    <a:pt x="1" y="0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6" y="0"/>
                    <a:pt x="8" y="2"/>
                    <a:pt x="9" y="3"/>
                  </a:cubicBezTo>
                  <a:cubicBezTo>
                    <a:pt x="9" y="5"/>
                    <a:pt x="7" y="8"/>
                    <a:pt x="4" y="8"/>
                  </a:cubicBezTo>
                  <a:cubicBezTo>
                    <a:pt x="1" y="8"/>
                    <a:pt x="1" y="5"/>
                    <a:pt x="1" y="3"/>
                  </a:cubicBezTo>
                  <a:cubicBezTo>
                    <a:pt x="1" y="2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53" name="Freeform 135">
              <a:extLst>
                <a:ext uri="{FF2B5EF4-FFF2-40B4-BE49-F238E27FC236}">
                  <a16:creationId xmlns:a16="http://schemas.microsoft.com/office/drawing/2014/main" id="{2A2FC0AC-5B3E-8C4C-B93E-6E982E2C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2189" y="4087988"/>
              <a:ext cx="5653" cy="942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8" y="1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0"/>
                </a:cxn>
              </a:cxnLst>
              <a:rect l="0" t="0" r="r" b="b"/>
              <a:pathLst>
                <a:path w="8" h="12">
                  <a:moveTo>
                    <a:pt x="1" y="0"/>
                  </a:moveTo>
                  <a:cubicBezTo>
                    <a:pt x="5" y="4"/>
                    <a:pt x="8" y="7"/>
                    <a:pt x="8" y="12"/>
                  </a:cubicBezTo>
                  <a:cubicBezTo>
                    <a:pt x="5" y="12"/>
                    <a:pt x="0" y="5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2"/>
                    <a:pt x="3" y="2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54" name="Freeform 136">
              <a:extLst>
                <a:ext uri="{FF2B5EF4-FFF2-40B4-BE49-F238E27FC236}">
                  <a16:creationId xmlns:a16="http://schemas.microsoft.com/office/drawing/2014/main" id="{834993EC-782D-8D4F-9174-4205AA40C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8999" y="4066320"/>
              <a:ext cx="9421" cy="942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1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cubicBezTo>
                    <a:pt x="5" y="2"/>
                    <a:pt x="12" y="11"/>
                    <a:pt x="8" y="11"/>
                  </a:cubicBezTo>
                  <a:cubicBezTo>
                    <a:pt x="6" y="11"/>
                    <a:pt x="1" y="4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55" name="Freeform 137">
              <a:extLst>
                <a:ext uri="{FF2B5EF4-FFF2-40B4-BE49-F238E27FC236}">
                  <a16:creationId xmlns:a16="http://schemas.microsoft.com/office/drawing/2014/main" id="{0DDAE263-AD8B-924E-B740-8CC56B0B7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493" y="3727158"/>
              <a:ext cx="24495" cy="29206"/>
            </a:xfrm>
            <a:custGeom>
              <a:avLst/>
              <a:gdLst/>
              <a:ahLst/>
              <a:cxnLst>
                <a:cxn ang="0">
                  <a:pos x="12" y="22"/>
                </a:cxn>
                <a:cxn ang="0">
                  <a:pos x="14" y="16"/>
                </a:cxn>
                <a:cxn ang="0">
                  <a:pos x="10" y="10"/>
                </a:cxn>
                <a:cxn ang="0">
                  <a:pos x="10" y="14"/>
                </a:cxn>
                <a:cxn ang="0">
                  <a:pos x="5" y="16"/>
                </a:cxn>
                <a:cxn ang="0">
                  <a:pos x="0" y="11"/>
                </a:cxn>
                <a:cxn ang="0">
                  <a:pos x="14" y="0"/>
                </a:cxn>
                <a:cxn ang="0">
                  <a:pos x="26" y="3"/>
                </a:cxn>
                <a:cxn ang="0">
                  <a:pos x="26" y="8"/>
                </a:cxn>
                <a:cxn ang="0">
                  <a:pos x="30" y="11"/>
                </a:cxn>
                <a:cxn ang="0">
                  <a:pos x="30" y="16"/>
                </a:cxn>
                <a:cxn ang="0">
                  <a:pos x="26" y="16"/>
                </a:cxn>
                <a:cxn ang="0">
                  <a:pos x="15" y="37"/>
                </a:cxn>
                <a:cxn ang="0">
                  <a:pos x="14" y="33"/>
                </a:cxn>
                <a:cxn ang="0">
                  <a:pos x="14" y="36"/>
                </a:cxn>
                <a:cxn ang="0">
                  <a:pos x="7" y="29"/>
                </a:cxn>
                <a:cxn ang="0">
                  <a:pos x="12" y="22"/>
                </a:cxn>
              </a:cxnLst>
              <a:rect l="0" t="0" r="r" b="b"/>
              <a:pathLst>
                <a:path w="30" h="37">
                  <a:moveTo>
                    <a:pt x="12" y="22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1" y="15"/>
                    <a:pt x="11" y="12"/>
                    <a:pt x="10" y="10"/>
                  </a:cubicBezTo>
                  <a:cubicBezTo>
                    <a:pt x="10" y="11"/>
                    <a:pt x="9" y="13"/>
                    <a:pt x="10" y="14"/>
                  </a:cubicBezTo>
                  <a:cubicBezTo>
                    <a:pt x="8" y="14"/>
                    <a:pt x="6" y="16"/>
                    <a:pt x="5" y="16"/>
                  </a:cubicBezTo>
                  <a:cubicBezTo>
                    <a:pt x="3" y="16"/>
                    <a:pt x="0" y="13"/>
                    <a:pt x="0" y="11"/>
                  </a:cubicBezTo>
                  <a:cubicBezTo>
                    <a:pt x="0" y="8"/>
                    <a:pt x="13" y="0"/>
                    <a:pt x="14" y="0"/>
                  </a:cubicBezTo>
                  <a:cubicBezTo>
                    <a:pt x="18" y="0"/>
                    <a:pt x="20" y="3"/>
                    <a:pt x="26" y="3"/>
                  </a:cubicBezTo>
                  <a:cubicBezTo>
                    <a:pt x="26" y="5"/>
                    <a:pt x="25" y="8"/>
                    <a:pt x="26" y="8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3"/>
                    <a:pt x="29" y="14"/>
                    <a:pt x="30" y="16"/>
                  </a:cubicBezTo>
                  <a:cubicBezTo>
                    <a:pt x="29" y="16"/>
                    <a:pt x="27" y="16"/>
                    <a:pt x="26" y="16"/>
                  </a:cubicBezTo>
                  <a:cubicBezTo>
                    <a:pt x="25" y="24"/>
                    <a:pt x="21" y="37"/>
                    <a:pt x="15" y="37"/>
                  </a:cubicBezTo>
                  <a:cubicBezTo>
                    <a:pt x="14" y="37"/>
                    <a:pt x="14" y="35"/>
                    <a:pt x="14" y="33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0" y="36"/>
                    <a:pt x="7" y="31"/>
                    <a:pt x="7" y="29"/>
                  </a:cubicBezTo>
                  <a:cubicBezTo>
                    <a:pt x="7" y="28"/>
                    <a:pt x="12" y="22"/>
                    <a:pt x="12" y="2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56" name="Freeform 138">
              <a:extLst>
                <a:ext uri="{FF2B5EF4-FFF2-40B4-BE49-F238E27FC236}">
                  <a16:creationId xmlns:a16="http://schemas.microsoft.com/office/drawing/2014/main" id="{436BB782-1E30-654E-B84C-63284C3DF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4756" y="3719621"/>
              <a:ext cx="25437" cy="17901"/>
            </a:xfrm>
            <a:custGeom>
              <a:avLst/>
              <a:gdLst/>
              <a:ahLst/>
              <a:cxnLst>
                <a:cxn ang="0">
                  <a:pos x="23" y="15"/>
                </a:cxn>
                <a:cxn ang="0">
                  <a:pos x="17" y="12"/>
                </a:cxn>
                <a:cxn ang="0">
                  <a:pos x="6" y="23"/>
                </a:cxn>
                <a:cxn ang="0">
                  <a:pos x="3" y="17"/>
                </a:cxn>
                <a:cxn ang="0">
                  <a:pos x="0" y="12"/>
                </a:cxn>
                <a:cxn ang="0">
                  <a:pos x="8" y="5"/>
                </a:cxn>
                <a:cxn ang="0">
                  <a:pos x="23" y="0"/>
                </a:cxn>
                <a:cxn ang="0">
                  <a:pos x="23" y="15"/>
                </a:cxn>
              </a:cxnLst>
              <a:rect l="0" t="0" r="r" b="b"/>
              <a:pathLst>
                <a:path w="33" h="23">
                  <a:moveTo>
                    <a:pt x="23" y="15"/>
                  </a:moveTo>
                  <a:cubicBezTo>
                    <a:pt x="20" y="15"/>
                    <a:pt x="18" y="13"/>
                    <a:pt x="17" y="12"/>
                  </a:cubicBezTo>
                  <a:cubicBezTo>
                    <a:pt x="13" y="16"/>
                    <a:pt x="12" y="23"/>
                    <a:pt x="6" y="23"/>
                  </a:cubicBezTo>
                  <a:cubicBezTo>
                    <a:pt x="4" y="23"/>
                    <a:pt x="3" y="19"/>
                    <a:pt x="3" y="17"/>
                  </a:cubicBezTo>
                  <a:cubicBezTo>
                    <a:pt x="1" y="15"/>
                    <a:pt x="0" y="14"/>
                    <a:pt x="0" y="12"/>
                  </a:cubicBezTo>
                  <a:cubicBezTo>
                    <a:pt x="0" y="12"/>
                    <a:pt x="8" y="6"/>
                    <a:pt x="8" y="5"/>
                  </a:cubicBezTo>
                  <a:cubicBezTo>
                    <a:pt x="16" y="7"/>
                    <a:pt x="17" y="0"/>
                    <a:pt x="23" y="0"/>
                  </a:cubicBezTo>
                  <a:cubicBezTo>
                    <a:pt x="33" y="0"/>
                    <a:pt x="28" y="15"/>
                    <a:pt x="23" y="1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57" name="Freeform 139">
              <a:extLst>
                <a:ext uri="{FF2B5EF4-FFF2-40B4-BE49-F238E27FC236}">
                  <a16:creationId xmlns:a16="http://schemas.microsoft.com/office/drawing/2014/main" id="{1455A312-0927-E947-9332-07D85230B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0624" y="3639540"/>
              <a:ext cx="110228" cy="91386"/>
            </a:xfrm>
            <a:custGeom>
              <a:avLst/>
              <a:gdLst/>
              <a:ahLst/>
              <a:cxnLst>
                <a:cxn ang="0">
                  <a:pos x="55" y="110"/>
                </a:cxn>
                <a:cxn ang="0">
                  <a:pos x="55" y="107"/>
                </a:cxn>
                <a:cxn ang="0">
                  <a:pos x="56" y="99"/>
                </a:cxn>
                <a:cxn ang="0">
                  <a:pos x="43" y="95"/>
                </a:cxn>
                <a:cxn ang="0">
                  <a:pos x="39" y="99"/>
                </a:cxn>
                <a:cxn ang="0">
                  <a:pos x="29" y="100"/>
                </a:cxn>
                <a:cxn ang="0">
                  <a:pos x="6" y="106"/>
                </a:cxn>
                <a:cxn ang="0">
                  <a:pos x="0" y="104"/>
                </a:cxn>
                <a:cxn ang="0">
                  <a:pos x="5" y="101"/>
                </a:cxn>
                <a:cxn ang="0">
                  <a:pos x="30" y="84"/>
                </a:cxn>
                <a:cxn ang="0">
                  <a:pos x="57" y="84"/>
                </a:cxn>
                <a:cxn ang="0">
                  <a:pos x="72" y="70"/>
                </a:cxn>
                <a:cxn ang="0">
                  <a:pos x="79" y="59"/>
                </a:cxn>
                <a:cxn ang="0">
                  <a:pos x="77" y="64"/>
                </a:cxn>
                <a:cxn ang="0">
                  <a:pos x="79" y="66"/>
                </a:cxn>
                <a:cxn ang="0">
                  <a:pos x="92" y="60"/>
                </a:cxn>
                <a:cxn ang="0">
                  <a:pos x="116" y="25"/>
                </a:cxn>
                <a:cxn ang="0">
                  <a:pos x="114" y="19"/>
                </a:cxn>
                <a:cxn ang="0">
                  <a:pos x="125" y="3"/>
                </a:cxn>
                <a:cxn ang="0">
                  <a:pos x="130" y="4"/>
                </a:cxn>
                <a:cxn ang="0">
                  <a:pos x="129" y="4"/>
                </a:cxn>
                <a:cxn ang="0">
                  <a:pos x="128" y="0"/>
                </a:cxn>
                <a:cxn ang="0">
                  <a:pos x="133" y="2"/>
                </a:cxn>
                <a:cxn ang="0">
                  <a:pos x="134" y="11"/>
                </a:cxn>
                <a:cxn ang="0">
                  <a:pos x="140" y="26"/>
                </a:cxn>
                <a:cxn ang="0">
                  <a:pos x="134" y="40"/>
                </a:cxn>
                <a:cxn ang="0">
                  <a:pos x="134" y="43"/>
                </a:cxn>
                <a:cxn ang="0">
                  <a:pos x="130" y="44"/>
                </a:cxn>
                <a:cxn ang="0">
                  <a:pos x="127" y="63"/>
                </a:cxn>
                <a:cxn ang="0">
                  <a:pos x="122" y="76"/>
                </a:cxn>
                <a:cxn ang="0">
                  <a:pos x="125" y="84"/>
                </a:cxn>
                <a:cxn ang="0">
                  <a:pos x="114" y="93"/>
                </a:cxn>
                <a:cxn ang="0">
                  <a:pos x="114" y="86"/>
                </a:cxn>
                <a:cxn ang="0">
                  <a:pos x="102" y="96"/>
                </a:cxn>
                <a:cxn ang="0">
                  <a:pos x="100" y="94"/>
                </a:cxn>
                <a:cxn ang="0">
                  <a:pos x="96" y="94"/>
                </a:cxn>
                <a:cxn ang="0">
                  <a:pos x="87" y="100"/>
                </a:cxn>
                <a:cxn ang="0">
                  <a:pos x="74" y="92"/>
                </a:cxn>
                <a:cxn ang="0">
                  <a:pos x="72" y="96"/>
                </a:cxn>
                <a:cxn ang="0">
                  <a:pos x="76" y="103"/>
                </a:cxn>
                <a:cxn ang="0">
                  <a:pos x="72" y="103"/>
                </a:cxn>
                <a:cxn ang="0">
                  <a:pos x="61" y="115"/>
                </a:cxn>
                <a:cxn ang="0">
                  <a:pos x="55" y="110"/>
                </a:cxn>
              </a:cxnLst>
              <a:rect l="0" t="0" r="r" b="b"/>
              <a:pathLst>
                <a:path w="140" h="115">
                  <a:moveTo>
                    <a:pt x="55" y="110"/>
                  </a:moveTo>
                  <a:cubicBezTo>
                    <a:pt x="53" y="110"/>
                    <a:pt x="55" y="108"/>
                    <a:pt x="55" y="107"/>
                  </a:cubicBezTo>
                  <a:cubicBezTo>
                    <a:pt x="55" y="104"/>
                    <a:pt x="56" y="101"/>
                    <a:pt x="56" y="99"/>
                  </a:cubicBezTo>
                  <a:cubicBezTo>
                    <a:pt x="51" y="98"/>
                    <a:pt x="48" y="95"/>
                    <a:pt x="43" y="95"/>
                  </a:cubicBezTo>
                  <a:cubicBezTo>
                    <a:pt x="40" y="95"/>
                    <a:pt x="40" y="98"/>
                    <a:pt x="39" y="99"/>
                  </a:cubicBezTo>
                  <a:cubicBezTo>
                    <a:pt x="35" y="100"/>
                    <a:pt x="32" y="98"/>
                    <a:pt x="29" y="100"/>
                  </a:cubicBezTo>
                  <a:cubicBezTo>
                    <a:pt x="23" y="103"/>
                    <a:pt x="15" y="106"/>
                    <a:pt x="6" y="106"/>
                  </a:cubicBezTo>
                  <a:cubicBezTo>
                    <a:pt x="3" y="106"/>
                    <a:pt x="0" y="106"/>
                    <a:pt x="0" y="104"/>
                  </a:cubicBezTo>
                  <a:cubicBezTo>
                    <a:pt x="0" y="103"/>
                    <a:pt x="4" y="102"/>
                    <a:pt x="5" y="101"/>
                  </a:cubicBezTo>
                  <a:cubicBezTo>
                    <a:pt x="15" y="95"/>
                    <a:pt x="19" y="84"/>
                    <a:pt x="30" y="84"/>
                  </a:cubicBezTo>
                  <a:cubicBezTo>
                    <a:pt x="43" y="84"/>
                    <a:pt x="47" y="84"/>
                    <a:pt x="57" y="84"/>
                  </a:cubicBezTo>
                  <a:cubicBezTo>
                    <a:pt x="65" y="84"/>
                    <a:pt x="68" y="70"/>
                    <a:pt x="72" y="70"/>
                  </a:cubicBezTo>
                  <a:cubicBezTo>
                    <a:pt x="72" y="70"/>
                    <a:pt x="78" y="60"/>
                    <a:pt x="79" y="59"/>
                  </a:cubicBezTo>
                  <a:cubicBezTo>
                    <a:pt x="78" y="61"/>
                    <a:pt x="77" y="62"/>
                    <a:pt x="77" y="64"/>
                  </a:cubicBezTo>
                  <a:cubicBezTo>
                    <a:pt x="77" y="65"/>
                    <a:pt x="78" y="66"/>
                    <a:pt x="79" y="66"/>
                  </a:cubicBezTo>
                  <a:cubicBezTo>
                    <a:pt x="86" y="66"/>
                    <a:pt x="87" y="62"/>
                    <a:pt x="92" y="60"/>
                  </a:cubicBezTo>
                  <a:cubicBezTo>
                    <a:pt x="101" y="57"/>
                    <a:pt x="116" y="39"/>
                    <a:pt x="116" y="25"/>
                  </a:cubicBezTo>
                  <a:cubicBezTo>
                    <a:pt x="116" y="22"/>
                    <a:pt x="114" y="22"/>
                    <a:pt x="114" y="19"/>
                  </a:cubicBezTo>
                  <a:cubicBezTo>
                    <a:pt x="114" y="14"/>
                    <a:pt x="119" y="3"/>
                    <a:pt x="125" y="3"/>
                  </a:cubicBezTo>
                  <a:cubicBezTo>
                    <a:pt x="125" y="3"/>
                    <a:pt x="125" y="9"/>
                    <a:pt x="130" y="4"/>
                  </a:cubicBezTo>
                  <a:cubicBezTo>
                    <a:pt x="130" y="4"/>
                    <a:pt x="129" y="4"/>
                    <a:pt x="129" y="4"/>
                  </a:cubicBezTo>
                  <a:cubicBezTo>
                    <a:pt x="128" y="4"/>
                    <a:pt x="127" y="0"/>
                    <a:pt x="128" y="0"/>
                  </a:cubicBezTo>
                  <a:cubicBezTo>
                    <a:pt x="131" y="0"/>
                    <a:pt x="133" y="1"/>
                    <a:pt x="133" y="2"/>
                  </a:cubicBezTo>
                  <a:cubicBezTo>
                    <a:pt x="135" y="5"/>
                    <a:pt x="134" y="8"/>
                    <a:pt x="134" y="11"/>
                  </a:cubicBezTo>
                  <a:cubicBezTo>
                    <a:pt x="134" y="17"/>
                    <a:pt x="140" y="20"/>
                    <a:pt x="140" y="26"/>
                  </a:cubicBezTo>
                  <a:cubicBezTo>
                    <a:pt x="140" y="33"/>
                    <a:pt x="134" y="34"/>
                    <a:pt x="134" y="40"/>
                  </a:cubicBezTo>
                  <a:cubicBezTo>
                    <a:pt x="134" y="41"/>
                    <a:pt x="134" y="42"/>
                    <a:pt x="134" y="43"/>
                  </a:cubicBezTo>
                  <a:cubicBezTo>
                    <a:pt x="133" y="44"/>
                    <a:pt x="132" y="43"/>
                    <a:pt x="130" y="44"/>
                  </a:cubicBezTo>
                  <a:cubicBezTo>
                    <a:pt x="126" y="45"/>
                    <a:pt x="127" y="59"/>
                    <a:pt x="127" y="63"/>
                  </a:cubicBezTo>
                  <a:cubicBezTo>
                    <a:pt x="127" y="67"/>
                    <a:pt x="122" y="70"/>
                    <a:pt x="122" y="76"/>
                  </a:cubicBezTo>
                  <a:cubicBezTo>
                    <a:pt x="122" y="80"/>
                    <a:pt x="124" y="81"/>
                    <a:pt x="125" y="84"/>
                  </a:cubicBezTo>
                  <a:cubicBezTo>
                    <a:pt x="119" y="87"/>
                    <a:pt x="119" y="91"/>
                    <a:pt x="114" y="93"/>
                  </a:cubicBezTo>
                  <a:cubicBezTo>
                    <a:pt x="112" y="89"/>
                    <a:pt x="114" y="89"/>
                    <a:pt x="114" y="86"/>
                  </a:cubicBezTo>
                  <a:cubicBezTo>
                    <a:pt x="108" y="90"/>
                    <a:pt x="104" y="90"/>
                    <a:pt x="102" y="96"/>
                  </a:cubicBezTo>
                  <a:cubicBezTo>
                    <a:pt x="102" y="96"/>
                    <a:pt x="100" y="95"/>
                    <a:pt x="100" y="94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3" y="97"/>
                    <a:pt x="91" y="100"/>
                    <a:pt x="87" y="100"/>
                  </a:cubicBezTo>
                  <a:cubicBezTo>
                    <a:pt x="78" y="100"/>
                    <a:pt x="78" y="92"/>
                    <a:pt x="74" y="92"/>
                  </a:cubicBezTo>
                  <a:cubicBezTo>
                    <a:pt x="73" y="92"/>
                    <a:pt x="72" y="94"/>
                    <a:pt x="72" y="96"/>
                  </a:cubicBezTo>
                  <a:cubicBezTo>
                    <a:pt x="72" y="97"/>
                    <a:pt x="76" y="103"/>
                    <a:pt x="76" y="103"/>
                  </a:cubicBezTo>
                  <a:cubicBezTo>
                    <a:pt x="75" y="103"/>
                    <a:pt x="73" y="103"/>
                    <a:pt x="72" y="103"/>
                  </a:cubicBezTo>
                  <a:cubicBezTo>
                    <a:pt x="68" y="103"/>
                    <a:pt x="63" y="110"/>
                    <a:pt x="61" y="115"/>
                  </a:cubicBezTo>
                  <a:cubicBezTo>
                    <a:pt x="57" y="114"/>
                    <a:pt x="58" y="110"/>
                    <a:pt x="55" y="11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58" name="Freeform 140">
              <a:extLst>
                <a:ext uri="{FF2B5EF4-FFF2-40B4-BE49-F238E27FC236}">
                  <a16:creationId xmlns:a16="http://schemas.microsoft.com/office/drawing/2014/main" id="{179114CC-2964-7A4E-ACC9-39FE03ABA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9183" y="3590550"/>
              <a:ext cx="57469" cy="48048"/>
            </a:xfrm>
            <a:custGeom>
              <a:avLst/>
              <a:gdLst/>
              <a:ahLst/>
              <a:cxnLst>
                <a:cxn ang="0">
                  <a:pos x="11" y="33"/>
                </a:cxn>
                <a:cxn ang="0">
                  <a:pos x="15" y="33"/>
                </a:cxn>
                <a:cxn ang="0">
                  <a:pos x="26" y="10"/>
                </a:cxn>
                <a:cxn ang="0">
                  <a:pos x="23" y="6"/>
                </a:cxn>
                <a:cxn ang="0">
                  <a:pos x="26" y="0"/>
                </a:cxn>
                <a:cxn ang="0">
                  <a:pos x="60" y="22"/>
                </a:cxn>
                <a:cxn ang="0">
                  <a:pos x="70" y="21"/>
                </a:cxn>
                <a:cxn ang="0">
                  <a:pos x="67" y="26"/>
                </a:cxn>
                <a:cxn ang="0">
                  <a:pos x="72" y="32"/>
                </a:cxn>
                <a:cxn ang="0">
                  <a:pos x="59" y="36"/>
                </a:cxn>
                <a:cxn ang="0">
                  <a:pos x="43" y="51"/>
                </a:cxn>
                <a:cxn ang="0">
                  <a:pos x="24" y="41"/>
                </a:cxn>
                <a:cxn ang="0">
                  <a:pos x="21" y="45"/>
                </a:cxn>
                <a:cxn ang="0">
                  <a:pos x="8" y="48"/>
                </a:cxn>
                <a:cxn ang="0">
                  <a:pos x="16" y="54"/>
                </a:cxn>
                <a:cxn ang="0">
                  <a:pos x="5" y="61"/>
                </a:cxn>
                <a:cxn ang="0">
                  <a:pos x="3" y="61"/>
                </a:cxn>
                <a:cxn ang="0">
                  <a:pos x="3" y="51"/>
                </a:cxn>
                <a:cxn ang="0">
                  <a:pos x="0" y="46"/>
                </a:cxn>
                <a:cxn ang="0">
                  <a:pos x="8" y="35"/>
                </a:cxn>
                <a:cxn ang="0">
                  <a:pos x="8" y="32"/>
                </a:cxn>
                <a:cxn ang="0">
                  <a:pos x="12" y="34"/>
                </a:cxn>
                <a:cxn ang="0">
                  <a:pos x="11" y="33"/>
                </a:cxn>
              </a:cxnLst>
              <a:rect l="0" t="0" r="r" b="b"/>
              <a:pathLst>
                <a:path w="72" h="61">
                  <a:moveTo>
                    <a:pt x="11" y="33"/>
                  </a:moveTo>
                  <a:cubicBezTo>
                    <a:pt x="12" y="33"/>
                    <a:pt x="14" y="33"/>
                    <a:pt x="15" y="33"/>
                  </a:cubicBezTo>
                  <a:cubicBezTo>
                    <a:pt x="23" y="33"/>
                    <a:pt x="26" y="16"/>
                    <a:pt x="26" y="10"/>
                  </a:cubicBezTo>
                  <a:cubicBezTo>
                    <a:pt x="26" y="8"/>
                    <a:pt x="23" y="7"/>
                    <a:pt x="23" y="6"/>
                  </a:cubicBezTo>
                  <a:cubicBezTo>
                    <a:pt x="23" y="2"/>
                    <a:pt x="25" y="1"/>
                    <a:pt x="26" y="0"/>
                  </a:cubicBezTo>
                  <a:cubicBezTo>
                    <a:pt x="38" y="8"/>
                    <a:pt x="43" y="22"/>
                    <a:pt x="60" y="22"/>
                  </a:cubicBezTo>
                  <a:cubicBezTo>
                    <a:pt x="64" y="22"/>
                    <a:pt x="67" y="19"/>
                    <a:pt x="70" y="21"/>
                  </a:cubicBezTo>
                  <a:cubicBezTo>
                    <a:pt x="69" y="23"/>
                    <a:pt x="67" y="24"/>
                    <a:pt x="67" y="26"/>
                  </a:cubicBezTo>
                  <a:cubicBezTo>
                    <a:pt x="67" y="29"/>
                    <a:pt x="71" y="32"/>
                    <a:pt x="72" y="32"/>
                  </a:cubicBezTo>
                  <a:cubicBezTo>
                    <a:pt x="68" y="35"/>
                    <a:pt x="65" y="36"/>
                    <a:pt x="59" y="36"/>
                  </a:cubicBezTo>
                  <a:cubicBezTo>
                    <a:pt x="49" y="36"/>
                    <a:pt x="46" y="46"/>
                    <a:pt x="43" y="51"/>
                  </a:cubicBezTo>
                  <a:cubicBezTo>
                    <a:pt x="36" y="47"/>
                    <a:pt x="31" y="46"/>
                    <a:pt x="24" y="41"/>
                  </a:cubicBezTo>
                  <a:cubicBezTo>
                    <a:pt x="23" y="42"/>
                    <a:pt x="21" y="43"/>
                    <a:pt x="21" y="45"/>
                  </a:cubicBezTo>
                  <a:cubicBezTo>
                    <a:pt x="15" y="45"/>
                    <a:pt x="8" y="40"/>
                    <a:pt x="8" y="48"/>
                  </a:cubicBezTo>
                  <a:cubicBezTo>
                    <a:pt x="8" y="52"/>
                    <a:pt x="14" y="52"/>
                    <a:pt x="16" y="54"/>
                  </a:cubicBezTo>
                  <a:cubicBezTo>
                    <a:pt x="12" y="59"/>
                    <a:pt x="9" y="57"/>
                    <a:pt x="5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58"/>
                    <a:pt x="3" y="51"/>
                    <a:pt x="3" y="51"/>
                  </a:cubicBezTo>
                  <a:cubicBezTo>
                    <a:pt x="3" y="49"/>
                    <a:pt x="0" y="48"/>
                    <a:pt x="0" y="46"/>
                  </a:cubicBezTo>
                  <a:cubicBezTo>
                    <a:pt x="0" y="41"/>
                    <a:pt x="8" y="38"/>
                    <a:pt x="8" y="35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2"/>
                    <a:pt x="10" y="33"/>
                    <a:pt x="12" y="34"/>
                  </a:cubicBezTo>
                  <a:lnTo>
                    <a:pt x="11" y="3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59" name="Freeform 141">
              <a:extLst>
                <a:ext uri="{FF2B5EF4-FFF2-40B4-BE49-F238E27FC236}">
                  <a16:creationId xmlns:a16="http://schemas.microsoft.com/office/drawing/2014/main" id="{10989152-72E2-254D-A9EF-36DE24320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711" y="3601856"/>
              <a:ext cx="9421" cy="8479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" y="11"/>
                </a:cxn>
                <a:cxn ang="0">
                  <a:pos x="1" y="7"/>
                </a:cxn>
                <a:cxn ang="0">
                  <a:pos x="11" y="0"/>
                </a:cxn>
                <a:cxn ang="0">
                  <a:pos x="10" y="0"/>
                </a:cxn>
              </a:cxnLst>
              <a:rect l="0" t="0" r="r" b="b"/>
              <a:pathLst>
                <a:path w="12" h="11">
                  <a:moveTo>
                    <a:pt x="10" y="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0" y="4"/>
                    <a:pt x="5" y="11"/>
                    <a:pt x="1" y="11"/>
                  </a:cubicBezTo>
                  <a:cubicBezTo>
                    <a:pt x="0" y="11"/>
                    <a:pt x="0" y="8"/>
                    <a:pt x="1" y="7"/>
                  </a:cubicBezTo>
                  <a:cubicBezTo>
                    <a:pt x="3" y="4"/>
                    <a:pt x="8" y="0"/>
                    <a:pt x="11" y="0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60" name="Freeform 142">
              <a:extLst>
                <a:ext uri="{FF2B5EF4-FFF2-40B4-BE49-F238E27FC236}">
                  <a16:creationId xmlns:a16="http://schemas.microsoft.com/office/drawing/2014/main" id="{1E4DC8BE-7687-564E-AC01-7741EF0B8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4553" y="3589608"/>
              <a:ext cx="13190" cy="9421"/>
            </a:xfrm>
            <a:custGeom>
              <a:avLst/>
              <a:gdLst/>
              <a:ahLst/>
              <a:cxnLst>
                <a:cxn ang="0">
                  <a:pos x="17" y="3"/>
                </a:cxn>
                <a:cxn ang="0">
                  <a:pos x="1" y="12"/>
                </a:cxn>
                <a:cxn ang="0">
                  <a:pos x="1" y="10"/>
                </a:cxn>
                <a:cxn ang="0">
                  <a:pos x="10" y="0"/>
                </a:cxn>
                <a:cxn ang="0">
                  <a:pos x="17" y="0"/>
                </a:cxn>
                <a:cxn ang="0">
                  <a:pos x="17" y="3"/>
                </a:cxn>
              </a:cxnLst>
              <a:rect l="0" t="0" r="r" b="b"/>
              <a:pathLst>
                <a:path w="17" h="12">
                  <a:moveTo>
                    <a:pt x="17" y="3"/>
                  </a:moveTo>
                  <a:cubicBezTo>
                    <a:pt x="7" y="3"/>
                    <a:pt x="7" y="12"/>
                    <a:pt x="1" y="12"/>
                  </a:cubicBezTo>
                  <a:cubicBezTo>
                    <a:pt x="0" y="12"/>
                    <a:pt x="1" y="10"/>
                    <a:pt x="1" y="10"/>
                  </a:cubicBezTo>
                  <a:cubicBezTo>
                    <a:pt x="1" y="10"/>
                    <a:pt x="5" y="0"/>
                    <a:pt x="10" y="0"/>
                  </a:cubicBezTo>
                  <a:cubicBezTo>
                    <a:pt x="13" y="0"/>
                    <a:pt x="15" y="0"/>
                    <a:pt x="17" y="0"/>
                  </a:cubicBezTo>
                  <a:lnTo>
                    <a:pt x="17" y="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61" name="Freeform 143">
              <a:extLst>
                <a:ext uri="{FF2B5EF4-FFF2-40B4-BE49-F238E27FC236}">
                  <a16:creationId xmlns:a16="http://schemas.microsoft.com/office/drawing/2014/main" id="{2F1522D1-EB1E-AC46-8BAB-717E9157A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8106" y="3579245"/>
              <a:ext cx="7537" cy="6595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2" y="3"/>
                </a:cxn>
                <a:cxn ang="0">
                  <a:pos x="9" y="0"/>
                </a:cxn>
                <a:cxn ang="0">
                  <a:pos x="1" y="9"/>
                </a:cxn>
                <a:cxn ang="0">
                  <a:pos x="1" y="6"/>
                </a:cxn>
              </a:cxnLst>
              <a:rect l="0" t="0" r="r" b="b"/>
              <a:pathLst>
                <a:path w="9" h="9">
                  <a:moveTo>
                    <a:pt x="1" y="6"/>
                  </a:moveTo>
                  <a:cubicBezTo>
                    <a:pt x="3" y="6"/>
                    <a:pt x="1" y="4"/>
                    <a:pt x="2" y="3"/>
                  </a:cubicBezTo>
                  <a:cubicBezTo>
                    <a:pt x="3" y="0"/>
                    <a:pt x="8" y="0"/>
                    <a:pt x="9" y="0"/>
                  </a:cubicBezTo>
                  <a:cubicBezTo>
                    <a:pt x="8" y="3"/>
                    <a:pt x="5" y="9"/>
                    <a:pt x="1" y="9"/>
                  </a:cubicBezTo>
                  <a:cubicBezTo>
                    <a:pt x="0" y="9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62" name="Freeform 144">
              <a:extLst>
                <a:ext uri="{FF2B5EF4-FFF2-40B4-BE49-F238E27FC236}">
                  <a16:creationId xmlns:a16="http://schemas.microsoft.com/office/drawing/2014/main" id="{BD7EC1F3-87D3-CC4B-8DA7-E1DBC0071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8026" y="3472786"/>
              <a:ext cx="28264" cy="109286"/>
            </a:xfrm>
            <a:custGeom>
              <a:avLst/>
              <a:gdLst/>
              <a:ahLst/>
              <a:cxnLst>
                <a:cxn ang="0">
                  <a:pos x="26" y="84"/>
                </a:cxn>
                <a:cxn ang="0">
                  <a:pos x="13" y="109"/>
                </a:cxn>
                <a:cxn ang="0">
                  <a:pos x="26" y="132"/>
                </a:cxn>
                <a:cxn ang="0">
                  <a:pos x="25" y="132"/>
                </a:cxn>
                <a:cxn ang="0">
                  <a:pos x="20" y="128"/>
                </a:cxn>
                <a:cxn ang="0">
                  <a:pos x="16" y="128"/>
                </a:cxn>
                <a:cxn ang="0">
                  <a:pos x="5" y="138"/>
                </a:cxn>
                <a:cxn ang="0">
                  <a:pos x="5" y="125"/>
                </a:cxn>
                <a:cxn ang="0">
                  <a:pos x="7" y="105"/>
                </a:cxn>
                <a:cxn ang="0">
                  <a:pos x="4" y="93"/>
                </a:cxn>
                <a:cxn ang="0">
                  <a:pos x="7" y="79"/>
                </a:cxn>
                <a:cxn ang="0">
                  <a:pos x="7" y="53"/>
                </a:cxn>
                <a:cxn ang="0">
                  <a:pos x="0" y="37"/>
                </a:cxn>
                <a:cxn ang="0">
                  <a:pos x="9" y="15"/>
                </a:cxn>
                <a:cxn ang="0">
                  <a:pos x="11" y="9"/>
                </a:cxn>
                <a:cxn ang="0">
                  <a:pos x="11" y="0"/>
                </a:cxn>
                <a:cxn ang="0">
                  <a:pos x="14" y="0"/>
                </a:cxn>
                <a:cxn ang="0">
                  <a:pos x="19" y="20"/>
                </a:cxn>
                <a:cxn ang="0">
                  <a:pos x="21" y="37"/>
                </a:cxn>
                <a:cxn ang="0">
                  <a:pos x="21" y="47"/>
                </a:cxn>
                <a:cxn ang="0">
                  <a:pos x="24" y="59"/>
                </a:cxn>
                <a:cxn ang="0">
                  <a:pos x="36" y="90"/>
                </a:cxn>
                <a:cxn ang="0">
                  <a:pos x="26" y="84"/>
                </a:cxn>
              </a:cxnLst>
              <a:rect l="0" t="0" r="r" b="b"/>
              <a:pathLst>
                <a:path w="36" h="138">
                  <a:moveTo>
                    <a:pt x="26" y="84"/>
                  </a:moveTo>
                  <a:cubicBezTo>
                    <a:pt x="15" y="84"/>
                    <a:pt x="13" y="98"/>
                    <a:pt x="13" y="109"/>
                  </a:cubicBezTo>
                  <a:cubicBezTo>
                    <a:pt x="13" y="120"/>
                    <a:pt x="22" y="124"/>
                    <a:pt x="26" y="132"/>
                  </a:cubicBezTo>
                  <a:cubicBezTo>
                    <a:pt x="26" y="132"/>
                    <a:pt x="25" y="132"/>
                    <a:pt x="25" y="132"/>
                  </a:cubicBezTo>
                  <a:cubicBezTo>
                    <a:pt x="23" y="133"/>
                    <a:pt x="21" y="130"/>
                    <a:pt x="20" y="128"/>
                  </a:cubicBezTo>
                  <a:cubicBezTo>
                    <a:pt x="19" y="128"/>
                    <a:pt x="17" y="128"/>
                    <a:pt x="16" y="128"/>
                  </a:cubicBezTo>
                  <a:cubicBezTo>
                    <a:pt x="11" y="128"/>
                    <a:pt x="11" y="138"/>
                    <a:pt x="5" y="138"/>
                  </a:cubicBezTo>
                  <a:cubicBezTo>
                    <a:pt x="4" y="138"/>
                    <a:pt x="5" y="127"/>
                    <a:pt x="5" y="125"/>
                  </a:cubicBezTo>
                  <a:cubicBezTo>
                    <a:pt x="5" y="117"/>
                    <a:pt x="7" y="112"/>
                    <a:pt x="7" y="105"/>
                  </a:cubicBezTo>
                  <a:cubicBezTo>
                    <a:pt x="7" y="99"/>
                    <a:pt x="4" y="98"/>
                    <a:pt x="4" y="93"/>
                  </a:cubicBezTo>
                  <a:cubicBezTo>
                    <a:pt x="4" y="86"/>
                    <a:pt x="7" y="84"/>
                    <a:pt x="7" y="79"/>
                  </a:cubicBezTo>
                  <a:cubicBezTo>
                    <a:pt x="7" y="68"/>
                    <a:pt x="7" y="64"/>
                    <a:pt x="7" y="53"/>
                  </a:cubicBezTo>
                  <a:cubicBezTo>
                    <a:pt x="7" y="46"/>
                    <a:pt x="0" y="44"/>
                    <a:pt x="0" y="37"/>
                  </a:cubicBezTo>
                  <a:cubicBezTo>
                    <a:pt x="0" y="28"/>
                    <a:pt x="3" y="16"/>
                    <a:pt x="9" y="15"/>
                  </a:cubicBezTo>
                  <a:cubicBezTo>
                    <a:pt x="9" y="12"/>
                    <a:pt x="11" y="11"/>
                    <a:pt x="11" y="9"/>
                  </a:cubicBezTo>
                  <a:cubicBezTo>
                    <a:pt x="11" y="4"/>
                    <a:pt x="11" y="3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8"/>
                    <a:pt x="18" y="14"/>
                    <a:pt x="19" y="20"/>
                  </a:cubicBezTo>
                  <a:cubicBezTo>
                    <a:pt x="21" y="26"/>
                    <a:pt x="18" y="30"/>
                    <a:pt x="21" y="3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52"/>
                    <a:pt x="23" y="57"/>
                    <a:pt x="24" y="59"/>
                  </a:cubicBezTo>
                  <a:cubicBezTo>
                    <a:pt x="27" y="70"/>
                    <a:pt x="33" y="79"/>
                    <a:pt x="36" y="90"/>
                  </a:cubicBezTo>
                  <a:cubicBezTo>
                    <a:pt x="34" y="86"/>
                    <a:pt x="30" y="84"/>
                    <a:pt x="26" y="8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63" name="Freeform 145">
              <a:extLst>
                <a:ext uri="{FF2B5EF4-FFF2-40B4-BE49-F238E27FC236}">
                  <a16:creationId xmlns:a16="http://schemas.microsoft.com/office/drawing/2014/main" id="{A84000D5-E311-4D42-A27F-F7F39AE22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130" y="3094996"/>
              <a:ext cx="173350" cy="127186"/>
            </a:xfrm>
            <a:custGeom>
              <a:avLst/>
              <a:gdLst/>
              <a:ahLst/>
              <a:cxnLst>
                <a:cxn ang="0">
                  <a:pos x="76" y="161"/>
                </a:cxn>
                <a:cxn ang="0">
                  <a:pos x="50" y="131"/>
                </a:cxn>
                <a:cxn ang="0">
                  <a:pos x="103" y="67"/>
                </a:cxn>
                <a:cxn ang="0">
                  <a:pos x="125" y="55"/>
                </a:cxn>
                <a:cxn ang="0">
                  <a:pos x="134" y="45"/>
                </a:cxn>
                <a:cxn ang="0">
                  <a:pos x="175" y="34"/>
                </a:cxn>
                <a:cxn ang="0">
                  <a:pos x="220" y="11"/>
                </a:cxn>
                <a:cxn ang="0">
                  <a:pos x="203" y="0"/>
                </a:cxn>
                <a:cxn ang="0">
                  <a:pos x="136" y="25"/>
                </a:cxn>
                <a:cxn ang="0">
                  <a:pos x="123" y="19"/>
                </a:cxn>
                <a:cxn ang="0">
                  <a:pos x="109" y="25"/>
                </a:cxn>
                <a:cxn ang="0">
                  <a:pos x="69" y="46"/>
                </a:cxn>
                <a:cxn ang="0">
                  <a:pos x="52" y="49"/>
                </a:cxn>
                <a:cxn ang="0">
                  <a:pos x="47" y="53"/>
                </a:cxn>
                <a:cxn ang="0">
                  <a:pos x="50" y="61"/>
                </a:cxn>
                <a:cxn ang="0">
                  <a:pos x="27" y="88"/>
                </a:cxn>
                <a:cxn ang="0">
                  <a:pos x="34" y="98"/>
                </a:cxn>
                <a:cxn ang="0">
                  <a:pos x="13" y="110"/>
                </a:cxn>
                <a:cxn ang="0">
                  <a:pos x="13" y="117"/>
                </a:cxn>
                <a:cxn ang="0">
                  <a:pos x="0" y="134"/>
                </a:cxn>
                <a:cxn ang="0">
                  <a:pos x="8" y="143"/>
                </a:cxn>
                <a:cxn ang="0">
                  <a:pos x="21" y="143"/>
                </a:cxn>
                <a:cxn ang="0">
                  <a:pos x="27" y="158"/>
                </a:cxn>
                <a:cxn ang="0">
                  <a:pos x="39" y="158"/>
                </a:cxn>
                <a:cxn ang="0">
                  <a:pos x="42" y="161"/>
                </a:cxn>
                <a:cxn ang="0">
                  <a:pos x="76" y="161"/>
                </a:cxn>
                <a:cxn ang="0">
                  <a:pos x="72" y="156"/>
                </a:cxn>
                <a:cxn ang="0">
                  <a:pos x="76" y="161"/>
                </a:cxn>
              </a:cxnLst>
              <a:rect l="0" t="0" r="r" b="b"/>
              <a:pathLst>
                <a:path w="220" h="161">
                  <a:moveTo>
                    <a:pt x="76" y="161"/>
                  </a:moveTo>
                  <a:cubicBezTo>
                    <a:pt x="66" y="151"/>
                    <a:pt x="50" y="147"/>
                    <a:pt x="50" y="131"/>
                  </a:cubicBezTo>
                  <a:cubicBezTo>
                    <a:pt x="50" y="102"/>
                    <a:pt x="81" y="73"/>
                    <a:pt x="103" y="67"/>
                  </a:cubicBezTo>
                  <a:cubicBezTo>
                    <a:pt x="111" y="64"/>
                    <a:pt x="113" y="55"/>
                    <a:pt x="125" y="55"/>
                  </a:cubicBezTo>
                  <a:cubicBezTo>
                    <a:pt x="130" y="55"/>
                    <a:pt x="132" y="46"/>
                    <a:pt x="134" y="45"/>
                  </a:cubicBezTo>
                  <a:cubicBezTo>
                    <a:pt x="149" y="38"/>
                    <a:pt x="160" y="41"/>
                    <a:pt x="175" y="34"/>
                  </a:cubicBezTo>
                  <a:cubicBezTo>
                    <a:pt x="186" y="28"/>
                    <a:pt x="220" y="26"/>
                    <a:pt x="220" y="11"/>
                  </a:cubicBezTo>
                  <a:cubicBezTo>
                    <a:pt x="220" y="6"/>
                    <a:pt x="208" y="0"/>
                    <a:pt x="203" y="0"/>
                  </a:cubicBezTo>
                  <a:cubicBezTo>
                    <a:pt x="181" y="0"/>
                    <a:pt x="160" y="25"/>
                    <a:pt x="136" y="25"/>
                  </a:cubicBezTo>
                  <a:cubicBezTo>
                    <a:pt x="131" y="25"/>
                    <a:pt x="128" y="19"/>
                    <a:pt x="123" y="19"/>
                  </a:cubicBezTo>
                  <a:cubicBezTo>
                    <a:pt x="115" y="19"/>
                    <a:pt x="115" y="25"/>
                    <a:pt x="109" y="25"/>
                  </a:cubicBezTo>
                  <a:cubicBezTo>
                    <a:pt x="93" y="25"/>
                    <a:pt x="80" y="46"/>
                    <a:pt x="69" y="46"/>
                  </a:cubicBezTo>
                  <a:cubicBezTo>
                    <a:pt x="63" y="46"/>
                    <a:pt x="58" y="49"/>
                    <a:pt x="52" y="49"/>
                  </a:cubicBezTo>
                  <a:cubicBezTo>
                    <a:pt x="49" y="49"/>
                    <a:pt x="47" y="52"/>
                    <a:pt x="47" y="53"/>
                  </a:cubicBezTo>
                  <a:cubicBezTo>
                    <a:pt x="47" y="56"/>
                    <a:pt x="50" y="58"/>
                    <a:pt x="50" y="61"/>
                  </a:cubicBezTo>
                  <a:cubicBezTo>
                    <a:pt x="50" y="74"/>
                    <a:pt x="27" y="80"/>
                    <a:pt x="27" y="88"/>
                  </a:cubicBezTo>
                  <a:cubicBezTo>
                    <a:pt x="27" y="91"/>
                    <a:pt x="34" y="92"/>
                    <a:pt x="34" y="98"/>
                  </a:cubicBezTo>
                  <a:cubicBezTo>
                    <a:pt x="27" y="99"/>
                    <a:pt x="13" y="102"/>
                    <a:pt x="13" y="110"/>
                  </a:cubicBezTo>
                  <a:cubicBezTo>
                    <a:pt x="13" y="115"/>
                    <a:pt x="13" y="117"/>
                    <a:pt x="13" y="117"/>
                  </a:cubicBezTo>
                  <a:cubicBezTo>
                    <a:pt x="13" y="124"/>
                    <a:pt x="0" y="124"/>
                    <a:pt x="0" y="134"/>
                  </a:cubicBezTo>
                  <a:cubicBezTo>
                    <a:pt x="0" y="139"/>
                    <a:pt x="8" y="143"/>
                    <a:pt x="8" y="143"/>
                  </a:cubicBezTo>
                  <a:cubicBezTo>
                    <a:pt x="8" y="143"/>
                    <a:pt x="20" y="143"/>
                    <a:pt x="21" y="143"/>
                  </a:cubicBezTo>
                  <a:cubicBezTo>
                    <a:pt x="28" y="145"/>
                    <a:pt x="24" y="152"/>
                    <a:pt x="27" y="158"/>
                  </a:cubicBezTo>
                  <a:cubicBezTo>
                    <a:pt x="28" y="161"/>
                    <a:pt x="35" y="158"/>
                    <a:pt x="39" y="158"/>
                  </a:cubicBezTo>
                  <a:cubicBezTo>
                    <a:pt x="40" y="158"/>
                    <a:pt x="41" y="161"/>
                    <a:pt x="42" y="161"/>
                  </a:cubicBezTo>
                  <a:cubicBezTo>
                    <a:pt x="76" y="161"/>
                    <a:pt x="76" y="161"/>
                    <a:pt x="76" y="161"/>
                  </a:cubicBezTo>
                  <a:cubicBezTo>
                    <a:pt x="75" y="159"/>
                    <a:pt x="73" y="157"/>
                    <a:pt x="72" y="156"/>
                  </a:cubicBezTo>
                  <a:lnTo>
                    <a:pt x="76" y="16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64" name="Freeform 146">
              <a:extLst>
                <a:ext uri="{FF2B5EF4-FFF2-40B4-BE49-F238E27FC236}">
                  <a16:creationId xmlns:a16="http://schemas.microsoft.com/office/drawing/2014/main" id="{79841208-5327-A249-9F56-8247EAEE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7405" y="3081807"/>
              <a:ext cx="1690159" cy="628393"/>
            </a:xfrm>
            <a:custGeom>
              <a:avLst/>
              <a:gdLst/>
              <a:ahLst/>
              <a:cxnLst>
                <a:cxn ang="0">
                  <a:pos x="1515" y="585"/>
                </a:cxn>
                <a:cxn ang="0">
                  <a:pos x="1460" y="485"/>
                </a:cxn>
                <a:cxn ang="0">
                  <a:pos x="1665" y="408"/>
                </a:cxn>
                <a:cxn ang="0">
                  <a:pos x="1804" y="346"/>
                </a:cxn>
                <a:cxn ang="0">
                  <a:pos x="1709" y="465"/>
                </a:cxn>
                <a:cxn ang="0">
                  <a:pos x="1793" y="452"/>
                </a:cxn>
                <a:cxn ang="0">
                  <a:pos x="1989" y="313"/>
                </a:cxn>
                <a:cxn ang="0">
                  <a:pos x="2112" y="287"/>
                </a:cxn>
                <a:cxn ang="0">
                  <a:pos x="1892" y="194"/>
                </a:cxn>
                <a:cxn ang="0">
                  <a:pos x="1660" y="159"/>
                </a:cxn>
                <a:cxn ang="0">
                  <a:pos x="1435" y="157"/>
                </a:cxn>
                <a:cxn ang="0">
                  <a:pos x="1314" y="97"/>
                </a:cxn>
                <a:cxn ang="0">
                  <a:pos x="1102" y="104"/>
                </a:cxn>
                <a:cxn ang="0">
                  <a:pos x="1016" y="27"/>
                </a:cxn>
                <a:cxn ang="0">
                  <a:pos x="758" y="117"/>
                </a:cxn>
                <a:cxn ang="0">
                  <a:pos x="668" y="148"/>
                </a:cxn>
                <a:cxn ang="0">
                  <a:pos x="644" y="121"/>
                </a:cxn>
                <a:cxn ang="0">
                  <a:pos x="511" y="207"/>
                </a:cxn>
                <a:cxn ang="0">
                  <a:pos x="322" y="247"/>
                </a:cxn>
                <a:cxn ang="0">
                  <a:pos x="214" y="296"/>
                </a:cxn>
                <a:cxn ang="0">
                  <a:pos x="229" y="227"/>
                </a:cxn>
                <a:cxn ang="0">
                  <a:pos x="127" y="236"/>
                </a:cxn>
                <a:cxn ang="0">
                  <a:pos x="136" y="312"/>
                </a:cxn>
                <a:cxn ang="0">
                  <a:pos x="117" y="395"/>
                </a:cxn>
                <a:cxn ang="0">
                  <a:pos x="50" y="446"/>
                </a:cxn>
                <a:cxn ang="0">
                  <a:pos x="16" y="495"/>
                </a:cxn>
                <a:cxn ang="0">
                  <a:pos x="54" y="558"/>
                </a:cxn>
                <a:cxn ang="0">
                  <a:pos x="88" y="597"/>
                </a:cxn>
                <a:cxn ang="0">
                  <a:pos x="112" y="644"/>
                </a:cxn>
                <a:cxn ang="0">
                  <a:pos x="208" y="647"/>
                </a:cxn>
                <a:cxn ang="0">
                  <a:pos x="225" y="626"/>
                </a:cxn>
                <a:cxn ang="0">
                  <a:pos x="284" y="701"/>
                </a:cxn>
                <a:cxn ang="0">
                  <a:pos x="350" y="732"/>
                </a:cxn>
                <a:cxn ang="0">
                  <a:pos x="366" y="742"/>
                </a:cxn>
                <a:cxn ang="0">
                  <a:pos x="349" y="634"/>
                </a:cxn>
                <a:cxn ang="0">
                  <a:pos x="412" y="645"/>
                </a:cxn>
                <a:cxn ang="0">
                  <a:pos x="427" y="700"/>
                </a:cxn>
                <a:cxn ang="0">
                  <a:pos x="428" y="746"/>
                </a:cxn>
                <a:cxn ang="0">
                  <a:pos x="447" y="755"/>
                </a:cxn>
                <a:cxn ang="0">
                  <a:pos x="522" y="777"/>
                </a:cxn>
                <a:cxn ang="0">
                  <a:pos x="559" y="781"/>
                </a:cxn>
                <a:cxn ang="0">
                  <a:pos x="608" y="770"/>
                </a:cxn>
                <a:cxn ang="0">
                  <a:pos x="654" y="772"/>
                </a:cxn>
                <a:cxn ang="0">
                  <a:pos x="677" y="748"/>
                </a:cxn>
                <a:cxn ang="0">
                  <a:pos x="829" y="593"/>
                </a:cxn>
                <a:cxn ang="0">
                  <a:pos x="994" y="534"/>
                </a:cxn>
                <a:cxn ang="0">
                  <a:pos x="1224" y="569"/>
                </a:cxn>
                <a:cxn ang="0">
                  <a:pos x="1411" y="607"/>
                </a:cxn>
                <a:cxn ang="0">
                  <a:pos x="1400" y="655"/>
                </a:cxn>
              </a:cxnLst>
              <a:rect l="0" t="0" r="r" b="b"/>
              <a:pathLst>
                <a:path w="2139" h="795">
                  <a:moveTo>
                    <a:pt x="1398" y="684"/>
                  </a:moveTo>
                  <a:cubicBezTo>
                    <a:pt x="1398" y="684"/>
                    <a:pt x="1415" y="688"/>
                    <a:pt x="1429" y="688"/>
                  </a:cubicBezTo>
                  <a:cubicBezTo>
                    <a:pt x="1454" y="688"/>
                    <a:pt x="1478" y="635"/>
                    <a:pt x="1495" y="618"/>
                  </a:cubicBezTo>
                  <a:cubicBezTo>
                    <a:pt x="1502" y="610"/>
                    <a:pt x="1512" y="596"/>
                    <a:pt x="1515" y="585"/>
                  </a:cubicBezTo>
                  <a:cubicBezTo>
                    <a:pt x="1518" y="572"/>
                    <a:pt x="1513" y="564"/>
                    <a:pt x="1520" y="551"/>
                  </a:cubicBezTo>
                  <a:cubicBezTo>
                    <a:pt x="1522" y="547"/>
                    <a:pt x="1527" y="537"/>
                    <a:pt x="1527" y="527"/>
                  </a:cubicBezTo>
                  <a:cubicBezTo>
                    <a:pt x="1527" y="515"/>
                    <a:pt x="1508" y="492"/>
                    <a:pt x="1499" y="499"/>
                  </a:cubicBezTo>
                  <a:cubicBezTo>
                    <a:pt x="1473" y="518"/>
                    <a:pt x="1460" y="488"/>
                    <a:pt x="1460" y="485"/>
                  </a:cubicBezTo>
                  <a:cubicBezTo>
                    <a:pt x="1460" y="473"/>
                    <a:pt x="1483" y="459"/>
                    <a:pt x="1493" y="450"/>
                  </a:cubicBezTo>
                  <a:cubicBezTo>
                    <a:pt x="1506" y="436"/>
                    <a:pt x="1524" y="413"/>
                    <a:pt x="1543" y="408"/>
                  </a:cubicBezTo>
                  <a:cubicBezTo>
                    <a:pt x="1560" y="404"/>
                    <a:pt x="1613" y="399"/>
                    <a:pt x="1627" y="399"/>
                  </a:cubicBezTo>
                  <a:cubicBezTo>
                    <a:pt x="1645" y="399"/>
                    <a:pt x="1654" y="408"/>
                    <a:pt x="1665" y="408"/>
                  </a:cubicBezTo>
                  <a:cubicBezTo>
                    <a:pt x="1671" y="408"/>
                    <a:pt x="1675" y="408"/>
                    <a:pt x="1689" y="408"/>
                  </a:cubicBezTo>
                  <a:cubicBezTo>
                    <a:pt x="1696" y="379"/>
                    <a:pt x="1709" y="362"/>
                    <a:pt x="1740" y="362"/>
                  </a:cubicBezTo>
                  <a:cubicBezTo>
                    <a:pt x="1748" y="362"/>
                    <a:pt x="1751" y="360"/>
                    <a:pt x="1766" y="362"/>
                  </a:cubicBezTo>
                  <a:cubicBezTo>
                    <a:pt x="1759" y="368"/>
                    <a:pt x="1756" y="406"/>
                    <a:pt x="1804" y="346"/>
                  </a:cubicBezTo>
                  <a:cubicBezTo>
                    <a:pt x="1809" y="346"/>
                    <a:pt x="1832" y="355"/>
                    <a:pt x="1797" y="377"/>
                  </a:cubicBezTo>
                  <a:cubicBezTo>
                    <a:pt x="1785" y="385"/>
                    <a:pt x="1774" y="381"/>
                    <a:pt x="1766" y="393"/>
                  </a:cubicBezTo>
                  <a:cubicBezTo>
                    <a:pt x="1757" y="406"/>
                    <a:pt x="1749" y="423"/>
                    <a:pt x="1735" y="430"/>
                  </a:cubicBezTo>
                  <a:cubicBezTo>
                    <a:pt x="1724" y="436"/>
                    <a:pt x="1709" y="447"/>
                    <a:pt x="1709" y="465"/>
                  </a:cubicBezTo>
                  <a:cubicBezTo>
                    <a:pt x="1709" y="482"/>
                    <a:pt x="1714" y="535"/>
                    <a:pt x="1726" y="545"/>
                  </a:cubicBezTo>
                  <a:cubicBezTo>
                    <a:pt x="1735" y="532"/>
                    <a:pt x="1741" y="507"/>
                    <a:pt x="1760" y="503"/>
                  </a:cubicBezTo>
                  <a:cubicBezTo>
                    <a:pt x="1757" y="491"/>
                    <a:pt x="1777" y="488"/>
                    <a:pt x="1777" y="479"/>
                  </a:cubicBezTo>
                  <a:cubicBezTo>
                    <a:pt x="1777" y="464"/>
                    <a:pt x="1793" y="460"/>
                    <a:pt x="1793" y="452"/>
                  </a:cubicBezTo>
                  <a:cubicBezTo>
                    <a:pt x="1793" y="447"/>
                    <a:pt x="1788" y="442"/>
                    <a:pt x="1793" y="432"/>
                  </a:cubicBezTo>
                  <a:cubicBezTo>
                    <a:pt x="1828" y="356"/>
                    <a:pt x="1861" y="397"/>
                    <a:pt x="1874" y="397"/>
                  </a:cubicBezTo>
                  <a:cubicBezTo>
                    <a:pt x="1914" y="397"/>
                    <a:pt x="1941" y="347"/>
                    <a:pt x="1976" y="346"/>
                  </a:cubicBezTo>
                  <a:cubicBezTo>
                    <a:pt x="2041" y="345"/>
                    <a:pt x="1989" y="320"/>
                    <a:pt x="1989" y="313"/>
                  </a:cubicBezTo>
                  <a:cubicBezTo>
                    <a:pt x="1989" y="294"/>
                    <a:pt x="2015" y="297"/>
                    <a:pt x="2020" y="287"/>
                  </a:cubicBezTo>
                  <a:cubicBezTo>
                    <a:pt x="2022" y="282"/>
                    <a:pt x="2018" y="271"/>
                    <a:pt x="2026" y="271"/>
                  </a:cubicBezTo>
                  <a:cubicBezTo>
                    <a:pt x="2054" y="271"/>
                    <a:pt x="2077" y="309"/>
                    <a:pt x="2097" y="309"/>
                  </a:cubicBezTo>
                  <a:cubicBezTo>
                    <a:pt x="2106" y="309"/>
                    <a:pt x="2108" y="293"/>
                    <a:pt x="2112" y="287"/>
                  </a:cubicBezTo>
                  <a:cubicBezTo>
                    <a:pt x="2120" y="278"/>
                    <a:pt x="2127" y="279"/>
                    <a:pt x="2139" y="275"/>
                  </a:cubicBezTo>
                  <a:cubicBezTo>
                    <a:pt x="2123" y="254"/>
                    <a:pt x="2071" y="242"/>
                    <a:pt x="2046" y="227"/>
                  </a:cubicBezTo>
                  <a:cubicBezTo>
                    <a:pt x="2011" y="207"/>
                    <a:pt x="1965" y="185"/>
                    <a:pt x="1914" y="185"/>
                  </a:cubicBezTo>
                  <a:cubicBezTo>
                    <a:pt x="1900" y="185"/>
                    <a:pt x="1890" y="188"/>
                    <a:pt x="1892" y="194"/>
                  </a:cubicBezTo>
                  <a:cubicBezTo>
                    <a:pt x="1906" y="237"/>
                    <a:pt x="1872" y="194"/>
                    <a:pt x="1863" y="194"/>
                  </a:cubicBezTo>
                  <a:cubicBezTo>
                    <a:pt x="1762" y="192"/>
                    <a:pt x="1762" y="192"/>
                    <a:pt x="1762" y="192"/>
                  </a:cubicBezTo>
                  <a:cubicBezTo>
                    <a:pt x="1756" y="169"/>
                    <a:pt x="1741" y="161"/>
                    <a:pt x="1711" y="161"/>
                  </a:cubicBezTo>
                  <a:cubicBezTo>
                    <a:pt x="1695" y="161"/>
                    <a:pt x="1670" y="167"/>
                    <a:pt x="1660" y="159"/>
                  </a:cubicBezTo>
                  <a:cubicBezTo>
                    <a:pt x="1652" y="151"/>
                    <a:pt x="1651" y="141"/>
                    <a:pt x="1638" y="137"/>
                  </a:cubicBezTo>
                  <a:cubicBezTo>
                    <a:pt x="1611" y="128"/>
                    <a:pt x="1582" y="121"/>
                    <a:pt x="1548" y="121"/>
                  </a:cubicBezTo>
                  <a:cubicBezTo>
                    <a:pt x="1513" y="121"/>
                    <a:pt x="1509" y="140"/>
                    <a:pt x="1506" y="157"/>
                  </a:cubicBezTo>
                  <a:cubicBezTo>
                    <a:pt x="1473" y="157"/>
                    <a:pt x="1457" y="157"/>
                    <a:pt x="1435" y="157"/>
                  </a:cubicBezTo>
                  <a:cubicBezTo>
                    <a:pt x="1423" y="157"/>
                    <a:pt x="1421" y="147"/>
                    <a:pt x="1407" y="146"/>
                  </a:cubicBezTo>
                  <a:cubicBezTo>
                    <a:pt x="1405" y="152"/>
                    <a:pt x="1403" y="166"/>
                    <a:pt x="1396" y="166"/>
                  </a:cubicBezTo>
                  <a:cubicBezTo>
                    <a:pt x="1377" y="166"/>
                    <a:pt x="1369" y="143"/>
                    <a:pt x="1369" y="130"/>
                  </a:cubicBezTo>
                  <a:cubicBezTo>
                    <a:pt x="1369" y="127"/>
                    <a:pt x="1405" y="105"/>
                    <a:pt x="1314" y="97"/>
                  </a:cubicBezTo>
                  <a:cubicBezTo>
                    <a:pt x="1303" y="96"/>
                    <a:pt x="1296" y="101"/>
                    <a:pt x="1296" y="115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33" y="111"/>
                    <a:pt x="1157" y="102"/>
                    <a:pt x="1147" y="86"/>
                  </a:cubicBezTo>
                  <a:cubicBezTo>
                    <a:pt x="1089" y="133"/>
                    <a:pt x="1102" y="104"/>
                    <a:pt x="1102" y="104"/>
                  </a:cubicBezTo>
                  <a:cubicBezTo>
                    <a:pt x="1116" y="87"/>
                    <a:pt x="1249" y="51"/>
                    <a:pt x="1140" y="24"/>
                  </a:cubicBezTo>
                  <a:cubicBezTo>
                    <a:pt x="1094" y="24"/>
                    <a:pt x="1094" y="24"/>
                    <a:pt x="1094" y="24"/>
                  </a:cubicBezTo>
                  <a:cubicBezTo>
                    <a:pt x="1089" y="12"/>
                    <a:pt x="1079" y="0"/>
                    <a:pt x="1060" y="0"/>
                  </a:cubicBezTo>
                  <a:cubicBezTo>
                    <a:pt x="1038" y="0"/>
                    <a:pt x="1028" y="17"/>
                    <a:pt x="1016" y="27"/>
                  </a:cubicBezTo>
                  <a:cubicBezTo>
                    <a:pt x="1008" y="33"/>
                    <a:pt x="951" y="56"/>
                    <a:pt x="956" y="35"/>
                  </a:cubicBezTo>
                  <a:cubicBezTo>
                    <a:pt x="941" y="40"/>
                    <a:pt x="879" y="44"/>
                    <a:pt x="847" y="73"/>
                  </a:cubicBezTo>
                  <a:cubicBezTo>
                    <a:pt x="840" y="79"/>
                    <a:pt x="838" y="97"/>
                    <a:pt x="828" y="97"/>
                  </a:cubicBezTo>
                  <a:cubicBezTo>
                    <a:pt x="813" y="97"/>
                    <a:pt x="758" y="92"/>
                    <a:pt x="758" y="117"/>
                  </a:cubicBezTo>
                  <a:cubicBezTo>
                    <a:pt x="758" y="122"/>
                    <a:pt x="763" y="128"/>
                    <a:pt x="765" y="135"/>
                  </a:cubicBezTo>
                  <a:cubicBezTo>
                    <a:pt x="755" y="141"/>
                    <a:pt x="752" y="135"/>
                    <a:pt x="721" y="135"/>
                  </a:cubicBezTo>
                  <a:cubicBezTo>
                    <a:pt x="695" y="170"/>
                    <a:pt x="697" y="129"/>
                    <a:pt x="691" y="121"/>
                  </a:cubicBezTo>
                  <a:cubicBezTo>
                    <a:pt x="689" y="136"/>
                    <a:pt x="679" y="142"/>
                    <a:pt x="668" y="148"/>
                  </a:cubicBezTo>
                  <a:cubicBezTo>
                    <a:pt x="671" y="160"/>
                    <a:pt x="690" y="173"/>
                    <a:pt x="677" y="188"/>
                  </a:cubicBezTo>
                  <a:cubicBezTo>
                    <a:pt x="667" y="198"/>
                    <a:pt x="695" y="230"/>
                    <a:pt x="680" y="230"/>
                  </a:cubicBezTo>
                  <a:cubicBezTo>
                    <a:pt x="662" y="230"/>
                    <a:pt x="657" y="164"/>
                    <a:pt x="657" y="150"/>
                  </a:cubicBezTo>
                  <a:cubicBezTo>
                    <a:pt x="657" y="135"/>
                    <a:pt x="681" y="129"/>
                    <a:pt x="644" y="121"/>
                  </a:cubicBezTo>
                  <a:cubicBezTo>
                    <a:pt x="625" y="118"/>
                    <a:pt x="589" y="149"/>
                    <a:pt x="589" y="166"/>
                  </a:cubicBezTo>
                  <a:cubicBezTo>
                    <a:pt x="589" y="186"/>
                    <a:pt x="598" y="199"/>
                    <a:pt x="608" y="210"/>
                  </a:cubicBezTo>
                  <a:cubicBezTo>
                    <a:pt x="633" y="248"/>
                    <a:pt x="574" y="205"/>
                    <a:pt x="552" y="200"/>
                  </a:cubicBezTo>
                  <a:cubicBezTo>
                    <a:pt x="492" y="184"/>
                    <a:pt x="512" y="204"/>
                    <a:pt x="511" y="207"/>
                  </a:cubicBezTo>
                  <a:cubicBezTo>
                    <a:pt x="509" y="241"/>
                    <a:pt x="495" y="214"/>
                    <a:pt x="487" y="214"/>
                  </a:cubicBezTo>
                  <a:cubicBezTo>
                    <a:pt x="473" y="214"/>
                    <a:pt x="445" y="233"/>
                    <a:pt x="425" y="223"/>
                  </a:cubicBezTo>
                  <a:cubicBezTo>
                    <a:pt x="415" y="197"/>
                    <a:pt x="349" y="256"/>
                    <a:pt x="333" y="256"/>
                  </a:cubicBezTo>
                  <a:cubicBezTo>
                    <a:pt x="327" y="256"/>
                    <a:pt x="320" y="252"/>
                    <a:pt x="322" y="247"/>
                  </a:cubicBezTo>
                  <a:cubicBezTo>
                    <a:pt x="329" y="229"/>
                    <a:pt x="319" y="191"/>
                    <a:pt x="300" y="249"/>
                  </a:cubicBezTo>
                  <a:cubicBezTo>
                    <a:pt x="298" y="253"/>
                    <a:pt x="306" y="255"/>
                    <a:pt x="306" y="263"/>
                  </a:cubicBezTo>
                  <a:cubicBezTo>
                    <a:pt x="306" y="278"/>
                    <a:pt x="283" y="267"/>
                    <a:pt x="271" y="271"/>
                  </a:cubicBezTo>
                  <a:cubicBezTo>
                    <a:pt x="259" y="275"/>
                    <a:pt x="265" y="318"/>
                    <a:pt x="214" y="296"/>
                  </a:cubicBezTo>
                  <a:cubicBezTo>
                    <a:pt x="214" y="313"/>
                    <a:pt x="214" y="313"/>
                    <a:pt x="214" y="313"/>
                  </a:cubicBezTo>
                  <a:cubicBezTo>
                    <a:pt x="189" y="311"/>
                    <a:pt x="192" y="284"/>
                    <a:pt x="183" y="271"/>
                  </a:cubicBezTo>
                  <a:cubicBezTo>
                    <a:pt x="202" y="271"/>
                    <a:pt x="212" y="271"/>
                    <a:pt x="230" y="276"/>
                  </a:cubicBezTo>
                  <a:cubicBezTo>
                    <a:pt x="255" y="282"/>
                    <a:pt x="304" y="251"/>
                    <a:pt x="229" y="227"/>
                  </a:cubicBezTo>
                  <a:cubicBezTo>
                    <a:pt x="208" y="220"/>
                    <a:pt x="160" y="196"/>
                    <a:pt x="145" y="196"/>
                  </a:cubicBezTo>
                  <a:cubicBezTo>
                    <a:pt x="144" y="196"/>
                    <a:pt x="144" y="195"/>
                    <a:pt x="133" y="196"/>
                  </a:cubicBezTo>
                  <a:cubicBezTo>
                    <a:pt x="127" y="200"/>
                    <a:pt x="111" y="208"/>
                    <a:pt x="111" y="219"/>
                  </a:cubicBezTo>
                  <a:cubicBezTo>
                    <a:pt x="111" y="227"/>
                    <a:pt x="127" y="226"/>
                    <a:pt x="127" y="236"/>
                  </a:cubicBezTo>
                  <a:cubicBezTo>
                    <a:pt x="127" y="244"/>
                    <a:pt x="119" y="247"/>
                    <a:pt x="119" y="255"/>
                  </a:cubicBezTo>
                  <a:cubicBezTo>
                    <a:pt x="119" y="263"/>
                    <a:pt x="128" y="268"/>
                    <a:pt x="128" y="277"/>
                  </a:cubicBezTo>
                  <a:cubicBezTo>
                    <a:pt x="128" y="282"/>
                    <a:pt x="123" y="285"/>
                    <a:pt x="123" y="290"/>
                  </a:cubicBezTo>
                  <a:cubicBezTo>
                    <a:pt x="123" y="300"/>
                    <a:pt x="136" y="302"/>
                    <a:pt x="136" y="312"/>
                  </a:cubicBezTo>
                  <a:cubicBezTo>
                    <a:pt x="136" y="315"/>
                    <a:pt x="132" y="317"/>
                    <a:pt x="131" y="318"/>
                  </a:cubicBezTo>
                  <a:cubicBezTo>
                    <a:pt x="135" y="325"/>
                    <a:pt x="145" y="327"/>
                    <a:pt x="145" y="336"/>
                  </a:cubicBezTo>
                  <a:cubicBezTo>
                    <a:pt x="145" y="351"/>
                    <a:pt x="115" y="367"/>
                    <a:pt x="106" y="379"/>
                  </a:cubicBezTo>
                  <a:cubicBezTo>
                    <a:pt x="109" y="384"/>
                    <a:pt x="114" y="387"/>
                    <a:pt x="117" y="395"/>
                  </a:cubicBezTo>
                  <a:cubicBezTo>
                    <a:pt x="111" y="398"/>
                    <a:pt x="98" y="405"/>
                    <a:pt x="92" y="405"/>
                  </a:cubicBezTo>
                  <a:cubicBezTo>
                    <a:pt x="85" y="405"/>
                    <a:pt x="80" y="402"/>
                    <a:pt x="70" y="402"/>
                  </a:cubicBezTo>
                  <a:cubicBezTo>
                    <a:pt x="61" y="402"/>
                    <a:pt x="38" y="410"/>
                    <a:pt x="45" y="417"/>
                  </a:cubicBezTo>
                  <a:cubicBezTo>
                    <a:pt x="67" y="438"/>
                    <a:pt x="56" y="446"/>
                    <a:pt x="50" y="446"/>
                  </a:cubicBezTo>
                  <a:cubicBezTo>
                    <a:pt x="42" y="446"/>
                    <a:pt x="40" y="435"/>
                    <a:pt x="33" y="435"/>
                  </a:cubicBezTo>
                  <a:cubicBezTo>
                    <a:pt x="25" y="435"/>
                    <a:pt x="15" y="455"/>
                    <a:pt x="15" y="465"/>
                  </a:cubicBezTo>
                  <a:cubicBezTo>
                    <a:pt x="15" y="483"/>
                    <a:pt x="1" y="480"/>
                    <a:pt x="0" y="496"/>
                  </a:cubicBezTo>
                  <a:cubicBezTo>
                    <a:pt x="6" y="495"/>
                    <a:pt x="11" y="495"/>
                    <a:pt x="16" y="495"/>
                  </a:cubicBezTo>
                  <a:cubicBezTo>
                    <a:pt x="24" y="495"/>
                    <a:pt x="30" y="494"/>
                    <a:pt x="39" y="494"/>
                  </a:cubicBezTo>
                  <a:cubicBezTo>
                    <a:pt x="48" y="494"/>
                    <a:pt x="52" y="510"/>
                    <a:pt x="52" y="520"/>
                  </a:cubicBezTo>
                  <a:cubicBezTo>
                    <a:pt x="52" y="526"/>
                    <a:pt x="46" y="529"/>
                    <a:pt x="46" y="535"/>
                  </a:cubicBezTo>
                  <a:cubicBezTo>
                    <a:pt x="46" y="544"/>
                    <a:pt x="54" y="550"/>
                    <a:pt x="54" y="558"/>
                  </a:cubicBezTo>
                  <a:cubicBezTo>
                    <a:pt x="54" y="563"/>
                    <a:pt x="46" y="565"/>
                    <a:pt x="44" y="568"/>
                  </a:cubicBezTo>
                  <a:cubicBezTo>
                    <a:pt x="39" y="576"/>
                    <a:pt x="37" y="583"/>
                    <a:pt x="37" y="593"/>
                  </a:cubicBezTo>
                  <a:cubicBezTo>
                    <a:pt x="37" y="606"/>
                    <a:pt x="46" y="603"/>
                    <a:pt x="56" y="603"/>
                  </a:cubicBezTo>
                  <a:cubicBezTo>
                    <a:pt x="70" y="603"/>
                    <a:pt x="77" y="597"/>
                    <a:pt x="88" y="597"/>
                  </a:cubicBezTo>
                  <a:cubicBezTo>
                    <a:pt x="99" y="597"/>
                    <a:pt x="97" y="620"/>
                    <a:pt x="108" y="620"/>
                  </a:cubicBezTo>
                  <a:cubicBezTo>
                    <a:pt x="108" y="638"/>
                    <a:pt x="108" y="638"/>
                    <a:pt x="108" y="638"/>
                  </a:cubicBezTo>
                  <a:cubicBezTo>
                    <a:pt x="108" y="640"/>
                    <a:pt x="109" y="641"/>
                    <a:pt x="110" y="641"/>
                  </a:cubicBezTo>
                  <a:cubicBezTo>
                    <a:pt x="112" y="644"/>
                    <a:pt x="112" y="644"/>
                    <a:pt x="112" y="644"/>
                  </a:cubicBezTo>
                  <a:cubicBezTo>
                    <a:pt x="114" y="644"/>
                    <a:pt x="120" y="642"/>
                    <a:pt x="123" y="641"/>
                  </a:cubicBezTo>
                  <a:cubicBezTo>
                    <a:pt x="132" y="639"/>
                    <a:pt x="133" y="627"/>
                    <a:pt x="143" y="627"/>
                  </a:cubicBezTo>
                  <a:cubicBezTo>
                    <a:pt x="151" y="627"/>
                    <a:pt x="171" y="660"/>
                    <a:pt x="177" y="660"/>
                  </a:cubicBezTo>
                  <a:cubicBezTo>
                    <a:pt x="184" y="660"/>
                    <a:pt x="205" y="651"/>
                    <a:pt x="208" y="647"/>
                  </a:cubicBezTo>
                  <a:cubicBezTo>
                    <a:pt x="207" y="647"/>
                    <a:pt x="196" y="645"/>
                    <a:pt x="196" y="645"/>
                  </a:cubicBezTo>
                  <a:cubicBezTo>
                    <a:pt x="194" y="645"/>
                    <a:pt x="189" y="644"/>
                    <a:pt x="189" y="638"/>
                  </a:cubicBezTo>
                  <a:cubicBezTo>
                    <a:pt x="189" y="635"/>
                    <a:pt x="221" y="623"/>
                    <a:pt x="233" y="619"/>
                  </a:cubicBezTo>
                  <a:cubicBezTo>
                    <a:pt x="233" y="619"/>
                    <a:pt x="227" y="625"/>
                    <a:pt x="225" y="626"/>
                  </a:cubicBezTo>
                  <a:cubicBezTo>
                    <a:pt x="226" y="629"/>
                    <a:pt x="237" y="641"/>
                    <a:pt x="211" y="647"/>
                  </a:cubicBezTo>
                  <a:cubicBezTo>
                    <a:pt x="223" y="673"/>
                    <a:pt x="273" y="669"/>
                    <a:pt x="273" y="704"/>
                  </a:cubicBezTo>
                  <a:cubicBezTo>
                    <a:pt x="275" y="703"/>
                    <a:pt x="275" y="703"/>
                    <a:pt x="275" y="703"/>
                  </a:cubicBezTo>
                  <a:cubicBezTo>
                    <a:pt x="278" y="702"/>
                    <a:pt x="280" y="701"/>
                    <a:pt x="284" y="701"/>
                  </a:cubicBezTo>
                  <a:cubicBezTo>
                    <a:pt x="298" y="701"/>
                    <a:pt x="297" y="710"/>
                    <a:pt x="302" y="719"/>
                  </a:cubicBezTo>
                  <a:cubicBezTo>
                    <a:pt x="303" y="721"/>
                    <a:pt x="312" y="726"/>
                    <a:pt x="312" y="726"/>
                  </a:cubicBezTo>
                  <a:cubicBezTo>
                    <a:pt x="320" y="729"/>
                    <a:pt x="322" y="742"/>
                    <a:pt x="335" y="742"/>
                  </a:cubicBezTo>
                  <a:cubicBezTo>
                    <a:pt x="344" y="742"/>
                    <a:pt x="344" y="734"/>
                    <a:pt x="350" y="732"/>
                  </a:cubicBezTo>
                  <a:cubicBezTo>
                    <a:pt x="354" y="731"/>
                    <a:pt x="353" y="731"/>
                    <a:pt x="357" y="731"/>
                  </a:cubicBezTo>
                  <a:cubicBezTo>
                    <a:pt x="358" y="733"/>
                    <a:pt x="358" y="737"/>
                    <a:pt x="360" y="739"/>
                  </a:cubicBezTo>
                  <a:cubicBezTo>
                    <a:pt x="359" y="739"/>
                    <a:pt x="360" y="740"/>
                    <a:pt x="360" y="741"/>
                  </a:cubicBezTo>
                  <a:cubicBezTo>
                    <a:pt x="366" y="742"/>
                    <a:pt x="366" y="742"/>
                    <a:pt x="366" y="742"/>
                  </a:cubicBezTo>
                  <a:cubicBezTo>
                    <a:pt x="371" y="735"/>
                    <a:pt x="371" y="724"/>
                    <a:pt x="378" y="721"/>
                  </a:cubicBezTo>
                  <a:cubicBezTo>
                    <a:pt x="366" y="714"/>
                    <a:pt x="348" y="688"/>
                    <a:pt x="348" y="673"/>
                  </a:cubicBezTo>
                  <a:cubicBezTo>
                    <a:pt x="348" y="668"/>
                    <a:pt x="338" y="662"/>
                    <a:pt x="338" y="655"/>
                  </a:cubicBezTo>
                  <a:cubicBezTo>
                    <a:pt x="338" y="653"/>
                    <a:pt x="347" y="637"/>
                    <a:pt x="349" y="634"/>
                  </a:cubicBezTo>
                  <a:cubicBezTo>
                    <a:pt x="351" y="635"/>
                    <a:pt x="365" y="628"/>
                    <a:pt x="366" y="627"/>
                  </a:cubicBezTo>
                  <a:cubicBezTo>
                    <a:pt x="377" y="623"/>
                    <a:pt x="384" y="620"/>
                    <a:pt x="399" y="620"/>
                  </a:cubicBezTo>
                  <a:cubicBezTo>
                    <a:pt x="423" y="620"/>
                    <a:pt x="427" y="631"/>
                    <a:pt x="436" y="645"/>
                  </a:cubicBezTo>
                  <a:cubicBezTo>
                    <a:pt x="429" y="650"/>
                    <a:pt x="420" y="645"/>
                    <a:pt x="412" y="645"/>
                  </a:cubicBezTo>
                  <a:cubicBezTo>
                    <a:pt x="400" y="645"/>
                    <a:pt x="383" y="656"/>
                    <a:pt x="381" y="656"/>
                  </a:cubicBezTo>
                  <a:cubicBezTo>
                    <a:pt x="382" y="665"/>
                    <a:pt x="389" y="664"/>
                    <a:pt x="391" y="669"/>
                  </a:cubicBezTo>
                  <a:cubicBezTo>
                    <a:pt x="400" y="684"/>
                    <a:pt x="412" y="690"/>
                    <a:pt x="412" y="707"/>
                  </a:cubicBezTo>
                  <a:cubicBezTo>
                    <a:pt x="415" y="705"/>
                    <a:pt x="424" y="701"/>
                    <a:pt x="427" y="700"/>
                  </a:cubicBezTo>
                  <a:cubicBezTo>
                    <a:pt x="427" y="707"/>
                    <a:pt x="434" y="710"/>
                    <a:pt x="434" y="717"/>
                  </a:cubicBezTo>
                  <a:cubicBezTo>
                    <a:pt x="421" y="717"/>
                    <a:pt x="421" y="717"/>
                    <a:pt x="421" y="717"/>
                  </a:cubicBezTo>
                  <a:cubicBezTo>
                    <a:pt x="417" y="717"/>
                    <a:pt x="413" y="721"/>
                    <a:pt x="412" y="728"/>
                  </a:cubicBezTo>
                  <a:cubicBezTo>
                    <a:pt x="421" y="729"/>
                    <a:pt x="428" y="738"/>
                    <a:pt x="428" y="746"/>
                  </a:cubicBezTo>
                  <a:cubicBezTo>
                    <a:pt x="428" y="751"/>
                    <a:pt x="424" y="753"/>
                    <a:pt x="424" y="757"/>
                  </a:cubicBezTo>
                  <a:cubicBezTo>
                    <a:pt x="424" y="761"/>
                    <a:pt x="428" y="765"/>
                    <a:pt x="429" y="766"/>
                  </a:cubicBezTo>
                  <a:cubicBezTo>
                    <a:pt x="429" y="762"/>
                    <a:pt x="434" y="762"/>
                    <a:pt x="438" y="761"/>
                  </a:cubicBezTo>
                  <a:cubicBezTo>
                    <a:pt x="443" y="759"/>
                    <a:pt x="442" y="757"/>
                    <a:pt x="447" y="755"/>
                  </a:cubicBezTo>
                  <a:cubicBezTo>
                    <a:pt x="455" y="752"/>
                    <a:pt x="460" y="754"/>
                    <a:pt x="466" y="749"/>
                  </a:cubicBezTo>
                  <a:cubicBezTo>
                    <a:pt x="476" y="755"/>
                    <a:pt x="482" y="755"/>
                    <a:pt x="491" y="758"/>
                  </a:cubicBezTo>
                  <a:cubicBezTo>
                    <a:pt x="502" y="762"/>
                    <a:pt x="505" y="772"/>
                    <a:pt x="518" y="772"/>
                  </a:cubicBezTo>
                  <a:cubicBezTo>
                    <a:pt x="518" y="774"/>
                    <a:pt x="521" y="775"/>
                    <a:pt x="522" y="777"/>
                  </a:cubicBezTo>
                  <a:cubicBezTo>
                    <a:pt x="523" y="781"/>
                    <a:pt x="522" y="787"/>
                    <a:pt x="524" y="793"/>
                  </a:cubicBezTo>
                  <a:cubicBezTo>
                    <a:pt x="529" y="787"/>
                    <a:pt x="533" y="795"/>
                    <a:pt x="537" y="795"/>
                  </a:cubicBezTo>
                  <a:cubicBezTo>
                    <a:pt x="542" y="795"/>
                    <a:pt x="544" y="791"/>
                    <a:pt x="547" y="788"/>
                  </a:cubicBezTo>
                  <a:cubicBezTo>
                    <a:pt x="551" y="784"/>
                    <a:pt x="556" y="784"/>
                    <a:pt x="559" y="781"/>
                  </a:cubicBezTo>
                  <a:cubicBezTo>
                    <a:pt x="567" y="773"/>
                    <a:pt x="568" y="762"/>
                    <a:pt x="579" y="762"/>
                  </a:cubicBezTo>
                  <a:cubicBezTo>
                    <a:pt x="583" y="762"/>
                    <a:pt x="582" y="764"/>
                    <a:pt x="586" y="764"/>
                  </a:cubicBezTo>
                  <a:cubicBezTo>
                    <a:pt x="587" y="769"/>
                    <a:pt x="597" y="765"/>
                    <a:pt x="600" y="765"/>
                  </a:cubicBezTo>
                  <a:cubicBezTo>
                    <a:pt x="604" y="765"/>
                    <a:pt x="605" y="770"/>
                    <a:pt x="608" y="770"/>
                  </a:cubicBezTo>
                  <a:cubicBezTo>
                    <a:pt x="617" y="770"/>
                    <a:pt x="624" y="765"/>
                    <a:pt x="627" y="759"/>
                  </a:cubicBezTo>
                  <a:cubicBezTo>
                    <a:pt x="628" y="760"/>
                    <a:pt x="629" y="759"/>
                    <a:pt x="630" y="759"/>
                  </a:cubicBezTo>
                  <a:cubicBezTo>
                    <a:pt x="634" y="759"/>
                    <a:pt x="636" y="749"/>
                    <a:pt x="645" y="749"/>
                  </a:cubicBezTo>
                  <a:cubicBezTo>
                    <a:pt x="654" y="749"/>
                    <a:pt x="644" y="772"/>
                    <a:pt x="654" y="772"/>
                  </a:cubicBezTo>
                  <a:cubicBezTo>
                    <a:pt x="664" y="772"/>
                    <a:pt x="668" y="764"/>
                    <a:pt x="677" y="764"/>
                  </a:cubicBezTo>
                  <a:cubicBezTo>
                    <a:pt x="682" y="764"/>
                    <a:pt x="686" y="764"/>
                    <a:pt x="692" y="765"/>
                  </a:cubicBezTo>
                  <a:cubicBezTo>
                    <a:pt x="692" y="763"/>
                    <a:pt x="692" y="763"/>
                    <a:pt x="692" y="763"/>
                  </a:cubicBezTo>
                  <a:cubicBezTo>
                    <a:pt x="690" y="753"/>
                    <a:pt x="688" y="750"/>
                    <a:pt x="677" y="748"/>
                  </a:cubicBezTo>
                  <a:cubicBezTo>
                    <a:pt x="678" y="739"/>
                    <a:pt x="687" y="719"/>
                    <a:pt x="694" y="719"/>
                  </a:cubicBezTo>
                  <a:cubicBezTo>
                    <a:pt x="735" y="719"/>
                    <a:pt x="763" y="698"/>
                    <a:pt x="763" y="649"/>
                  </a:cubicBezTo>
                  <a:cubicBezTo>
                    <a:pt x="785" y="645"/>
                    <a:pt x="787" y="618"/>
                    <a:pt x="800" y="620"/>
                  </a:cubicBezTo>
                  <a:cubicBezTo>
                    <a:pt x="836" y="624"/>
                    <a:pt x="822" y="600"/>
                    <a:pt x="829" y="593"/>
                  </a:cubicBezTo>
                  <a:cubicBezTo>
                    <a:pt x="847" y="578"/>
                    <a:pt x="873" y="578"/>
                    <a:pt x="895" y="565"/>
                  </a:cubicBezTo>
                  <a:cubicBezTo>
                    <a:pt x="898" y="563"/>
                    <a:pt x="906" y="554"/>
                    <a:pt x="913" y="554"/>
                  </a:cubicBezTo>
                  <a:cubicBezTo>
                    <a:pt x="924" y="554"/>
                    <a:pt x="943" y="567"/>
                    <a:pt x="961" y="567"/>
                  </a:cubicBezTo>
                  <a:cubicBezTo>
                    <a:pt x="986" y="567"/>
                    <a:pt x="981" y="534"/>
                    <a:pt x="994" y="534"/>
                  </a:cubicBezTo>
                  <a:cubicBezTo>
                    <a:pt x="1002" y="534"/>
                    <a:pt x="1029" y="538"/>
                    <a:pt x="1032" y="545"/>
                  </a:cubicBezTo>
                  <a:cubicBezTo>
                    <a:pt x="1042" y="573"/>
                    <a:pt x="1060" y="558"/>
                    <a:pt x="1072" y="558"/>
                  </a:cubicBezTo>
                  <a:cubicBezTo>
                    <a:pt x="1099" y="558"/>
                    <a:pt x="1107" y="580"/>
                    <a:pt x="1135" y="580"/>
                  </a:cubicBezTo>
                  <a:cubicBezTo>
                    <a:pt x="1160" y="580"/>
                    <a:pt x="1192" y="557"/>
                    <a:pt x="1224" y="569"/>
                  </a:cubicBezTo>
                  <a:cubicBezTo>
                    <a:pt x="1266" y="586"/>
                    <a:pt x="1245" y="512"/>
                    <a:pt x="1301" y="512"/>
                  </a:cubicBezTo>
                  <a:cubicBezTo>
                    <a:pt x="1340" y="512"/>
                    <a:pt x="1339" y="543"/>
                    <a:pt x="1354" y="567"/>
                  </a:cubicBezTo>
                  <a:cubicBezTo>
                    <a:pt x="1360" y="576"/>
                    <a:pt x="1379" y="577"/>
                    <a:pt x="1387" y="585"/>
                  </a:cubicBezTo>
                  <a:cubicBezTo>
                    <a:pt x="1393" y="590"/>
                    <a:pt x="1398" y="607"/>
                    <a:pt x="1411" y="607"/>
                  </a:cubicBezTo>
                  <a:cubicBezTo>
                    <a:pt x="1426" y="607"/>
                    <a:pt x="1428" y="593"/>
                    <a:pt x="1446" y="593"/>
                  </a:cubicBezTo>
                  <a:cubicBezTo>
                    <a:pt x="1446" y="604"/>
                    <a:pt x="1446" y="604"/>
                    <a:pt x="1446" y="604"/>
                  </a:cubicBezTo>
                  <a:cubicBezTo>
                    <a:pt x="1437" y="614"/>
                    <a:pt x="1433" y="638"/>
                    <a:pt x="1422" y="644"/>
                  </a:cubicBezTo>
                  <a:cubicBezTo>
                    <a:pt x="1412" y="650"/>
                    <a:pt x="1394" y="651"/>
                    <a:pt x="1400" y="655"/>
                  </a:cubicBezTo>
                  <a:cubicBezTo>
                    <a:pt x="1415" y="665"/>
                    <a:pt x="1398" y="684"/>
                    <a:pt x="1398" y="68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65" name="Freeform 147">
              <a:extLst>
                <a:ext uri="{FF2B5EF4-FFF2-40B4-BE49-F238E27FC236}">
                  <a16:creationId xmlns:a16="http://schemas.microsoft.com/office/drawing/2014/main" id="{BF764AC8-882D-2E4A-A322-98E967635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2528" y="3486917"/>
              <a:ext cx="607666" cy="383442"/>
            </a:xfrm>
            <a:custGeom>
              <a:avLst/>
              <a:gdLst/>
              <a:ahLst/>
              <a:cxnLst>
                <a:cxn ang="0">
                  <a:pos x="585" y="307"/>
                </a:cxn>
                <a:cxn ang="0">
                  <a:pos x="573" y="287"/>
                </a:cxn>
                <a:cxn ang="0">
                  <a:pos x="614" y="256"/>
                </a:cxn>
                <a:cxn ang="0">
                  <a:pos x="588" y="246"/>
                </a:cxn>
                <a:cxn ang="0">
                  <a:pos x="570" y="255"/>
                </a:cxn>
                <a:cxn ang="0">
                  <a:pos x="552" y="236"/>
                </a:cxn>
                <a:cxn ang="0">
                  <a:pos x="590" y="209"/>
                </a:cxn>
                <a:cxn ang="0">
                  <a:pos x="606" y="212"/>
                </a:cxn>
                <a:cxn ang="0">
                  <a:pos x="634" y="216"/>
                </a:cxn>
                <a:cxn ang="0">
                  <a:pos x="648" y="231"/>
                </a:cxn>
                <a:cxn ang="0">
                  <a:pos x="648" y="248"/>
                </a:cxn>
                <a:cxn ang="0">
                  <a:pos x="666" y="254"/>
                </a:cxn>
                <a:cxn ang="0">
                  <a:pos x="659" y="264"/>
                </a:cxn>
                <a:cxn ang="0">
                  <a:pos x="665" y="275"/>
                </a:cxn>
                <a:cxn ang="0">
                  <a:pos x="664" y="290"/>
                </a:cxn>
                <a:cxn ang="0">
                  <a:pos x="668" y="295"/>
                </a:cxn>
                <a:cxn ang="0">
                  <a:pos x="690" y="286"/>
                </a:cxn>
                <a:cxn ang="0">
                  <a:pos x="683" y="232"/>
                </a:cxn>
                <a:cxn ang="0">
                  <a:pos x="688" y="210"/>
                </a:cxn>
                <a:cxn ang="0">
                  <a:pos x="721" y="172"/>
                </a:cxn>
                <a:cxn ang="0">
                  <a:pos x="745" y="132"/>
                </a:cxn>
                <a:cxn ang="0">
                  <a:pos x="769" y="81"/>
                </a:cxn>
                <a:cxn ang="0">
                  <a:pos x="710" y="73"/>
                </a:cxn>
                <a:cxn ang="0">
                  <a:pos x="624" y="0"/>
                </a:cxn>
                <a:cxn ang="0">
                  <a:pos x="458" y="68"/>
                </a:cxn>
                <a:cxn ang="0">
                  <a:pos x="355" y="33"/>
                </a:cxn>
                <a:cxn ang="0">
                  <a:pos x="284" y="55"/>
                </a:cxn>
                <a:cxn ang="0">
                  <a:pos x="218" y="53"/>
                </a:cxn>
                <a:cxn ang="0">
                  <a:pos x="123" y="108"/>
                </a:cxn>
                <a:cxn ang="0">
                  <a:pos x="17" y="207"/>
                </a:cxn>
                <a:cxn ang="0">
                  <a:pos x="15" y="251"/>
                </a:cxn>
                <a:cxn ang="0">
                  <a:pos x="25" y="261"/>
                </a:cxn>
                <a:cxn ang="0">
                  <a:pos x="50" y="280"/>
                </a:cxn>
                <a:cxn ang="0">
                  <a:pos x="83" y="284"/>
                </a:cxn>
                <a:cxn ang="0">
                  <a:pos x="73" y="317"/>
                </a:cxn>
                <a:cxn ang="0">
                  <a:pos x="63" y="326"/>
                </a:cxn>
                <a:cxn ang="0">
                  <a:pos x="73" y="343"/>
                </a:cxn>
                <a:cxn ang="0">
                  <a:pos x="110" y="357"/>
                </a:cxn>
                <a:cxn ang="0">
                  <a:pos x="132" y="373"/>
                </a:cxn>
                <a:cxn ang="0">
                  <a:pos x="160" y="384"/>
                </a:cxn>
                <a:cxn ang="0">
                  <a:pos x="186" y="382"/>
                </a:cxn>
                <a:cxn ang="0">
                  <a:pos x="210" y="381"/>
                </a:cxn>
                <a:cxn ang="0">
                  <a:pos x="255" y="372"/>
                </a:cxn>
                <a:cxn ang="0">
                  <a:pos x="275" y="366"/>
                </a:cxn>
                <a:cxn ang="0">
                  <a:pos x="282" y="362"/>
                </a:cxn>
                <a:cxn ang="0">
                  <a:pos x="316" y="400"/>
                </a:cxn>
                <a:cxn ang="0">
                  <a:pos x="306" y="439"/>
                </a:cxn>
                <a:cxn ang="0">
                  <a:pos x="324" y="450"/>
                </a:cxn>
                <a:cxn ang="0">
                  <a:pos x="346" y="467"/>
                </a:cxn>
                <a:cxn ang="0">
                  <a:pos x="351" y="472"/>
                </a:cxn>
                <a:cxn ang="0">
                  <a:pos x="353" y="457"/>
                </a:cxn>
                <a:cxn ang="0">
                  <a:pos x="379" y="454"/>
                </a:cxn>
                <a:cxn ang="0">
                  <a:pos x="416" y="453"/>
                </a:cxn>
                <a:cxn ang="0">
                  <a:pos x="431" y="470"/>
                </a:cxn>
                <a:cxn ang="0">
                  <a:pos x="454" y="486"/>
                </a:cxn>
                <a:cxn ang="0">
                  <a:pos x="476" y="470"/>
                </a:cxn>
                <a:cxn ang="0">
                  <a:pos x="503" y="455"/>
                </a:cxn>
                <a:cxn ang="0">
                  <a:pos x="552" y="439"/>
                </a:cxn>
                <a:cxn ang="0">
                  <a:pos x="576" y="406"/>
                </a:cxn>
                <a:cxn ang="0">
                  <a:pos x="604" y="355"/>
                </a:cxn>
                <a:cxn ang="0">
                  <a:pos x="586" y="307"/>
                </a:cxn>
              </a:cxnLst>
              <a:rect l="0" t="0" r="r" b="b"/>
              <a:pathLst>
                <a:path w="769" h="486">
                  <a:moveTo>
                    <a:pt x="586" y="307"/>
                  </a:moveTo>
                  <a:cubicBezTo>
                    <a:pt x="585" y="307"/>
                    <a:pt x="585" y="307"/>
                    <a:pt x="585" y="307"/>
                  </a:cubicBezTo>
                  <a:cubicBezTo>
                    <a:pt x="585" y="307"/>
                    <a:pt x="585" y="300"/>
                    <a:pt x="585" y="298"/>
                  </a:cubicBezTo>
                  <a:cubicBezTo>
                    <a:pt x="582" y="298"/>
                    <a:pt x="573" y="294"/>
                    <a:pt x="573" y="287"/>
                  </a:cubicBezTo>
                  <a:cubicBezTo>
                    <a:pt x="573" y="282"/>
                    <a:pt x="581" y="282"/>
                    <a:pt x="582" y="276"/>
                  </a:cubicBezTo>
                  <a:cubicBezTo>
                    <a:pt x="586" y="264"/>
                    <a:pt x="605" y="264"/>
                    <a:pt x="614" y="256"/>
                  </a:cubicBezTo>
                  <a:cubicBezTo>
                    <a:pt x="611" y="251"/>
                    <a:pt x="604" y="256"/>
                    <a:pt x="598" y="252"/>
                  </a:cubicBezTo>
                  <a:cubicBezTo>
                    <a:pt x="595" y="250"/>
                    <a:pt x="593" y="246"/>
                    <a:pt x="588" y="246"/>
                  </a:cubicBezTo>
                  <a:cubicBezTo>
                    <a:pt x="585" y="246"/>
                    <a:pt x="585" y="256"/>
                    <a:pt x="582" y="256"/>
                  </a:cubicBezTo>
                  <a:cubicBezTo>
                    <a:pt x="578" y="256"/>
                    <a:pt x="574" y="257"/>
                    <a:pt x="570" y="255"/>
                  </a:cubicBezTo>
                  <a:cubicBezTo>
                    <a:pt x="565" y="252"/>
                    <a:pt x="567" y="247"/>
                    <a:pt x="562" y="243"/>
                  </a:cubicBezTo>
                  <a:cubicBezTo>
                    <a:pt x="560" y="242"/>
                    <a:pt x="552" y="240"/>
                    <a:pt x="552" y="236"/>
                  </a:cubicBezTo>
                  <a:cubicBezTo>
                    <a:pt x="552" y="227"/>
                    <a:pt x="565" y="230"/>
                    <a:pt x="571" y="225"/>
                  </a:cubicBezTo>
                  <a:cubicBezTo>
                    <a:pt x="577" y="221"/>
                    <a:pt x="587" y="215"/>
                    <a:pt x="590" y="209"/>
                  </a:cubicBezTo>
                  <a:cubicBezTo>
                    <a:pt x="591" y="208"/>
                    <a:pt x="593" y="203"/>
                    <a:pt x="597" y="203"/>
                  </a:cubicBezTo>
                  <a:cubicBezTo>
                    <a:pt x="601" y="203"/>
                    <a:pt x="606" y="209"/>
                    <a:pt x="606" y="212"/>
                  </a:cubicBezTo>
                  <a:cubicBezTo>
                    <a:pt x="606" y="219"/>
                    <a:pt x="597" y="222"/>
                    <a:pt x="597" y="230"/>
                  </a:cubicBezTo>
                  <a:cubicBezTo>
                    <a:pt x="610" y="230"/>
                    <a:pt x="620" y="216"/>
                    <a:pt x="634" y="216"/>
                  </a:cubicBezTo>
                  <a:cubicBezTo>
                    <a:pt x="639" y="216"/>
                    <a:pt x="641" y="221"/>
                    <a:pt x="648" y="221"/>
                  </a:cubicBezTo>
                  <a:cubicBezTo>
                    <a:pt x="646" y="226"/>
                    <a:pt x="648" y="226"/>
                    <a:pt x="648" y="231"/>
                  </a:cubicBezTo>
                  <a:cubicBezTo>
                    <a:pt x="648" y="235"/>
                    <a:pt x="643" y="235"/>
                    <a:pt x="643" y="240"/>
                  </a:cubicBezTo>
                  <a:cubicBezTo>
                    <a:pt x="643" y="242"/>
                    <a:pt x="645" y="248"/>
                    <a:pt x="648" y="248"/>
                  </a:cubicBezTo>
                  <a:cubicBezTo>
                    <a:pt x="649" y="248"/>
                    <a:pt x="651" y="245"/>
                    <a:pt x="654" y="245"/>
                  </a:cubicBezTo>
                  <a:cubicBezTo>
                    <a:pt x="659" y="245"/>
                    <a:pt x="666" y="249"/>
                    <a:pt x="666" y="254"/>
                  </a:cubicBezTo>
                  <a:cubicBezTo>
                    <a:pt x="666" y="257"/>
                    <a:pt x="662" y="260"/>
                    <a:pt x="659" y="260"/>
                  </a:cubicBezTo>
                  <a:cubicBezTo>
                    <a:pt x="659" y="264"/>
                    <a:pt x="659" y="264"/>
                    <a:pt x="659" y="264"/>
                  </a:cubicBezTo>
                  <a:cubicBezTo>
                    <a:pt x="660" y="265"/>
                    <a:pt x="660" y="267"/>
                    <a:pt x="663" y="268"/>
                  </a:cubicBezTo>
                  <a:cubicBezTo>
                    <a:pt x="663" y="270"/>
                    <a:pt x="665" y="272"/>
                    <a:pt x="665" y="275"/>
                  </a:cubicBezTo>
                  <a:cubicBezTo>
                    <a:pt x="665" y="276"/>
                    <a:pt x="661" y="282"/>
                    <a:pt x="661" y="285"/>
                  </a:cubicBezTo>
                  <a:cubicBezTo>
                    <a:pt x="661" y="287"/>
                    <a:pt x="661" y="289"/>
                    <a:pt x="664" y="290"/>
                  </a:cubicBezTo>
                  <a:cubicBezTo>
                    <a:pt x="663" y="292"/>
                    <a:pt x="661" y="293"/>
                    <a:pt x="661" y="295"/>
                  </a:cubicBezTo>
                  <a:cubicBezTo>
                    <a:pt x="668" y="295"/>
                    <a:pt x="668" y="295"/>
                    <a:pt x="668" y="295"/>
                  </a:cubicBezTo>
                  <a:cubicBezTo>
                    <a:pt x="670" y="293"/>
                    <a:pt x="671" y="293"/>
                    <a:pt x="676" y="291"/>
                  </a:cubicBezTo>
                  <a:cubicBezTo>
                    <a:pt x="676" y="287"/>
                    <a:pt x="687" y="287"/>
                    <a:pt x="690" y="286"/>
                  </a:cubicBezTo>
                  <a:cubicBezTo>
                    <a:pt x="696" y="284"/>
                    <a:pt x="699" y="279"/>
                    <a:pt x="699" y="269"/>
                  </a:cubicBezTo>
                  <a:cubicBezTo>
                    <a:pt x="699" y="252"/>
                    <a:pt x="692" y="242"/>
                    <a:pt x="683" y="232"/>
                  </a:cubicBezTo>
                  <a:cubicBezTo>
                    <a:pt x="679" y="228"/>
                    <a:pt x="674" y="224"/>
                    <a:pt x="675" y="217"/>
                  </a:cubicBezTo>
                  <a:cubicBezTo>
                    <a:pt x="680" y="217"/>
                    <a:pt x="685" y="214"/>
                    <a:pt x="688" y="210"/>
                  </a:cubicBezTo>
                  <a:cubicBezTo>
                    <a:pt x="691" y="207"/>
                    <a:pt x="699" y="203"/>
                    <a:pt x="701" y="199"/>
                  </a:cubicBezTo>
                  <a:cubicBezTo>
                    <a:pt x="707" y="187"/>
                    <a:pt x="710" y="180"/>
                    <a:pt x="721" y="172"/>
                  </a:cubicBezTo>
                  <a:cubicBezTo>
                    <a:pt x="721" y="172"/>
                    <a:pt x="738" y="153"/>
                    <a:pt x="723" y="143"/>
                  </a:cubicBezTo>
                  <a:cubicBezTo>
                    <a:pt x="717" y="139"/>
                    <a:pt x="735" y="138"/>
                    <a:pt x="745" y="132"/>
                  </a:cubicBezTo>
                  <a:cubicBezTo>
                    <a:pt x="756" y="126"/>
                    <a:pt x="760" y="102"/>
                    <a:pt x="769" y="92"/>
                  </a:cubicBezTo>
                  <a:cubicBezTo>
                    <a:pt x="769" y="81"/>
                    <a:pt x="769" y="81"/>
                    <a:pt x="769" y="81"/>
                  </a:cubicBezTo>
                  <a:cubicBezTo>
                    <a:pt x="751" y="81"/>
                    <a:pt x="749" y="95"/>
                    <a:pt x="734" y="95"/>
                  </a:cubicBezTo>
                  <a:cubicBezTo>
                    <a:pt x="721" y="95"/>
                    <a:pt x="716" y="78"/>
                    <a:pt x="710" y="73"/>
                  </a:cubicBezTo>
                  <a:cubicBezTo>
                    <a:pt x="702" y="65"/>
                    <a:pt x="683" y="64"/>
                    <a:pt x="677" y="55"/>
                  </a:cubicBezTo>
                  <a:cubicBezTo>
                    <a:pt x="662" y="31"/>
                    <a:pt x="663" y="0"/>
                    <a:pt x="624" y="0"/>
                  </a:cubicBezTo>
                  <a:cubicBezTo>
                    <a:pt x="568" y="0"/>
                    <a:pt x="589" y="74"/>
                    <a:pt x="547" y="57"/>
                  </a:cubicBezTo>
                  <a:cubicBezTo>
                    <a:pt x="515" y="45"/>
                    <a:pt x="483" y="68"/>
                    <a:pt x="458" y="68"/>
                  </a:cubicBezTo>
                  <a:cubicBezTo>
                    <a:pt x="430" y="68"/>
                    <a:pt x="422" y="46"/>
                    <a:pt x="395" y="46"/>
                  </a:cubicBezTo>
                  <a:cubicBezTo>
                    <a:pt x="383" y="46"/>
                    <a:pt x="365" y="61"/>
                    <a:pt x="355" y="33"/>
                  </a:cubicBezTo>
                  <a:cubicBezTo>
                    <a:pt x="352" y="26"/>
                    <a:pt x="325" y="22"/>
                    <a:pt x="317" y="22"/>
                  </a:cubicBezTo>
                  <a:cubicBezTo>
                    <a:pt x="304" y="22"/>
                    <a:pt x="309" y="55"/>
                    <a:pt x="284" y="55"/>
                  </a:cubicBezTo>
                  <a:cubicBezTo>
                    <a:pt x="266" y="55"/>
                    <a:pt x="247" y="42"/>
                    <a:pt x="236" y="42"/>
                  </a:cubicBezTo>
                  <a:cubicBezTo>
                    <a:pt x="229" y="42"/>
                    <a:pt x="221" y="51"/>
                    <a:pt x="218" y="53"/>
                  </a:cubicBezTo>
                  <a:cubicBezTo>
                    <a:pt x="196" y="66"/>
                    <a:pt x="170" y="66"/>
                    <a:pt x="152" y="81"/>
                  </a:cubicBezTo>
                  <a:cubicBezTo>
                    <a:pt x="145" y="88"/>
                    <a:pt x="159" y="112"/>
                    <a:pt x="123" y="108"/>
                  </a:cubicBezTo>
                  <a:cubicBezTo>
                    <a:pt x="110" y="106"/>
                    <a:pt x="108" y="133"/>
                    <a:pt x="86" y="137"/>
                  </a:cubicBezTo>
                  <a:cubicBezTo>
                    <a:pt x="86" y="186"/>
                    <a:pt x="58" y="207"/>
                    <a:pt x="17" y="207"/>
                  </a:cubicBezTo>
                  <a:cubicBezTo>
                    <a:pt x="10" y="207"/>
                    <a:pt x="1" y="227"/>
                    <a:pt x="0" y="236"/>
                  </a:cubicBezTo>
                  <a:cubicBezTo>
                    <a:pt x="11" y="238"/>
                    <a:pt x="13" y="241"/>
                    <a:pt x="15" y="251"/>
                  </a:cubicBezTo>
                  <a:cubicBezTo>
                    <a:pt x="15" y="253"/>
                    <a:pt x="15" y="253"/>
                    <a:pt x="15" y="253"/>
                  </a:cubicBezTo>
                  <a:cubicBezTo>
                    <a:pt x="15" y="261"/>
                    <a:pt x="19" y="259"/>
                    <a:pt x="25" y="261"/>
                  </a:cubicBezTo>
                  <a:cubicBezTo>
                    <a:pt x="30" y="262"/>
                    <a:pt x="28" y="268"/>
                    <a:pt x="31" y="271"/>
                  </a:cubicBezTo>
                  <a:cubicBezTo>
                    <a:pt x="37" y="277"/>
                    <a:pt x="42" y="277"/>
                    <a:pt x="50" y="280"/>
                  </a:cubicBezTo>
                  <a:cubicBezTo>
                    <a:pt x="58" y="279"/>
                    <a:pt x="61" y="272"/>
                    <a:pt x="69" y="272"/>
                  </a:cubicBezTo>
                  <a:cubicBezTo>
                    <a:pt x="73" y="272"/>
                    <a:pt x="83" y="280"/>
                    <a:pt x="83" y="284"/>
                  </a:cubicBezTo>
                  <a:cubicBezTo>
                    <a:pt x="83" y="296"/>
                    <a:pt x="66" y="294"/>
                    <a:pt x="66" y="306"/>
                  </a:cubicBezTo>
                  <a:cubicBezTo>
                    <a:pt x="66" y="311"/>
                    <a:pt x="73" y="312"/>
                    <a:pt x="73" y="317"/>
                  </a:cubicBezTo>
                  <a:cubicBezTo>
                    <a:pt x="73" y="323"/>
                    <a:pt x="68" y="322"/>
                    <a:pt x="63" y="322"/>
                  </a:cubicBezTo>
                  <a:cubicBezTo>
                    <a:pt x="63" y="326"/>
                    <a:pt x="63" y="326"/>
                    <a:pt x="63" y="326"/>
                  </a:cubicBezTo>
                  <a:cubicBezTo>
                    <a:pt x="64" y="331"/>
                    <a:pt x="64" y="335"/>
                    <a:pt x="65" y="340"/>
                  </a:cubicBezTo>
                  <a:cubicBezTo>
                    <a:pt x="66" y="343"/>
                    <a:pt x="71" y="342"/>
                    <a:pt x="73" y="343"/>
                  </a:cubicBezTo>
                  <a:cubicBezTo>
                    <a:pt x="80" y="345"/>
                    <a:pt x="83" y="351"/>
                    <a:pt x="91" y="353"/>
                  </a:cubicBezTo>
                  <a:cubicBezTo>
                    <a:pt x="100" y="355"/>
                    <a:pt x="105" y="352"/>
                    <a:pt x="110" y="357"/>
                  </a:cubicBezTo>
                  <a:cubicBezTo>
                    <a:pt x="116" y="363"/>
                    <a:pt x="120" y="361"/>
                    <a:pt x="127" y="364"/>
                  </a:cubicBezTo>
                  <a:cubicBezTo>
                    <a:pt x="130" y="366"/>
                    <a:pt x="130" y="369"/>
                    <a:pt x="132" y="373"/>
                  </a:cubicBezTo>
                  <a:cubicBezTo>
                    <a:pt x="133" y="376"/>
                    <a:pt x="137" y="372"/>
                    <a:pt x="139" y="373"/>
                  </a:cubicBezTo>
                  <a:cubicBezTo>
                    <a:pt x="146" y="378"/>
                    <a:pt x="150" y="384"/>
                    <a:pt x="160" y="384"/>
                  </a:cubicBezTo>
                  <a:cubicBezTo>
                    <a:pt x="166" y="384"/>
                    <a:pt x="172" y="384"/>
                    <a:pt x="178" y="384"/>
                  </a:cubicBezTo>
                  <a:cubicBezTo>
                    <a:pt x="182" y="384"/>
                    <a:pt x="184" y="382"/>
                    <a:pt x="186" y="382"/>
                  </a:cubicBezTo>
                  <a:cubicBezTo>
                    <a:pt x="189" y="382"/>
                    <a:pt x="190" y="389"/>
                    <a:pt x="191" y="392"/>
                  </a:cubicBezTo>
                  <a:cubicBezTo>
                    <a:pt x="197" y="389"/>
                    <a:pt x="199" y="381"/>
                    <a:pt x="210" y="381"/>
                  </a:cubicBezTo>
                  <a:cubicBezTo>
                    <a:pt x="219" y="381"/>
                    <a:pt x="224" y="386"/>
                    <a:pt x="231" y="386"/>
                  </a:cubicBezTo>
                  <a:cubicBezTo>
                    <a:pt x="238" y="386"/>
                    <a:pt x="252" y="374"/>
                    <a:pt x="255" y="372"/>
                  </a:cubicBezTo>
                  <a:cubicBezTo>
                    <a:pt x="258" y="370"/>
                    <a:pt x="259" y="369"/>
                    <a:pt x="260" y="367"/>
                  </a:cubicBezTo>
                  <a:cubicBezTo>
                    <a:pt x="264" y="363"/>
                    <a:pt x="270" y="368"/>
                    <a:pt x="275" y="366"/>
                  </a:cubicBezTo>
                  <a:cubicBezTo>
                    <a:pt x="279" y="362"/>
                    <a:pt x="279" y="362"/>
                    <a:pt x="279" y="362"/>
                  </a:cubicBezTo>
                  <a:cubicBezTo>
                    <a:pt x="282" y="362"/>
                    <a:pt x="282" y="362"/>
                    <a:pt x="282" y="362"/>
                  </a:cubicBezTo>
                  <a:cubicBezTo>
                    <a:pt x="285" y="377"/>
                    <a:pt x="294" y="376"/>
                    <a:pt x="305" y="381"/>
                  </a:cubicBezTo>
                  <a:cubicBezTo>
                    <a:pt x="309" y="388"/>
                    <a:pt x="316" y="391"/>
                    <a:pt x="316" y="400"/>
                  </a:cubicBezTo>
                  <a:cubicBezTo>
                    <a:pt x="316" y="417"/>
                    <a:pt x="304" y="418"/>
                    <a:pt x="304" y="434"/>
                  </a:cubicBezTo>
                  <a:cubicBezTo>
                    <a:pt x="304" y="436"/>
                    <a:pt x="305" y="439"/>
                    <a:pt x="306" y="439"/>
                  </a:cubicBezTo>
                  <a:cubicBezTo>
                    <a:pt x="309" y="439"/>
                    <a:pt x="312" y="436"/>
                    <a:pt x="315" y="436"/>
                  </a:cubicBezTo>
                  <a:cubicBezTo>
                    <a:pt x="319" y="436"/>
                    <a:pt x="320" y="449"/>
                    <a:pt x="324" y="450"/>
                  </a:cubicBezTo>
                  <a:cubicBezTo>
                    <a:pt x="324" y="459"/>
                    <a:pt x="330" y="468"/>
                    <a:pt x="338" y="468"/>
                  </a:cubicBezTo>
                  <a:cubicBezTo>
                    <a:pt x="342" y="468"/>
                    <a:pt x="343" y="467"/>
                    <a:pt x="346" y="467"/>
                  </a:cubicBezTo>
                  <a:cubicBezTo>
                    <a:pt x="348" y="467"/>
                    <a:pt x="348" y="467"/>
                    <a:pt x="348" y="467"/>
                  </a:cubicBezTo>
                  <a:cubicBezTo>
                    <a:pt x="348" y="471"/>
                    <a:pt x="350" y="472"/>
                    <a:pt x="351" y="472"/>
                  </a:cubicBezTo>
                  <a:cubicBezTo>
                    <a:pt x="352" y="472"/>
                    <a:pt x="353" y="470"/>
                    <a:pt x="353" y="468"/>
                  </a:cubicBezTo>
                  <a:cubicBezTo>
                    <a:pt x="353" y="464"/>
                    <a:pt x="353" y="461"/>
                    <a:pt x="353" y="457"/>
                  </a:cubicBezTo>
                  <a:cubicBezTo>
                    <a:pt x="353" y="457"/>
                    <a:pt x="363" y="454"/>
                    <a:pt x="365" y="454"/>
                  </a:cubicBezTo>
                  <a:cubicBezTo>
                    <a:pt x="379" y="454"/>
                    <a:pt x="379" y="454"/>
                    <a:pt x="379" y="454"/>
                  </a:cubicBezTo>
                  <a:cubicBezTo>
                    <a:pt x="385" y="457"/>
                    <a:pt x="390" y="448"/>
                    <a:pt x="397" y="448"/>
                  </a:cubicBezTo>
                  <a:cubicBezTo>
                    <a:pt x="404" y="448"/>
                    <a:pt x="408" y="453"/>
                    <a:pt x="416" y="453"/>
                  </a:cubicBezTo>
                  <a:cubicBezTo>
                    <a:pt x="416" y="464"/>
                    <a:pt x="424" y="468"/>
                    <a:pt x="431" y="470"/>
                  </a:cubicBezTo>
                  <a:cubicBezTo>
                    <a:pt x="431" y="470"/>
                    <a:pt x="431" y="470"/>
                    <a:pt x="431" y="470"/>
                  </a:cubicBezTo>
                  <a:cubicBezTo>
                    <a:pt x="439" y="474"/>
                    <a:pt x="444" y="471"/>
                    <a:pt x="452" y="475"/>
                  </a:cubicBezTo>
                  <a:cubicBezTo>
                    <a:pt x="452" y="477"/>
                    <a:pt x="451" y="486"/>
                    <a:pt x="454" y="486"/>
                  </a:cubicBezTo>
                  <a:cubicBezTo>
                    <a:pt x="459" y="486"/>
                    <a:pt x="457" y="480"/>
                    <a:pt x="460" y="477"/>
                  </a:cubicBezTo>
                  <a:cubicBezTo>
                    <a:pt x="463" y="474"/>
                    <a:pt x="472" y="472"/>
                    <a:pt x="476" y="470"/>
                  </a:cubicBezTo>
                  <a:cubicBezTo>
                    <a:pt x="484" y="466"/>
                    <a:pt x="492" y="468"/>
                    <a:pt x="498" y="463"/>
                  </a:cubicBezTo>
                  <a:cubicBezTo>
                    <a:pt x="498" y="463"/>
                    <a:pt x="502" y="455"/>
                    <a:pt x="503" y="455"/>
                  </a:cubicBezTo>
                  <a:cubicBezTo>
                    <a:pt x="507" y="455"/>
                    <a:pt x="510" y="458"/>
                    <a:pt x="514" y="458"/>
                  </a:cubicBezTo>
                  <a:cubicBezTo>
                    <a:pt x="534" y="458"/>
                    <a:pt x="539" y="446"/>
                    <a:pt x="552" y="439"/>
                  </a:cubicBezTo>
                  <a:cubicBezTo>
                    <a:pt x="555" y="437"/>
                    <a:pt x="557" y="435"/>
                    <a:pt x="558" y="431"/>
                  </a:cubicBezTo>
                  <a:cubicBezTo>
                    <a:pt x="569" y="431"/>
                    <a:pt x="572" y="414"/>
                    <a:pt x="576" y="406"/>
                  </a:cubicBezTo>
                  <a:cubicBezTo>
                    <a:pt x="578" y="401"/>
                    <a:pt x="590" y="383"/>
                    <a:pt x="597" y="382"/>
                  </a:cubicBezTo>
                  <a:cubicBezTo>
                    <a:pt x="597" y="372"/>
                    <a:pt x="604" y="368"/>
                    <a:pt x="604" y="355"/>
                  </a:cubicBezTo>
                  <a:cubicBezTo>
                    <a:pt x="604" y="336"/>
                    <a:pt x="599" y="329"/>
                    <a:pt x="591" y="317"/>
                  </a:cubicBezTo>
                  <a:cubicBezTo>
                    <a:pt x="590" y="315"/>
                    <a:pt x="590" y="309"/>
                    <a:pt x="586" y="30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66" name="Freeform 148">
              <a:extLst>
                <a:ext uri="{FF2B5EF4-FFF2-40B4-BE49-F238E27FC236}">
                  <a16:creationId xmlns:a16="http://schemas.microsoft.com/office/drawing/2014/main" id="{F1F16549-4CD0-114E-89B1-E36C09D17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3567" y="3199572"/>
              <a:ext cx="34859" cy="15074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0" y="14"/>
                </a:cxn>
                <a:cxn ang="0">
                  <a:pos x="20" y="0"/>
                </a:cxn>
                <a:cxn ang="0">
                  <a:pos x="44" y="11"/>
                </a:cxn>
                <a:cxn ang="0">
                  <a:pos x="4" y="19"/>
                </a:cxn>
              </a:cxnLst>
              <a:rect l="0" t="0" r="r" b="b"/>
              <a:pathLst>
                <a:path w="44" h="19">
                  <a:moveTo>
                    <a:pt x="4" y="19"/>
                  </a:moveTo>
                  <a:cubicBezTo>
                    <a:pt x="1" y="19"/>
                    <a:pt x="0" y="17"/>
                    <a:pt x="0" y="14"/>
                  </a:cubicBezTo>
                  <a:cubicBezTo>
                    <a:pt x="0" y="8"/>
                    <a:pt x="13" y="0"/>
                    <a:pt x="20" y="0"/>
                  </a:cubicBezTo>
                  <a:cubicBezTo>
                    <a:pt x="27" y="0"/>
                    <a:pt x="44" y="4"/>
                    <a:pt x="44" y="11"/>
                  </a:cubicBezTo>
                  <a:cubicBezTo>
                    <a:pt x="44" y="17"/>
                    <a:pt x="9" y="19"/>
                    <a:pt x="4" y="1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67" name="Freeform 149">
              <a:extLst>
                <a:ext uri="{FF2B5EF4-FFF2-40B4-BE49-F238E27FC236}">
                  <a16:creationId xmlns:a16="http://schemas.microsoft.com/office/drawing/2014/main" id="{CF70A19F-C3CC-B241-828A-95294B58C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8050" y="3227835"/>
              <a:ext cx="14132" cy="8479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18" y="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13" y="10"/>
                </a:cxn>
              </a:cxnLst>
              <a:rect l="0" t="0" r="r" b="b"/>
              <a:pathLst>
                <a:path w="18" h="10">
                  <a:moveTo>
                    <a:pt x="13" y="10"/>
                  </a:moveTo>
                  <a:cubicBezTo>
                    <a:pt x="15" y="10"/>
                    <a:pt x="18" y="8"/>
                    <a:pt x="18" y="6"/>
                  </a:cubicBezTo>
                  <a:cubicBezTo>
                    <a:pt x="18" y="3"/>
                    <a:pt x="15" y="2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7" y="10"/>
                    <a:pt x="13" y="1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68" name="Freeform 150">
              <a:extLst>
                <a:ext uri="{FF2B5EF4-FFF2-40B4-BE49-F238E27FC236}">
                  <a16:creationId xmlns:a16="http://schemas.microsoft.com/office/drawing/2014/main" id="{672F0D18-F358-714F-943E-D22106672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3962" y="3117607"/>
              <a:ext cx="6595" cy="7537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0"/>
                </a:cxn>
                <a:cxn ang="0">
                  <a:pos x="0" y="7"/>
                </a:cxn>
                <a:cxn ang="0">
                  <a:pos x="3" y="10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8" y="5"/>
                </a:cxn>
              </a:cxnLst>
              <a:rect l="0" t="0" r="r" b="b"/>
              <a:pathLst>
                <a:path w="8" h="10">
                  <a:moveTo>
                    <a:pt x="8" y="5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2"/>
                    <a:pt x="0" y="4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7" y="10"/>
                    <a:pt x="7" y="6"/>
                    <a:pt x="8" y="4"/>
                  </a:cubicBezTo>
                  <a:cubicBezTo>
                    <a:pt x="6" y="4"/>
                    <a:pt x="6" y="4"/>
                    <a:pt x="6" y="4"/>
                  </a:cubicBezTo>
                  <a:lnTo>
                    <a:pt x="8" y="5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69" name="Freeform 151">
              <a:extLst>
                <a:ext uri="{FF2B5EF4-FFF2-40B4-BE49-F238E27FC236}">
                  <a16:creationId xmlns:a16="http://schemas.microsoft.com/office/drawing/2014/main" id="{284F5C97-ADDE-AB45-A96D-271D1B938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9375" y="3143045"/>
              <a:ext cx="16016" cy="9421"/>
            </a:xfrm>
            <a:custGeom>
              <a:avLst/>
              <a:gdLst/>
              <a:ahLst/>
              <a:cxnLst>
                <a:cxn ang="0">
                  <a:pos x="20" y="9"/>
                </a:cxn>
                <a:cxn ang="0">
                  <a:pos x="10" y="12"/>
                </a:cxn>
                <a:cxn ang="0">
                  <a:pos x="0" y="7"/>
                </a:cxn>
                <a:cxn ang="0">
                  <a:pos x="10" y="0"/>
                </a:cxn>
                <a:cxn ang="0">
                  <a:pos x="20" y="7"/>
                </a:cxn>
                <a:cxn ang="0">
                  <a:pos x="17" y="12"/>
                </a:cxn>
                <a:cxn ang="0">
                  <a:pos x="20" y="9"/>
                </a:cxn>
              </a:cxnLst>
              <a:rect l="0" t="0" r="r" b="b"/>
              <a:pathLst>
                <a:path w="20" h="12">
                  <a:moveTo>
                    <a:pt x="20" y="9"/>
                  </a:moveTo>
                  <a:cubicBezTo>
                    <a:pt x="17" y="11"/>
                    <a:pt x="14" y="12"/>
                    <a:pt x="10" y="12"/>
                  </a:cubicBezTo>
                  <a:cubicBezTo>
                    <a:pt x="5" y="12"/>
                    <a:pt x="0" y="11"/>
                    <a:pt x="0" y="7"/>
                  </a:cubicBezTo>
                  <a:cubicBezTo>
                    <a:pt x="0" y="3"/>
                    <a:pt x="6" y="0"/>
                    <a:pt x="10" y="0"/>
                  </a:cubicBezTo>
                  <a:cubicBezTo>
                    <a:pt x="16" y="0"/>
                    <a:pt x="20" y="2"/>
                    <a:pt x="20" y="7"/>
                  </a:cubicBezTo>
                  <a:cubicBezTo>
                    <a:pt x="20" y="10"/>
                    <a:pt x="18" y="11"/>
                    <a:pt x="17" y="12"/>
                  </a:cubicBezTo>
                  <a:lnTo>
                    <a:pt x="20" y="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70" name="Freeform 152">
              <a:extLst>
                <a:ext uri="{FF2B5EF4-FFF2-40B4-BE49-F238E27FC236}">
                  <a16:creationId xmlns:a16="http://schemas.microsoft.com/office/drawing/2014/main" id="{D03F8EC2-0243-9E46-BF09-7AE387191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6900" y="3041296"/>
              <a:ext cx="59354" cy="33916"/>
            </a:xfrm>
            <a:custGeom>
              <a:avLst/>
              <a:gdLst/>
              <a:ahLst/>
              <a:cxnLst>
                <a:cxn ang="0">
                  <a:pos x="6" y="43"/>
                </a:cxn>
                <a:cxn ang="0">
                  <a:pos x="0" y="37"/>
                </a:cxn>
                <a:cxn ang="0">
                  <a:pos x="8" y="27"/>
                </a:cxn>
                <a:cxn ang="0">
                  <a:pos x="39" y="0"/>
                </a:cxn>
                <a:cxn ang="0">
                  <a:pos x="45" y="0"/>
                </a:cxn>
                <a:cxn ang="0">
                  <a:pos x="44" y="10"/>
                </a:cxn>
                <a:cxn ang="0">
                  <a:pos x="52" y="6"/>
                </a:cxn>
                <a:cxn ang="0">
                  <a:pos x="76" y="23"/>
                </a:cxn>
                <a:cxn ang="0">
                  <a:pos x="45" y="34"/>
                </a:cxn>
                <a:cxn ang="0">
                  <a:pos x="30" y="37"/>
                </a:cxn>
                <a:cxn ang="0">
                  <a:pos x="6" y="43"/>
                </a:cxn>
              </a:cxnLst>
              <a:rect l="0" t="0" r="r" b="b"/>
              <a:pathLst>
                <a:path w="76" h="43">
                  <a:moveTo>
                    <a:pt x="6" y="43"/>
                  </a:moveTo>
                  <a:cubicBezTo>
                    <a:pt x="1" y="43"/>
                    <a:pt x="0" y="41"/>
                    <a:pt x="0" y="37"/>
                  </a:cubicBezTo>
                  <a:cubicBezTo>
                    <a:pt x="0" y="30"/>
                    <a:pt x="5" y="30"/>
                    <a:pt x="8" y="27"/>
                  </a:cubicBezTo>
                  <a:cubicBezTo>
                    <a:pt x="18" y="17"/>
                    <a:pt x="22" y="0"/>
                    <a:pt x="39" y="0"/>
                  </a:cubicBezTo>
                  <a:cubicBezTo>
                    <a:pt x="43" y="0"/>
                    <a:pt x="43" y="0"/>
                    <a:pt x="45" y="0"/>
                  </a:cubicBezTo>
                  <a:cubicBezTo>
                    <a:pt x="45" y="7"/>
                    <a:pt x="47" y="7"/>
                    <a:pt x="44" y="10"/>
                  </a:cubicBezTo>
                  <a:cubicBezTo>
                    <a:pt x="47" y="9"/>
                    <a:pt x="49" y="6"/>
                    <a:pt x="52" y="6"/>
                  </a:cubicBezTo>
                  <a:cubicBezTo>
                    <a:pt x="58" y="6"/>
                    <a:pt x="76" y="17"/>
                    <a:pt x="76" y="23"/>
                  </a:cubicBezTo>
                  <a:cubicBezTo>
                    <a:pt x="76" y="34"/>
                    <a:pt x="53" y="36"/>
                    <a:pt x="45" y="34"/>
                  </a:cubicBezTo>
                  <a:cubicBezTo>
                    <a:pt x="43" y="34"/>
                    <a:pt x="30" y="37"/>
                    <a:pt x="30" y="37"/>
                  </a:cubicBezTo>
                  <a:lnTo>
                    <a:pt x="6" y="4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71" name="Freeform 153">
              <a:extLst>
                <a:ext uri="{FF2B5EF4-FFF2-40B4-BE49-F238E27FC236}">
                  <a16:creationId xmlns:a16="http://schemas.microsoft.com/office/drawing/2014/main" id="{3B007F9C-66C7-8344-8B0B-FA888A2B1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2109" y="3025280"/>
              <a:ext cx="23553" cy="1224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7"/>
                </a:cxn>
                <a:cxn ang="0">
                  <a:pos x="9" y="16"/>
                </a:cxn>
                <a:cxn ang="0">
                  <a:pos x="0" y="5"/>
                </a:cxn>
                <a:cxn ang="0">
                  <a:pos x="12" y="0"/>
                </a:cxn>
              </a:cxnLst>
              <a:rect l="0" t="0" r="r" b="b"/>
              <a:pathLst>
                <a:path w="30" h="16">
                  <a:moveTo>
                    <a:pt x="12" y="0"/>
                  </a:moveTo>
                  <a:cubicBezTo>
                    <a:pt x="14" y="0"/>
                    <a:pt x="26" y="6"/>
                    <a:pt x="30" y="7"/>
                  </a:cubicBezTo>
                  <a:cubicBezTo>
                    <a:pt x="29" y="15"/>
                    <a:pt x="14" y="16"/>
                    <a:pt x="9" y="16"/>
                  </a:cubicBezTo>
                  <a:cubicBezTo>
                    <a:pt x="6" y="16"/>
                    <a:pt x="0" y="9"/>
                    <a:pt x="0" y="5"/>
                  </a:cubicBezTo>
                  <a:cubicBezTo>
                    <a:pt x="0" y="0"/>
                    <a:pt x="9" y="0"/>
                    <a:pt x="12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72" name="Freeform 154">
              <a:extLst>
                <a:ext uri="{FF2B5EF4-FFF2-40B4-BE49-F238E27FC236}">
                  <a16:creationId xmlns:a16="http://schemas.microsoft.com/office/drawing/2014/main" id="{533FEA5C-7AD7-3A4D-91F7-AECC4B130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646" y="2998900"/>
              <a:ext cx="82906" cy="58411"/>
            </a:xfrm>
            <a:custGeom>
              <a:avLst/>
              <a:gdLst/>
              <a:ahLst/>
              <a:cxnLst>
                <a:cxn ang="0">
                  <a:pos x="99" y="68"/>
                </a:cxn>
                <a:cxn ang="0">
                  <a:pos x="90" y="74"/>
                </a:cxn>
                <a:cxn ang="0">
                  <a:pos x="41" y="66"/>
                </a:cxn>
                <a:cxn ang="0">
                  <a:pos x="17" y="50"/>
                </a:cxn>
                <a:cxn ang="0">
                  <a:pos x="50" y="36"/>
                </a:cxn>
                <a:cxn ang="0">
                  <a:pos x="32" y="36"/>
                </a:cxn>
                <a:cxn ang="0">
                  <a:pos x="0" y="26"/>
                </a:cxn>
                <a:cxn ang="0">
                  <a:pos x="46" y="0"/>
                </a:cxn>
                <a:cxn ang="0">
                  <a:pos x="72" y="17"/>
                </a:cxn>
                <a:cxn ang="0">
                  <a:pos x="67" y="18"/>
                </a:cxn>
                <a:cxn ang="0">
                  <a:pos x="67" y="27"/>
                </a:cxn>
                <a:cxn ang="0">
                  <a:pos x="59" y="35"/>
                </a:cxn>
                <a:cxn ang="0">
                  <a:pos x="68" y="35"/>
                </a:cxn>
                <a:cxn ang="0">
                  <a:pos x="81" y="39"/>
                </a:cxn>
                <a:cxn ang="0">
                  <a:pos x="90" y="39"/>
                </a:cxn>
                <a:cxn ang="0">
                  <a:pos x="105" y="48"/>
                </a:cxn>
                <a:cxn ang="0">
                  <a:pos x="101" y="57"/>
                </a:cxn>
                <a:cxn ang="0">
                  <a:pos x="92" y="62"/>
                </a:cxn>
                <a:cxn ang="0">
                  <a:pos x="99" y="68"/>
                </a:cxn>
              </a:cxnLst>
              <a:rect l="0" t="0" r="r" b="b"/>
              <a:pathLst>
                <a:path w="105" h="74">
                  <a:moveTo>
                    <a:pt x="99" y="68"/>
                  </a:moveTo>
                  <a:cubicBezTo>
                    <a:pt x="99" y="72"/>
                    <a:pt x="94" y="74"/>
                    <a:pt x="90" y="74"/>
                  </a:cubicBezTo>
                  <a:cubicBezTo>
                    <a:pt x="71" y="74"/>
                    <a:pt x="57" y="66"/>
                    <a:pt x="41" y="66"/>
                  </a:cubicBezTo>
                  <a:cubicBezTo>
                    <a:pt x="35" y="66"/>
                    <a:pt x="24" y="54"/>
                    <a:pt x="17" y="50"/>
                  </a:cubicBezTo>
                  <a:cubicBezTo>
                    <a:pt x="32" y="46"/>
                    <a:pt x="36" y="41"/>
                    <a:pt x="50" y="36"/>
                  </a:cubicBezTo>
                  <a:cubicBezTo>
                    <a:pt x="46" y="36"/>
                    <a:pt x="35" y="36"/>
                    <a:pt x="32" y="36"/>
                  </a:cubicBezTo>
                  <a:cubicBezTo>
                    <a:pt x="20" y="36"/>
                    <a:pt x="11" y="32"/>
                    <a:pt x="0" y="26"/>
                  </a:cubicBezTo>
                  <a:cubicBezTo>
                    <a:pt x="18" y="21"/>
                    <a:pt x="25" y="0"/>
                    <a:pt x="46" y="0"/>
                  </a:cubicBezTo>
                  <a:cubicBezTo>
                    <a:pt x="58" y="0"/>
                    <a:pt x="65" y="12"/>
                    <a:pt x="72" y="17"/>
                  </a:cubicBezTo>
                  <a:cubicBezTo>
                    <a:pt x="68" y="19"/>
                    <a:pt x="69" y="18"/>
                    <a:pt x="67" y="18"/>
                  </a:cubicBezTo>
                  <a:cubicBezTo>
                    <a:pt x="68" y="23"/>
                    <a:pt x="67" y="24"/>
                    <a:pt x="67" y="27"/>
                  </a:cubicBezTo>
                  <a:cubicBezTo>
                    <a:pt x="67" y="29"/>
                    <a:pt x="62" y="33"/>
                    <a:pt x="59" y="35"/>
                  </a:cubicBezTo>
                  <a:cubicBezTo>
                    <a:pt x="63" y="33"/>
                    <a:pt x="65" y="35"/>
                    <a:pt x="68" y="35"/>
                  </a:cubicBezTo>
                  <a:cubicBezTo>
                    <a:pt x="73" y="35"/>
                    <a:pt x="76" y="39"/>
                    <a:pt x="81" y="39"/>
                  </a:cubicBezTo>
                  <a:cubicBezTo>
                    <a:pt x="84" y="39"/>
                    <a:pt x="87" y="39"/>
                    <a:pt x="90" y="39"/>
                  </a:cubicBezTo>
                  <a:cubicBezTo>
                    <a:pt x="99" y="39"/>
                    <a:pt x="99" y="42"/>
                    <a:pt x="105" y="48"/>
                  </a:cubicBezTo>
                  <a:cubicBezTo>
                    <a:pt x="100" y="51"/>
                    <a:pt x="101" y="52"/>
                    <a:pt x="101" y="57"/>
                  </a:cubicBezTo>
                  <a:cubicBezTo>
                    <a:pt x="101" y="61"/>
                    <a:pt x="95" y="62"/>
                    <a:pt x="92" y="62"/>
                  </a:cubicBezTo>
                  <a:cubicBezTo>
                    <a:pt x="95" y="63"/>
                    <a:pt x="99" y="65"/>
                    <a:pt x="99" y="6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73" name="Freeform 155">
              <a:extLst>
                <a:ext uri="{FF2B5EF4-FFF2-40B4-BE49-F238E27FC236}">
                  <a16:creationId xmlns:a16="http://schemas.microsoft.com/office/drawing/2014/main" id="{E0111808-EDD5-3E49-83F6-9DDD8F60A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5446" y="3091228"/>
              <a:ext cx="10364" cy="753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0"/>
                </a:cxn>
                <a:cxn ang="0">
                  <a:pos x="5" y="9"/>
                </a:cxn>
                <a:cxn ang="0">
                  <a:pos x="0" y="5"/>
                </a:cxn>
              </a:cxnLst>
              <a:rect l="0" t="0" r="r" b="b"/>
              <a:pathLst>
                <a:path w="13" h="9">
                  <a:moveTo>
                    <a:pt x="0" y="5"/>
                  </a:moveTo>
                  <a:cubicBezTo>
                    <a:pt x="3" y="3"/>
                    <a:pt x="5" y="1"/>
                    <a:pt x="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6"/>
                    <a:pt x="10" y="9"/>
                    <a:pt x="5" y="9"/>
                  </a:cubicBezTo>
                  <a:cubicBezTo>
                    <a:pt x="2" y="9"/>
                    <a:pt x="1" y="7"/>
                    <a:pt x="0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74" name="Freeform 156">
              <a:extLst>
                <a:ext uri="{FF2B5EF4-FFF2-40B4-BE49-F238E27FC236}">
                  <a16:creationId xmlns:a16="http://schemas.microsoft.com/office/drawing/2014/main" id="{C19563AF-E828-2B42-A62C-761976C0B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3630" y="3000785"/>
              <a:ext cx="14132" cy="4711"/>
            </a:xfrm>
            <a:custGeom>
              <a:avLst/>
              <a:gdLst/>
              <a:ahLst/>
              <a:cxnLst>
                <a:cxn ang="0">
                  <a:pos x="18" y="4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8" y="4"/>
                </a:cxn>
              </a:cxnLst>
              <a:rect l="0" t="0" r="r" b="b"/>
              <a:pathLst>
                <a:path w="18" h="6">
                  <a:moveTo>
                    <a:pt x="18" y="4"/>
                  </a:moveTo>
                  <a:cubicBezTo>
                    <a:pt x="11" y="5"/>
                    <a:pt x="3" y="6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8" y="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75" name="Freeform 157">
              <a:extLst>
                <a:ext uri="{FF2B5EF4-FFF2-40B4-BE49-F238E27FC236}">
                  <a16:creationId xmlns:a16="http://schemas.microsoft.com/office/drawing/2014/main" id="{4EC2F2F1-A42B-3C47-8F3A-2CC61B877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558" y="3067675"/>
              <a:ext cx="12248" cy="5653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9" y="7"/>
                </a:cxn>
                <a:cxn ang="0">
                  <a:pos x="0" y="2"/>
                </a:cxn>
                <a:cxn ang="0">
                  <a:pos x="15" y="1"/>
                </a:cxn>
              </a:cxnLst>
              <a:rect l="0" t="0" r="r" b="b"/>
              <a:pathLst>
                <a:path w="15" h="7">
                  <a:moveTo>
                    <a:pt x="15" y="1"/>
                  </a:moveTo>
                  <a:cubicBezTo>
                    <a:pt x="14" y="4"/>
                    <a:pt x="12" y="7"/>
                    <a:pt x="9" y="7"/>
                  </a:cubicBezTo>
                  <a:cubicBezTo>
                    <a:pt x="4" y="7"/>
                    <a:pt x="1" y="4"/>
                    <a:pt x="0" y="2"/>
                  </a:cubicBezTo>
                  <a:cubicBezTo>
                    <a:pt x="9" y="0"/>
                    <a:pt x="11" y="2"/>
                    <a:pt x="15" y="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76" name="Freeform 158">
              <a:extLst>
                <a:ext uri="{FF2B5EF4-FFF2-40B4-BE49-F238E27FC236}">
                  <a16:creationId xmlns:a16="http://schemas.microsoft.com/office/drawing/2014/main" id="{33F56DF0-7CA9-8845-90B3-493BDE5C4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8587" y="3009264"/>
              <a:ext cx="69717" cy="21669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58" y="17"/>
                </a:cxn>
                <a:cxn ang="0">
                  <a:pos x="49" y="27"/>
                </a:cxn>
                <a:cxn ang="0">
                  <a:pos x="44" y="23"/>
                </a:cxn>
                <a:cxn ang="0">
                  <a:pos x="44" y="23"/>
                </a:cxn>
                <a:cxn ang="0">
                  <a:pos x="32" y="17"/>
                </a:cxn>
                <a:cxn ang="0">
                  <a:pos x="41" y="14"/>
                </a:cxn>
                <a:cxn ang="0">
                  <a:pos x="33" y="13"/>
                </a:cxn>
                <a:cxn ang="0">
                  <a:pos x="40" y="9"/>
                </a:cxn>
                <a:cxn ang="0">
                  <a:pos x="30" y="5"/>
                </a:cxn>
                <a:cxn ang="0">
                  <a:pos x="10" y="11"/>
                </a:cxn>
                <a:cxn ang="0">
                  <a:pos x="0" y="9"/>
                </a:cxn>
                <a:cxn ang="0">
                  <a:pos x="34" y="0"/>
                </a:cxn>
                <a:cxn ang="0">
                  <a:pos x="60" y="6"/>
                </a:cxn>
                <a:cxn ang="0">
                  <a:pos x="76" y="0"/>
                </a:cxn>
                <a:cxn ang="0">
                  <a:pos x="89" y="5"/>
                </a:cxn>
                <a:cxn ang="0">
                  <a:pos x="78" y="13"/>
                </a:cxn>
                <a:cxn ang="0">
                  <a:pos x="73" y="13"/>
                </a:cxn>
                <a:cxn ang="0">
                  <a:pos x="73" y="17"/>
                </a:cxn>
                <a:cxn ang="0">
                  <a:pos x="76" y="14"/>
                </a:cxn>
              </a:cxnLst>
              <a:rect l="0" t="0" r="r" b="b"/>
              <a:pathLst>
                <a:path w="89" h="27">
                  <a:moveTo>
                    <a:pt x="76" y="14"/>
                  </a:moveTo>
                  <a:cubicBezTo>
                    <a:pt x="69" y="19"/>
                    <a:pt x="65" y="13"/>
                    <a:pt x="58" y="17"/>
                  </a:cubicBezTo>
                  <a:cubicBezTo>
                    <a:pt x="54" y="19"/>
                    <a:pt x="53" y="27"/>
                    <a:pt x="49" y="27"/>
                  </a:cubicBezTo>
                  <a:cubicBezTo>
                    <a:pt x="47" y="26"/>
                    <a:pt x="45" y="24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38" y="23"/>
                    <a:pt x="33" y="21"/>
                    <a:pt x="32" y="17"/>
                  </a:cubicBezTo>
                  <a:cubicBezTo>
                    <a:pt x="36" y="15"/>
                    <a:pt x="38" y="15"/>
                    <a:pt x="41" y="14"/>
                  </a:cubicBezTo>
                  <a:cubicBezTo>
                    <a:pt x="37" y="14"/>
                    <a:pt x="35" y="13"/>
                    <a:pt x="33" y="13"/>
                  </a:cubicBezTo>
                  <a:cubicBezTo>
                    <a:pt x="36" y="11"/>
                    <a:pt x="38" y="11"/>
                    <a:pt x="40" y="9"/>
                  </a:cubicBezTo>
                  <a:cubicBezTo>
                    <a:pt x="36" y="8"/>
                    <a:pt x="34" y="5"/>
                    <a:pt x="30" y="5"/>
                  </a:cubicBezTo>
                  <a:cubicBezTo>
                    <a:pt x="25" y="5"/>
                    <a:pt x="17" y="11"/>
                    <a:pt x="10" y="11"/>
                  </a:cubicBezTo>
                  <a:cubicBezTo>
                    <a:pt x="7" y="11"/>
                    <a:pt x="4" y="9"/>
                    <a:pt x="0" y="9"/>
                  </a:cubicBezTo>
                  <a:cubicBezTo>
                    <a:pt x="4" y="2"/>
                    <a:pt x="25" y="0"/>
                    <a:pt x="34" y="0"/>
                  </a:cubicBezTo>
                  <a:cubicBezTo>
                    <a:pt x="45" y="0"/>
                    <a:pt x="52" y="6"/>
                    <a:pt x="60" y="6"/>
                  </a:cubicBezTo>
                  <a:cubicBezTo>
                    <a:pt x="67" y="6"/>
                    <a:pt x="70" y="0"/>
                    <a:pt x="76" y="0"/>
                  </a:cubicBezTo>
                  <a:cubicBezTo>
                    <a:pt x="82" y="0"/>
                    <a:pt x="87" y="4"/>
                    <a:pt x="89" y="5"/>
                  </a:cubicBezTo>
                  <a:cubicBezTo>
                    <a:pt x="89" y="13"/>
                    <a:pt x="83" y="9"/>
                    <a:pt x="78" y="13"/>
                  </a:cubicBezTo>
                  <a:cubicBezTo>
                    <a:pt x="76" y="13"/>
                    <a:pt x="75" y="13"/>
                    <a:pt x="73" y="13"/>
                  </a:cubicBezTo>
                  <a:cubicBezTo>
                    <a:pt x="73" y="17"/>
                    <a:pt x="73" y="17"/>
                    <a:pt x="73" y="17"/>
                  </a:cubicBezTo>
                  <a:lnTo>
                    <a:pt x="76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77" name="Freeform 159">
              <a:extLst>
                <a:ext uri="{FF2B5EF4-FFF2-40B4-BE49-F238E27FC236}">
                  <a16:creationId xmlns:a16="http://schemas.microsoft.com/office/drawing/2014/main" id="{D48B2265-108A-4141-AA5C-269A2E74D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1358" y="2996074"/>
              <a:ext cx="24495" cy="16016"/>
            </a:xfrm>
            <a:custGeom>
              <a:avLst/>
              <a:gdLst/>
              <a:ahLst/>
              <a:cxnLst>
                <a:cxn ang="0">
                  <a:pos x="7" y="20"/>
                </a:cxn>
                <a:cxn ang="0">
                  <a:pos x="0" y="13"/>
                </a:cxn>
                <a:cxn ang="0">
                  <a:pos x="25" y="0"/>
                </a:cxn>
                <a:cxn ang="0">
                  <a:pos x="31" y="14"/>
                </a:cxn>
                <a:cxn ang="0">
                  <a:pos x="7" y="20"/>
                </a:cxn>
              </a:cxnLst>
              <a:rect l="0" t="0" r="r" b="b"/>
              <a:pathLst>
                <a:path w="31" h="20">
                  <a:moveTo>
                    <a:pt x="7" y="20"/>
                  </a:moveTo>
                  <a:cubicBezTo>
                    <a:pt x="2" y="20"/>
                    <a:pt x="0" y="17"/>
                    <a:pt x="0" y="13"/>
                  </a:cubicBezTo>
                  <a:cubicBezTo>
                    <a:pt x="0" y="7"/>
                    <a:pt x="18" y="0"/>
                    <a:pt x="25" y="0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28" y="16"/>
                    <a:pt x="11" y="20"/>
                    <a:pt x="7" y="2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78" name="Freeform 160">
              <a:extLst>
                <a:ext uri="{FF2B5EF4-FFF2-40B4-BE49-F238E27FC236}">
                  <a16:creationId xmlns:a16="http://schemas.microsoft.com/office/drawing/2014/main" id="{112BA741-46C4-5340-8E46-7FEE595CF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9326" y="3006437"/>
              <a:ext cx="26379" cy="15074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33" y="10"/>
                </a:cxn>
                <a:cxn ang="0">
                  <a:pos x="22" y="12"/>
                </a:cxn>
                <a:cxn ang="0">
                  <a:pos x="24" y="18"/>
                </a:cxn>
                <a:cxn ang="0">
                  <a:pos x="0" y="18"/>
                </a:cxn>
                <a:cxn ang="0">
                  <a:pos x="9" y="6"/>
                </a:cxn>
                <a:cxn ang="0">
                  <a:pos x="9" y="0"/>
                </a:cxn>
                <a:cxn ang="0">
                  <a:pos x="23" y="0"/>
                </a:cxn>
                <a:cxn ang="0">
                  <a:pos x="19" y="4"/>
                </a:cxn>
                <a:cxn ang="0">
                  <a:pos x="33" y="4"/>
                </a:cxn>
              </a:cxnLst>
              <a:rect l="0" t="0" r="r" b="b"/>
              <a:pathLst>
                <a:path w="33" h="20">
                  <a:moveTo>
                    <a:pt x="33" y="4"/>
                  </a:moveTo>
                  <a:cubicBezTo>
                    <a:pt x="33" y="8"/>
                    <a:pt x="33" y="8"/>
                    <a:pt x="33" y="10"/>
                  </a:cubicBezTo>
                  <a:cubicBezTo>
                    <a:pt x="30" y="14"/>
                    <a:pt x="26" y="12"/>
                    <a:pt x="22" y="12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2" y="19"/>
                    <a:pt x="0" y="20"/>
                    <a:pt x="0" y="18"/>
                  </a:cubicBezTo>
                  <a:cubicBezTo>
                    <a:pt x="0" y="11"/>
                    <a:pt x="3" y="8"/>
                    <a:pt x="9" y="6"/>
                  </a:cubicBezTo>
                  <a:cubicBezTo>
                    <a:pt x="8" y="2"/>
                    <a:pt x="9" y="1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0" y="4"/>
                    <a:pt x="19" y="4"/>
                  </a:cubicBezTo>
                  <a:cubicBezTo>
                    <a:pt x="22" y="4"/>
                    <a:pt x="29" y="4"/>
                    <a:pt x="3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79" name="Freeform 161">
              <a:extLst>
                <a:ext uri="{FF2B5EF4-FFF2-40B4-BE49-F238E27FC236}">
                  <a16:creationId xmlns:a16="http://schemas.microsoft.com/office/drawing/2014/main" id="{D02B435D-DBBB-564B-9A6F-A2C68FE99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4467" y="3019627"/>
              <a:ext cx="26379" cy="9421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11" y="7"/>
                </a:cxn>
                <a:cxn ang="0">
                  <a:pos x="4" y="12"/>
                </a:cxn>
                <a:cxn ang="0">
                  <a:pos x="0" y="9"/>
                </a:cxn>
                <a:cxn ang="0">
                  <a:pos x="22" y="0"/>
                </a:cxn>
                <a:cxn ang="0">
                  <a:pos x="34" y="5"/>
                </a:cxn>
                <a:cxn ang="0">
                  <a:pos x="20" y="12"/>
                </a:cxn>
              </a:cxnLst>
              <a:rect l="0" t="0" r="r" b="b"/>
              <a:pathLst>
                <a:path w="34" h="12">
                  <a:moveTo>
                    <a:pt x="20" y="12"/>
                  </a:moveTo>
                  <a:cubicBezTo>
                    <a:pt x="17" y="12"/>
                    <a:pt x="14" y="7"/>
                    <a:pt x="11" y="7"/>
                  </a:cubicBezTo>
                  <a:cubicBezTo>
                    <a:pt x="10" y="12"/>
                    <a:pt x="8" y="12"/>
                    <a:pt x="4" y="12"/>
                  </a:cubicBezTo>
                  <a:cubicBezTo>
                    <a:pt x="2" y="12"/>
                    <a:pt x="0" y="10"/>
                    <a:pt x="0" y="9"/>
                  </a:cubicBezTo>
                  <a:cubicBezTo>
                    <a:pt x="0" y="2"/>
                    <a:pt x="17" y="0"/>
                    <a:pt x="22" y="0"/>
                  </a:cubicBezTo>
                  <a:cubicBezTo>
                    <a:pt x="28" y="0"/>
                    <a:pt x="32" y="2"/>
                    <a:pt x="34" y="5"/>
                  </a:cubicBezTo>
                  <a:cubicBezTo>
                    <a:pt x="25" y="5"/>
                    <a:pt x="26" y="12"/>
                    <a:pt x="20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80" name="Freeform 162">
              <a:extLst>
                <a:ext uri="{FF2B5EF4-FFF2-40B4-BE49-F238E27FC236}">
                  <a16:creationId xmlns:a16="http://schemas.microsoft.com/office/drawing/2014/main" id="{B2C85CC9-38A7-B240-8D02-285003EFE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8452" y="2987595"/>
              <a:ext cx="42396" cy="29206"/>
            </a:xfrm>
            <a:custGeom>
              <a:avLst/>
              <a:gdLst/>
              <a:ahLst/>
              <a:cxnLst>
                <a:cxn ang="0">
                  <a:pos x="40" y="31"/>
                </a:cxn>
                <a:cxn ang="0">
                  <a:pos x="22" y="36"/>
                </a:cxn>
                <a:cxn ang="0">
                  <a:pos x="0" y="28"/>
                </a:cxn>
                <a:cxn ang="0">
                  <a:pos x="6" y="23"/>
                </a:cxn>
                <a:cxn ang="0">
                  <a:pos x="24" y="23"/>
                </a:cxn>
                <a:cxn ang="0">
                  <a:pos x="17" y="22"/>
                </a:cxn>
                <a:cxn ang="0">
                  <a:pos x="17" y="16"/>
                </a:cxn>
                <a:cxn ang="0">
                  <a:pos x="43" y="8"/>
                </a:cxn>
                <a:cxn ang="0">
                  <a:pos x="51" y="0"/>
                </a:cxn>
                <a:cxn ang="0">
                  <a:pos x="52" y="5"/>
                </a:cxn>
                <a:cxn ang="0">
                  <a:pos x="48" y="11"/>
                </a:cxn>
                <a:cxn ang="0">
                  <a:pos x="28" y="23"/>
                </a:cxn>
                <a:cxn ang="0">
                  <a:pos x="53" y="29"/>
                </a:cxn>
                <a:cxn ang="0">
                  <a:pos x="40" y="31"/>
                </a:cxn>
              </a:cxnLst>
              <a:rect l="0" t="0" r="r" b="b"/>
              <a:pathLst>
                <a:path w="53" h="36">
                  <a:moveTo>
                    <a:pt x="40" y="31"/>
                  </a:moveTo>
                  <a:cubicBezTo>
                    <a:pt x="34" y="31"/>
                    <a:pt x="27" y="36"/>
                    <a:pt x="22" y="36"/>
                  </a:cubicBezTo>
                  <a:cubicBezTo>
                    <a:pt x="19" y="36"/>
                    <a:pt x="1" y="28"/>
                    <a:pt x="0" y="28"/>
                  </a:cubicBezTo>
                  <a:cubicBezTo>
                    <a:pt x="3" y="26"/>
                    <a:pt x="4" y="25"/>
                    <a:pt x="6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19" y="21"/>
                    <a:pt x="21" y="20"/>
                    <a:pt x="17" y="22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30" y="16"/>
                    <a:pt x="30" y="8"/>
                    <a:pt x="43" y="8"/>
                  </a:cubicBezTo>
                  <a:cubicBezTo>
                    <a:pt x="44" y="4"/>
                    <a:pt x="47" y="0"/>
                    <a:pt x="51" y="0"/>
                  </a:cubicBezTo>
                  <a:cubicBezTo>
                    <a:pt x="52" y="0"/>
                    <a:pt x="52" y="4"/>
                    <a:pt x="52" y="5"/>
                  </a:cubicBezTo>
                  <a:cubicBezTo>
                    <a:pt x="50" y="7"/>
                    <a:pt x="48" y="9"/>
                    <a:pt x="48" y="11"/>
                  </a:cubicBezTo>
                  <a:cubicBezTo>
                    <a:pt x="41" y="16"/>
                    <a:pt x="32" y="18"/>
                    <a:pt x="28" y="23"/>
                  </a:cubicBezTo>
                  <a:cubicBezTo>
                    <a:pt x="40" y="24"/>
                    <a:pt x="43" y="25"/>
                    <a:pt x="53" y="29"/>
                  </a:cubicBezTo>
                  <a:cubicBezTo>
                    <a:pt x="49" y="32"/>
                    <a:pt x="45" y="31"/>
                    <a:pt x="40" y="3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81" name="Freeform 164">
              <a:extLst>
                <a:ext uri="{FF2B5EF4-FFF2-40B4-BE49-F238E27FC236}">
                  <a16:creationId xmlns:a16="http://schemas.microsoft.com/office/drawing/2014/main" id="{20D71082-6C44-054A-BF99-967A23F6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1862" y="3110070"/>
              <a:ext cx="76312" cy="29206"/>
            </a:xfrm>
            <a:custGeom>
              <a:avLst/>
              <a:gdLst/>
              <a:ahLst/>
              <a:cxnLst>
                <a:cxn ang="0">
                  <a:pos x="77" y="29"/>
                </a:cxn>
                <a:cxn ang="0">
                  <a:pos x="66" y="34"/>
                </a:cxn>
                <a:cxn ang="0">
                  <a:pos x="58" y="29"/>
                </a:cxn>
                <a:cxn ang="0">
                  <a:pos x="50" y="32"/>
                </a:cxn>
                <a:cxn ang="0">
                  <a:pos x="40" y="36"/>
                </a:cxn>
                <a:cxn ang="0">
                  <a:pos x="32" y="31"/>
                </a:cxn>
                <a:cxn ang="0">
                  <a:pos x="22" y="38"/>
                </a:cxn>
                <a:cxn ang="0">
                  <a:pos x="0" y="18"/>
                </a:cxn>
                <a:cxn ang="0">
                  <a:pos x="20" y="0"/>
                </a:cxn>
                <a:cxn ang="0">
                  <a:pos x="47" y="15"/>
                </a:cxn>
                <a:cxn ang="0">
                  <a:pos x="54" y="3"/>
                </a:cxn>
                <a:cxn ang="0">
                  <a:pos x="97" y="15"/>
                </a:cxn>
                <a:cxn ang="0">
                  <a:pos x="89" y="29"/>
                </a:cxn>
                <a:cxn ang="0">
                  <a:pos x="77" y="29"/>
                </a:cxn>
              </a:cxnLst>
              <a:rect l="0" t="0" r="r" b="b"/>
              <a:pathLst>
                <a:path w="97" h="38">
                  <a:moveTo>
                    <a:pt x="77" y="29"/>
                  </a:moveTo>
                  <a:cubicBezTo>
                    <a:pt x="74" y="29"/>
                    <a:pt x="72" y="34"/>
                    <a:pt x="66" y="34"/>
                  </a:cubicBezTo>
                  <a:cubicBezTo>
                    <a:pt x="63" y="34"/>
                    <a:pt x="62" y="29"/>
                    <a:pt x="58" y="29"/>
                  </a:cubicBezTo>
                  <a:cubicBezTo>
                    <a:pt x="55" y="29"/>
                    <a:pt x="53" y="32"/>
                    <a:pt x="50" y="32"/>
                  </a:cubicBezTo>
                  <a:cubicBezTo>
                    <a:pt x="47" y="32"/>
                    <a:pt x="44" y="36"/>
                    <a:pt x="40" y="36"/>
                  </a:cubicBezTo>
                  <a:cubicBezTo>
                    <a:pt x="36" y="36"/>
                    <a:pt x="34" y="34"/>
                    <a:pt x="32" y="31"/>
                  </a:cubicBezTo>
                  <a:cubicBezTo>
                    <a:pt x="29" y="34"/>
                    <a:pt x="27" y="38"/>
                    <a:pt x="22" y="38"/>
                  </a:cubicBezTo>
                  <a:cubicBezTo>
                    <a:pt x="11" y="38"/>
                    <a:pt x="0" y="29"/>
                    <a:pt x="0" y="18"/>
                  </a:cubicBezTo>
                  <a:cubicBezTo>
                    <a:pt x="0" y="8"/>
                    <a:pt x="11" y="0"/>
                    <a:pt x="20" y="0"/>
                  </a:cubicBezTo>
                  <a:cubicBezTo>
                    <a:pt x="34" y="0"/>
                    <a:pt x="35" y="15"/>
                    <a:pt x="47" y="15"/>
                  </a:cubicBezTo>
                  <a:cubicBezTo>
                    <a:pt x="47" y="8"/>
                    <a:pt x="49" y="3"/>
                    <a:pt x="54" y="3"/>
                  </a:cubicBezTo>
                  <a:cubicBezTo>
                    <a:pt x="62" y="3"/>
                    <a:pt x="88" y="12"/>
                    <a:pt x="97" y="15"/>
                  </a:cubicBezTo>
                  <a:cubicBezTo>
                    <a:pt x="95" y="21"/>
                    <a:pt x="89" y="26"/>
                    <a:pt x="89" y="29"/>
                  </a:cubicBezTo>
                  <a:lnTo>
                    <a:pt x="77" y="2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82" name="Freeform 165">
              <a:extLst>
                <a:ext uri="{FF2B5EF4-FFF2-40B4-BE49-F238E27FC236}">
                  <a16:creationId xmlns:a16="http://schemas.microsoft.com/office/drawing/2014/main" id="{82253D19-A821-B04C-82EF-DF4D64D1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706" y="3708315"/>
              <a:ext cx="20727" cy="10364"/>
            </a:xfrm>
            <a:custGeom>
              <a:avLst/>
              <a:gdLst/>
              <a:ahLst/>
              <a:cxnLst>
                <a:cxn ang="0">
                  <a:pos x="5" y="13"/>
                </a:cxn>
                <a:cxn ang="0">
                  <a:pos x="2" y="11"/>
                </a:cxn>
                <a:cxn ang="0">
                  <a:pos x="0" y="9"/>
                </a:cxn>
                <a:cxn ang="0">
                  <a:pos x="26" y="0"/>
                </a:cxn>
                <a:cxn ang="0">
                  <a:pos x="20" y="4"/>
                </a:cxn>
                <a:cxn ang="0">
                  <a:pos x="19" y="8"/>
                </a:cxn>
                <a:cxn ang="0">
                  <a:pos x="5" y="13"/>
                </a:cxn>
              </a:cxnLst>
              <a:rect l="0" t="0" r="r" b="b"/>
              <a:pathLst>
                <a:path w="26" h="13">
                  <a:moveTo>
                    <a:pt x="5" y="13"/>
                  </a:moveTo>
                  <a:cubicBezTo>
                    <a:pt x="4" y="13"/>
                    <a:pt x="2" y="12"/>
                    <a:pt x="2" y="11"/>
                  </a:cubicBezTo>
                  <a:cubicBezTo>
                    <a:pt x="1" y="11"/>
                    <a:pt x="0" y="9"/>
                    <a:pt x="0" y="9"/>
                  </a:cubicBezTo>
                  <a:cubicBezTo>
                    <a:pt x="7" y="6"/>
                    <a:pt x="18" y="1"/>
                    <a:pt x="26" y="0"/>
                  </a:cubicBezTo>
                  <a:cubicBezTo>
                    <a:pt x="25" y="4"/>
                    <a:pt x="22" y="2"/>
                    <a:pt x="20" y="4"/>
                  </a:cubicBezTo>
                  <a:cubicBezTo>
                    <a:pt x="18" y="4"/>
                    <a:pt x="19" y="7"/>
                    <a:pt x="19" y="8"/>
                  </a:cubicBezTo>
                  <a:cubicBezTo>
                    <a:pt x="18" y="11"/>
                    <a:pt x="9" y="13"/>
                    <a:pt x="5" y="1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83" name="Freeform 166">
              <a:extLst>
                <a:ext uri="{FF2B5EF4-FFF2-40B4-BE49-F238E27FC236}">
                  <a16:creationId xmlns:a16="http://schemas.microsoft.com/office/drawing/2014/main" id="{3B5F1B0A-A8A7-A340-B165-2F96E1261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6272" y="3240082"/>
              <a:ext cx="20727" cy="15074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26" y="6"/>
                </a:cxn>
                <a:cxn ang="0">
                  <a:pos x="26" y="12"/>
                </a:cxn>
                <a:cxn ang="0">
                  <a:pos x="8" y="19"/>
                </a:cxn>
                <a:cxn ang="0">
                  <a:pos x="0" y="14"/>
                </a:cxn>
                <a:cxn ang="0">
                  <a:pos x="5" y="4"/>
                </a:cxn>
              </a:cxnLst>
              <a:rect l="0" t="0" r="r" b="b"/>
              <a:pathLst>
                <a:path w="26" h="19">
                  <a:moveTo>
                    <a:pt x="5" y="4"/>
                  </a:moveTo>
                  <a:cubicBezTo>
                    <a:pt x="8" y="4"/>
                    <a:pt x="8" y="0"/>
                    <a:pt x="11" y="0"/>
                  </a:cubicBezTo>
                  <a:cubicBezTo>
                    <a:pt x="17" y="0"/>
                    <a:pt x="20" y="5"/>
                    <a:pt x="26" y="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0" y="15"/>
                    <a:pt x="15" y="19"/>
                    <a:pt x="8" y="19"/>
                  </a:cubicBezTo>
                  <a:cubicBezTo>
                    <a:pt x="2" y="19"/>
                    <a:pt x="0" y="19"/>
                    <a:pt x="0" y="14"/>
                  </a:cubicBezTo>
                  <a:cubicBezTo>
                    <a:pt x="0" y="12"/>
                    <a:pt x="4" y="4"/>
                    <a:pt x="5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84" name="Freeform 167">
              <a:extLst>
                <a:ext uri="{FF2B5EF4-FFF2-40B4-BE49-F238E27FC236}">
                  <a16:creationId xmlns:a16="http://schemas.microsoft.com/office/drawing/2014/main" id="{5EE713CE-DF8A-1C47-9709-AA2592B30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0847" y="3222183"/>
              <a:ext cx="16016" cy="15074"/>
            </a:xfrm>
            <a:custGeom>
              <a:avLst/>
              <a:gdLst/>
              <a:ahLst/>
              <a:cxnLst>
                <a:cxn ang="0">
                  <a:pos x="21" y="17"/>
                </a:cxn>
                <a:cxn ang="0">
                  <a:pos x="15" y="19"/>
                </a:cxn>
                <a:cxn ang="0">
                  <a:pos x="0" y="8"/>
                </a:cxn>
                <a:cxn ang="0">
                  <a:pos x="21" y="17"/>
                </a:cxn>
              </a:cxnLst>
              <a:rect l="0" t="0" r="r" b="b"/>
              <a:pathLst>
                <a:path w="21" h="20">
                  <a:moveTo>
                    <a:pt x="21" y="17"/>
                  </a:moveTo>
                  <a:cubicBezTo>
                    <a:pt x="21" y="20"/>
                    <a:pt x="15" y="19"/>
                    <a:pt x="15" y="19"/>
                  </a:cubicBezTo>
                  <a:cubicBezTo>
                    <a:pt x="10" y="19"/>
                    <a:pt x="0" y="14"/>
                    <a:pt x="0" y="8"/>
                  </a:cubicBezTo>
                  <a:cubicBezTo>
                    <a:pt x="0" y="0"/>
                    <a:pt x="21" y="8"/>
                    <a:pt x="21" y="1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85" name="Freeform 168">
              <a:extLst>
                <a:ext uri="{FF2B5EF4-FFF2-40B4-BE49-F238E27FC236}">
                  <a16:creationId xmlns:a16="http://schemas.microsoft.com/office/drawing/2014/main" id="{7DB60121-6591-ED4E-97B5-A150F7BAF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3901" y="3165656"/>
              <a:ext cx="15074" cy="10364"/>
            </a:xfrm>
            <a:custGeom>
              <a:avLst/>
              <a:gdLst/>
              <a:ahLst/>
              <a:cxnLst>
                <a:cxn ang="0">
                  <a:pos x="2" y="13"/>
                </a:cxn>
                <a:cxn ang="0">
                  <a:pos x="19" y="8"/>
                </a:cxn>
                <a:cxn ang="0">
                  <a:pos x="8" y="0"/>
                </a:cxn>
                <a:cxn ang="0">
                  <a:pos x="2" y="9"/>
                </a:cxn>
                <a:cxn ang="0">
                  <a:pos x="2" y="13"/>
                </a:cxn>
              </a:cxnLst>
              <a:rect l="0" t="0" r="r" b="b"/>
              <a:pathLst>
                <a:path w="19" h="13">
                  <a:moveTo>
                    <a:pt x="2" y="13"/>
                  </a:moveTo>
                  <a:cubicBezTo>
                    <a:pt x="7" y="13"/>
                    <a:pt x="17" y="10"/>
                    <a:pt x="19" y="8"/>
                  </a:cubicBezTo>
                  <a:cubicBezTo>
                    <a:pt x="15" y="5"/>
                    <a:pt x="13" y="0"/>
                    <a:pt x="8" y="0"/>
                  </a:cubicBezTo>
                  <a:cubicBezTo>
                    <a:pt x="4" y="0"/>
                    <a:pt x="2" y="5"/>
                    <a:pt x="2" y="9"/>
                  </a:cubicBezTo>
                  <a:cubicBezTo>
                    <a:pt x="2" y="10"/>
                    <a:pt x="0" y="13"/>
                    <a:pt x="2" y="1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86" name="Freeform 169">
              <a:extLst>
                <a:ext uri="{FF2B5EF4-FFF2-40B4-BE49-F238E27FC236}">
                  <a16:creationId xmlns:a16="http://schemas.microsoft.com/office/drawing/2014/main" id="{9D7E65E8-E80E-F747-80A6-4CB5EB78B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2952" y="3155292"/>
              <a:ext cx="32032" cy="1319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21" y="0"/>
                </a:cxn>
                <a:cxn ang="0">
                  <a:pos x="41" y="17"/>
                </a:cxn>
                <a:cxn ang="0">
                  <a:pos x="28" y="17"/>
                </a:cxn>
                <a:cxn ang="0">
                  <a:pos x="2" y="11"/>
                </a:cxn>
                <a:cxn ang="0">
                  <a:pos x="0" y="13"/>
                </a:cxn>
              </a:cxnLst>
              <a:rect l="0" t="0" r="r" b="b"/>
              <a:pathLst>
                <a:path w="41" h="17">
                  <a:moveTo>
                    <a:pt x="0" y="13"/>
                  </a:moveTo>
                  <a:cubicBezTo>
                    <a:pt x="5" y="6"/>
                    <a:pt x="11" y="0"/>
                    <a:pt x="21" y="0"/>
                  </a:cubicBezTo>
                  <a:cubicBezTo>
                    <a:pt x="32" y="0"/>
                    <a:pt x="41" y="7"/>
                    <a:pt x="41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0" y="13"/>
                    <a:pt x="10" y="14"/>
                    <a:pt x="2" y="11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87" name="Freeform 170">
              <a:extLst>
                <a:ext uri="{FF2B5EF4-FFF2-40B4-BE49-F238E27FC236}">
                  <a16:creationId xmlns:a16="http://schemas.microsoft.com/office/drawing/2014/main" id="{B04E284D-A4A1-2E45-9904-3C867D211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5132" y="3123260"/>
              <a:ext cx="44280" cy="160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9"/>
                </a:cxn>
                <a:cxn ang="0">
                  <a:pos x="56" y="13"/>
                </a:cxn>
                <a:cxn ang="0">
                  <a:pos x="37" y="20"/>
                </a:cxn>
                <a:cxn ang="0">
                  <a:pos x="4" y="3"/>
                </a:cxn>
                <a:cxn ang="0">
                  <a:pos x="0" y="0"/>
                </a:cxn>
              </a:cxnLst>
              <a:rect l="0" t="0" r="r" b="b"/>
              <a:pathLst>
                <a:path w="56" h="20">
                  <a:moveTo>
                    <a:pt x="0" y="0"/>
                  </a:moveTo>
                  <a:cubicBezTo>
                    <a:pt x="4" y="3"/>
                    <a:pt x="50" y="9"/>
                    <a:pt x="52" y="9"/>
                  </a:cubicBezTo>
                  <a:cubicBezTo>
                    <a:pt x="55" y="9"/>
                    <a:pt x="56" y="11"/>
                    <a:pt x="56" y="13"/>
                  </a:cubicBezTo>
                  <a:cubicBezTo>
                    <a:pt x="56" y="18"/>
                    <a:pt x="44" y="20"/>
                    <a:pt x="37" y="20"/>
                  </a:cubicBezTo>
                  <a:cubicBezTo>
                    <a:pt x="25" y="20"/>
                    <a:pt x="4" y="14"/>
                    <a:pt x="4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88" name="Freeform 171">
              <a:extLst>
                <a:ext uri="{FF2B5EF4-FFF2-40B4-BE49-F238E27FC236}">
                  <a16:creationId xmlns:a16="http://schemas.microsoft.com/office/drawing/2014/main" id="{E31CDB48-71E3-6C4D-80F9-D9380AEF9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2010" y="3144929"/>
              <a:ext cx="9421" cy="10364"/>
            </a:xfrm>
            <a:custGeom>
              <a:avLst/>
              <a:gdLst/>
              <a:ahLst/>
              <a:cxnLst>
                <a:cxn ang="0">
                  <a:pos x="12" y="7"/>
                </a:cxn>
                <a:cxn ang="0">
                  <a:pos x="5" y="13"/>
                </a:cxn>
                <a:cxn ang="0">
                  <a:pos x="0" y="7"/>
                </a:cxn>
                <a:cxn ang="0">
                  <a:pos x="12" y="7"/>
                </a:cxn>
              </a:cxnLst>
              <a:rect l="0" t="0" r="r" b="b"/>
              <a:pathLst>
                <a:path w="12" h="13">
                  <a:moveTo>
                    <a:pt x="12" y="7"/>
                  </a:moveTo>
                  <a:cubicBezTo>
                    <a:pt x="12" y="11"/>
                    <a:pt x="8" y="13"/>
                    <a:pt x="5" y="13"/>
                  </a:cubicBezTo>
                  <a:cubicBezTo>
                    <a:pt x="0" y="13"/>
                    <a:pt x="0" y="11"/>
                    <a:pt x="0" y="7"/>
                  </a:cubicBezTo>
                  <a:cubicBezTo>
                    <a:pt x="0" y="0"/>
                    <a:pt x="12" y="1"/>
                    <a:pt x="12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518" name="Straight Connector 517">
            <a:extLst>
              <a:ext uri="{FF2B5EF4-FFF2-40B4-BE49-F238E27FC236}">
                <a16:creationId xmlns:a16="http://schemas.microsoft.com/office/drawing/2014/main" id="{6DF8D94F-D423-104D-A96E-F98BF4B66696}"/>
              </a:ext>
            </a:extLst>
          </p:cNvPr>
          <p:cNvCxnSpPr/>
          <p:nvPr/>
        </p:nvCxnSpPr>
        <p:spPr>
          <a:xfrm>
            <a:off x="8334109" y="3103649"/>
            <a:ext cx="0" cy="975734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2841C30D-6456-1E47-9112-B232EAC05D00}"/>
              </a:ext>
            </a:extLst>
          </p:cNvPr>
          <p:cNvCxnSpPr/>
          <p:nvPr/>
        </p:nvCxnSpPr>
        <p:spPr>
          <a:xfrm>
            <a:off x="16043541" y="3103649"/>
            <a:ext cx="0" cy="975734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122F2FF9-DB5D-D64D-B57A-00362AD05DF8}"/>
              </a:ext>
            </a:extLst>
          </p:cNvPr>
          <p:cNvCxnSpPr/>
          <p:nvPr/>
        </p:nvCxnSpPr>
        <p:spPr>
          <a:xfrm>
            <a:off x="1172396" y="5441049"/>
            <a:ext cx="668470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35E72BBD-43CD-E94B-9244-5F451CAB6D37}"/>
              </a:ext>
            </a:extLst>
          </p:cNvPr>
          <p:cNvCxnSpPr/>
          <p:nvPr/>
        </p:nvCxnSpPr>
        <p:spPr>
          <a:xfrm>
            <a:off x="8846474" y="5441049"/>
            <a:ext cx="668470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954FCAEF-DEBE-F74A-B24E-DE77B206C89F}"/>
              </a:ext>
            </a:extLst>
          </p:cNvPr>
          <p:cNvCxnSpPr/>
          <p:nvPr/>
        </p:nvCxnSpPr>
        <p:spPr>
          <a:xfrm>
            <a:off x="16522988" y="5441049"/>
            <a:ext cx="668470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E8943AE8-C9E9-144E-BDDA-ADCB17936194}"/>
              </a:ext>
            </a:extLst>
          </p:cNvPr>
          <p:cNvCxnSpPr/>
          <p:nvPr/>
        </p:nvCxnSpPr>
        <p:spPr>
          <a:xfrm>
            <a:off x="1279049" y="9813790"/>
            <a:ext cx="668470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A4D5E7F4-5EC0-E548-AF85-4B79EE90DB2E}"/>
              </a:ext>
            </a:extLst>
          </p:cNvPr>
          <p:cNvCxnSpPr/>
          <p:nvPr/>
        </p:nvCxnSpPr>
        <p:spPr>
          <a:xfrm>
            <a:off x="8953126" y="9813790"/>
            <a:ext cx="668470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422B65CE-3E33-3D41-8D85-DE2E5CEA4A98}"/>
              </a:ext>
            </a:extLst>
          </p:cNvPr>
          <p:cNvCxnSpPr/>
          <p:nvPr/>
        </p:nvCxnSpPr>
        <p:spPr>
          <a:xfrm>
            <a:off x="16629640" y="9813790"/>
            <a:ext cx="668470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TextBox 525">
            <a:extLst>
              <a:ext uri="{FF2B5EF4-FFF2-40B4-BE49-F238E27FC236}">
                <a16:creationId xmlns:a16="http://schemas.microsoft.com/office/drawing/2014/main" id="{09AA6DC5-0EB6-CF46-BCFD-31C5471BFC33}"/>
              </a:ext>
            </a:extLst>
          </p:cNvPr>
          <p:cNvSpPr txBox="1"/>
          <p:nvPr/>
        </p:nvSpPr>
        <p:spPr>
          <a:xfrm>
            <a:off x="3154757" y="3230887"/>
            <a:ext cx="2273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Facebook</a:t>
            </a: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EE1A8A63-C088-1848-992E-23B877DDFC19}"/>
              </a:ext>
            </a:extLst>
          </p:cNvPr>
          <p:cNvSpPr txBox="1"/>
          <p:nvPr/>
        </p:nvSpPr>
        <p:spPr>
          <a:xfrm>
            <a:off x="18388927" y="3230887"/>
            <a:ext cx="2451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300" dirty="0">
                <a:solidFill>
                  <a:schemeClr val="tx2"/>
                </a:solidFill>
                <a:latin typeface="Oswald" panose="02000503000000000000" pitchFamily="2" charset="77"/>
              </a:rPr>
              <a:t>Instagram</a:t>
            </a: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2CBA8C8A-67CA-0746-965C-F88B12D68B89}"/>
              </a:ext>
            </a:extLst>
          </p:cNvPr>
          <p:cNvSpPr txBox="1"/>
          <p:nvPr/>
        </p:nvSpPr>
        <p:spPr>
          <a:xfrm>
            <a:off x="10702234" y="3230887"/>
            <a:ext cx="2026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300" dirty="0">
                <a:solidFill>
                  <a:schemeClr val="tx2"/>
                </a:solidFill>
                <a:latin typeface="Oswald" panose="02000503000000000000" pitchFamily="2" charset="77"/>
              </a:rPr>
              <a:t>YouTube</a:t>
            </a:r>
          </a:p>
        </p:txBody>
      </p:sp>
      <p:sp>
        <p:nvSpPr>
          <p:cNvPr id="529" name="Oval 528">
            <a:extLst>
              <a:ext uri="{FF2B5EF4-FFF2-40B4-BE49-F238E27FC236}">
                <a16:creationId xmlns:a16="http://schemas.microsoft.com/office/drawing/2014/main" id="{64A36400-CC94-5944-9B6E-748029E0EF99}"/>
              </a:ext>
            </a:extLst>
          </p:cNvPr>
          <p:cNvSpPr/>
          <p:nvPr/>
        </p:nvSpPr>
        <p:spPr>
          <a:xfrm>
            <a:off x="1331487" y="3325332"/>
            <a:ext cx="1480192" cy="1480192"/>
          </a:xfrm>
          <a:prstGeom prst="ellipse">
            <a:avLst/>
          </a:prstGeom>
          <a:solidFill>
            <a:srgbClr val="51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530" name="Oval 529">
            <a:extLst>
              <a:ext uri="{FF2B5EF4-FFF2-40B4-BE49-F238E27FC236}">
                <a16:creationId xmlns:a16="http://schemas.microsoft.com/office/drawing/2014/main" id="{06FAB05E-CE5A-A845-87CD-424BC03CA7F7}"/>
              </a:ext>
            </a:extLst>
          </p:cNvPr>
          <p:cNvSpPr/>
          <p:nvPr/>
        </p:nvSpPr>
        <p:spPr>
          <a:xfrm>
            <a:off x="8920208" y="3325332"/>
            <a:ext cx="1480192" cy="1480192"/>
          </a:xfrm>
          <a:prstGeom prst="ellipse">
            <a:avLst/>
          </a:prstGeom>
          <a:solidFill>
            <a:srgbClr val="FC0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531" name="Oval 530">
            <a:extLst>
              <a:ext uri="{FF2B5EF4-FFF2-40B4-BE49-F238E27FC236}">
                <a16:creationId xmlns:a16="http://schemas.microsoft.com/office/drawing/2014/main" id="{6A7E689E-DCCF-3649-BE3E-B1BD2AF6B22B}"/>
              </a:ext>
            </a:extLst>
          </p:cNvPr>
          <p:cNvSpPr/>
          <p:nvPr/>
        </p:nvSpPr>
        <p:spPr>
          <a:xfrm>
            <a:off x="16629640" y="3325332"/>
            <a:ext cx="1480192" cy="1480192"/>
          </a:xfrm>
          <a:prstGeom prst="ellipse">
            <a:avLst/>
          </a:prstGeom>
          <a:gradFill flip="none" rotWithShape="1">
            <a:gsLst>
              <a:gs pos="0">
                <a:srgbClr val="0D49E0"/>
              </a:gs>
              <a:gs pos="65000">
                <a:srgbClr val="FC375F"/>
              </a:gs>
              <a:gs pos="100000">
                <a:srgbClr val="FDC654"/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532" name="Freeform 1">
            <a:extLst>
              <a:ext uri="{FF2B5EF4-FFF2-40B4-BE49-F238E27FC236}">
                <a16:creationId xmlns:a16="http://schemas.microsoft.com/office/drawing/2014/main" id="{0C0946D3-D99A-3F49-A310-2F87A03BF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181" y="3608423"/>
            <a:ext cx="426805" cy="914008"/>
          </a:xfrm>
          <a:custGeom>
            <a:avLst/>
            <a:gdLst>
              <a:gd name="T0" fmla="*/ 303 w 1401"/>
              <a:gd name="T1" fmla="*/ 582 h 3001"/>
              <a:gd name="T2" fmla="*/ 303 w 1401"/>
              <a:gd name="T3" fmla="*/ 994 h 3001"/>
              <a:gd name="T4" fmla="*/ 0 w 1401"/>
              <a:gd name="T5" fmla="*/ 994 h 3001"/>
              <a:gd name="T6" fmla="*/ 0 w 1401"/>
              <a:gd name="T7" fmla="*/ 1499 h 3001"/>
              <a:gd name="T8" fmla="*/ 303 w 1401"/>
              <a:gd name="T9" fmla="*/ 1499 h 3001"/>
              <a:gd name="T10" fmla="*/ 303 w 1401"/>
              <a:gd name="T11" fmla="*/ 3000 h 3001"/>
              <a:gd name="T12" fmla="*/ 924 w 1401"/>
              <a:gd name="T13" fmla="*/ 3000 h 3001"/>
              <a:gd name="T14" fmla="*/ 924 w 1401"/>
              <a:gd name="T15" fmla="*/ 1500 h 3001"/>
              <a:gd name="T16" fmla="*/ 1341 w 1401"/>
              <a:gd name="T17" fmla="*/ 1500 h 3001"/>
              <a:gd name="T18" fmla="*/ 1341 w 1401"/>
              <a:gd name="T19" fmla="*/ 1500 h 3001"/>
              <a:gd name="T20" fmla="*/ 1399 w 1401"/>
              <a:gd name="T21" fmla="*/ 993 h 3001"/>
              <a:gd name="T22" fmla="*/ 926 w 1401"/>
              <a:gd name="T23" fmla="*/ 993 h 3001"/>
              <a:gd name="T24" fmla="*/ 926 w 1401"/>
              <a:gd name="T25" fmla="*/ 647 h 3001"/>
              <a:gd name="T26" fmla="*/ 926 w 1401"/>
              <a:gd name="T27" fmla="*/ 647 h 3001"/>
              <a:gd name="T28" fmla="*/ 1061 w 1401"/>
              <a:gd name="T29" fmla="*/ 526 h 3001"/>
              <a:gd name="T30" fmla="*/ 1400 w 1401"/>
              <a:gd name="T31" fmla="*/ 526 h 3001"/>
              <a:gd name="T32" fmla="*/ 1400 w 1401"/>
              <a:gd name="T33" fmla="*/ 0 h 3001"/>
              <a:gd name="T34" fmla="*/ 939 w 1401"/>
              <a:gd name="T35" fmla="*/ 0 h 3001"/>
              <a:gd name="T36" fmla="*/ 939 w 1401"/>
              <a:gd name="T37" fmla="*/ 0 h 3001"/>
              <a:gd name="T38" fmla="*/ 303 w 1401"/>
              <a:gd name="T39" fmla="*/ 582 h 3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01" h="3001">
                <a:moveTo>
                  <a:pt x="303" y="582"/>
                </a:moveTo>
                <a:lnTo>
                  <a:pt x="303" y="994"/>
                </a:lnTo>
                <a:lnTo>
                  <a:pt x="0" y="994"/>
                </a:lnTo>
                <a:lnTo>
                  <a:pt x="0" y="1499"/>
                </a:lnTo>
                <a:lnTo>
                  <a:pt x="303" y="1499"/>
                </a:lnTo>
                <a:lnTo>
                  <a:pt x="303" y="3000"/>
                </a:lnTo>
                <a:lnTo>
                  <a:pt x="924" y="3000"/>
                </a:lnTo>
                <a:lnTo>
                  <a:pt x="924" y="1500"/>
                </a:lnTo>
                <a:lnTo>
                  <a:pt x="1341" y="1500"/>
                </a:lnTo>
                <a:lnTo>
                  <a:pt x="1341" y="1500"/>
                </a:lnTo>
                <a:cubicBezTo>
                  <a:pt x="1341" y="1500"/>
                  <a:pt x="1380" y="1257"/>
                  <a:pt x="1399" y="993"/>
                </a:cubicBezTo>
                <a:lnTo>
                  <a:pt x="926" y="993"/>
                </a:lnTo>
                <a:lnTo>
                  <a:pt x="926" y="647"/>
                </a:lnTo>
                <a:lnTo>
                  <a:pt x="926" y="647"/>
                </a:lnTo>
                <a:cubicBezTo>
                  <a:pt x="926" y="596"/>
                  <a:pt x="994" y="526"/>
                  <a:pt x="1061" y="526"/>
                </a:cubicBezTo>
                <a:lnTo>
                  <a:pt x="1400" y="526"/>
                </a:lnTo>
                <a:lnTo>
                  <a:pt x="1400" y="0"/>
                </a:lnTo>
                <a:lnTo>
                  <a:pt x="939" y="0"/>
                </a:lnTo>
                <a:lnTo>
                  <a:pt x="939" y="0"/>
                </a:lnTo>
                <a:cubicBezTo>
                  <a:pt x="287" y="0"/>
                  <a:pt x="303" y="506"/>
                  <a:pt x="303" y="5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533" name="Freeform 532">
            <a:extLst>
              <a:ext uri="{FF2B5EF4-FFF2-40B4-BE49-F238E27FC236}">
                <a16:creationId xmlns:a16="http://schemas.microsoft.com/office/drawing/2014/main" id="{C6FDA468-9051-804F-92C8-0CAACA78F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3770" y="3629464"/>
            <a:ext cx="871929" cy="871929"/>
          </a:xfrm>
          <a:custGeom>
            <a:avLst/>
            <a:gdLst>
              <a:gd name="connsiteX0" fmla="*/ 902928 w 1804628"/>
              <a:gd name="connsiteY0" fmla="*/ 620127 h 1804628"/>
              <a:gd name="connsiteX1" fmla="*/ 621192 w 1804628"/>
              <a:gd name="connsiteY1" fmla="*/ 902494 h 1804628"/>
              <a:gd name="connsiteX2" fmla="*/ 902928 w 1804628"/>
              <a:gd name="connsiteY2" fmla="*/ 1184502 h 1804628"/>
              <a:gd name="connsiteX3" fmla="*/ 1185024 w 1804628"/>
              <a:gd name="connsiteY3" fmla="*/ 902494 h 1804628"/>
              <a:gd name="connsiteX4" fmla="*/ 902928 w 1804628"/>
              <a:gd name="connsiteY4" fmla="*/ 620127 h 1804628"/>
              <a:gd name="connsiteX5" fmla="*/ 902928 w 1804628"/>
              <a:gd name="connsiteY5" fmla="*/ 450850 h 1804628"/>
              <a:gd name="connsiteX6" fmla="*/ 1353778 w 1804628"/>
              <a:gd name="connsiteY6" fmla="*/ 902494 h 1804628"/>
              <a:gd name="connsiteX7" fmla="*/ 902928 w 1804628"/>
              <a:gd name="connsiteY7" fmla="*/ 1353778 h 1804628"/>
              <a:gd name="connsiteX8" fmla="*/ 452438 w 1804628"/>
              <a:gd name="connsiteY8" fmla="*/ 902494 h 1804628"/>
              <a:gd name="connsiteX9" fmla="*/ 902928 w 1804628"/>
              <a:gd name="connsiteY9" fmla="*/ 450850 h 1804628"/>
              <a:gd name="connsiteX10" fmla="*/ 1387295 w 1804628"/>
              <a:gd name="connsiteY10" fmla="*/ 357188 h 1804628"/>
              <a:gd name="connsiteX11" fmla="*/ 1447440 w 1804628"/>
              <a:gd name="connsiteY11" fmla="*/ 416973 h 1804628"/>
              <a:gd name="connsiteX12" fmla="*/ 1387295 w 1804628"/>
              <a:gd name="connsiteY12" fmla="*/ 477478 h 1804628"/>
              <a:gd name="connsiteX13" fmla="*/ 1327150 w 1804628"/>
              <a:gd name="connsiteY13" fmla="*/ 416973 h 1804628"/>
              <a:gd name="connsiteX14" fmla="*/ 1387295 w 1804628"/>
              <a:gd name="connsiteY14" fmla="*/ 357188 h 1804628"/>
              <a:gd name="connsiteX15" fmla="*/ 563968 w 1804628"/>
              <a:gd name="connsiteY15" fmla="*/ 169262 h 1804628"/>
              <a:gd name="connsiteX16" fmla="*/ 168902 w 1804628"/>
              <a:gd name="connsiteY16" fmla="*/ 563969 h 1804628"/>
              <a:gd name="connsiteX17" fmla="*/ 168902 w 1804628"/>
              <a:gd name="connsiteY17" fmla="*/ 1241019 h 1804628"/>
              <a:gd name="connsiteX18" fmla="*/ 563968 w 1804628"/>
              <a:gd name="connsiteY18" fmla="*/ 1635365 h 1804628"/>
              <a:gd name="connsiteX19" fmla="*/ 1240659 w 1804628"/>
              <a:gd name="connsiteY19" fmla="*/ 1635365 h 1804628"/>
              <a:gd name="connsiteX20" fmla="*/ 1635365 w 1804628"/>
              <a:gd name="connsiteY20" fmla="*/ 1241019 h 1804628"/>
              <a:gd name="connsiteX21" fmla="*/ 1635365 w 1804628"/>
              <a:gd name="connsiteY21" fmla="*/ 563969 h 1804628"/>
              <a:gd name="connsiteX22" fmla="*/ 1240659 w 1804628"/>
              <a:gd name="connsiteY22" fmla="*/ 169262 h 1804628"/>
              <a:gd name="connsiteX23" fmla="*/ 563968 w 1804628"/>
              <a:gd name="connsiteY23" fmla="*/ 0 h 1804628"/>
              <a:gd name="connsiteX24" fmla="*/ 1240659 w 1804628"/>
              <a:gd name="connsiteY24" fmla="*/ 0 h 1804628"/>
              <a:gd name="connsiteX25" fmla="*/ 1804628 w 1804628"/>
              <a:gd name="connsiteY25" fmla="*/ 563969 h 1804628"/>
              <a:gd name="connsiteX26" fmla="*/ 1804628 w 1804628"/>
              <a:gd name="connsiteY26" fmla="*/ 1241019 h 1804628"/>
              <a:gd name="connsiteX27" fmla="*/ 1240659 w 1804628"/>
              <a:gd name="connsiteY27" fmla="*/ 1804628 h 1804628"/>
              <a:gd name="connsiteX28" fmla="*/ 563968 w 1804628"/>
              <a:gd name="connsiteY28" fmla="*/ 1804628 h 1804628"/>
              <a:gd name="connsiteX29" fmla="*/ 0 w 1804628"/>
              <a:gd name="connsiteY29" fmla="*/ 1241019 h 1804628"/>
              <a:gd name="connsiteX30" fmla="*/ 0 w 1804628"/>
              <a:gd name="connsiteY30" fmla="*/ 563969 h 1804628"/>
              <a:gd name="connsiteX31" fmla="*/ 563968 w 1804628"/>
              <a:gd name="connsiteY31" fmla="*/ 0 h 1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04628" h="1804628">
                <a:moveTo>
                  <a:pt x="902928" y="620127"/>
                </a:moveTo>
                <a:cubicBezTo>
                  <a:pt x="747847" y="620127"/>
                  <a:pt x="621192" y="746544"/>
                  <a:pt x="621192" y="902494"/>
                </a:cubicBezTo>
                <a:cubicBezTo>
                  <a:pt x="621192" y="1057724"/>
                  <a:pt x="747847" y="1184502"/>
                  <a:pt x="902928" y="1184502"/>
                </a:cubicBezTo>
                <a:cubicBezTo>
                  <a:pt x="1058369" y="1184502"/>
                  <a:pt x="1185024" y="1057724"/>
                  <a:pt x="1185024" y="902494"/>
                </a:cubicBezTo>
                <a:cubicBezTo>
                  <a:pt x="1185024" y="746544"/>
                  <a:pt x="1058369" y="620127"/>
                  <a:pt x="902928" y="620127"/>
                </a:cubicBezTo>
                <a:close/>
                <a:moveTo>
                  <a:pt x="902928" y="450850"/>
                </a:moveTo>
                <a:cubicBezTo>
                  <a:pt x="1152281" y="450850"/>
                  <a:pt x="1353778" y="653262"/>
                  <a:pt x="1353778" y="902494"/>
                </a:cubicBezTo>
                <a:cubicBezTo>
                  <a:pt x="1353778" y="1151367"/>
                  <a:pt x="1152281" y="1353778"/>
                  <a:pt x="902928" y="1353778"/>
                </a:cubicBezTo>
                <a:cubicBezTo>
                  <a:pt x="653935" y="1353778"/>
                  <a:pt x="452438" y="1151367"/>
                  <a:pt x="452438" y="902494"/>
                </a:cubicBezTo>
                <a:cubicBezTo>
                  <a:pt x="452438" y="653262"/>
                  <a:pt x="653935" y="450850"/>
                  <a:pt x="902928" y="450850"/>
                </a:cubicBezTo>
                <a:close/>
                <a:moveTo>
                  <a:pt x="1387295" y="357188"/>
                </a:moveTo>
                <a:cubicBezTo>
                  <a:pt x="1420789" y="357188"/>
                  <a:pt x="1447440" y="383839"/>
                  <a:pt x="1447440" y="416973"/>
                </a:cubicBezTo>
                <a:cubicBezTo>
                  <a:pt x="1447440" y="450467"/>
                  <a:pt x="1420789" y="477478"/>
                  <a:pt x="1387295" y="477478"/>
                </a:cubicBezTo>
                <a:cubicBezTo>
                  <a:pt x="1354161" y="477478"/>
                  <a:pt x="1327150" y="450467"/>
                  <a:pt x="1327150" y="416973"/>
                </a:cubicBezTo>
                <a:cubicBezTo>
                  <a:pt x="1327150" y="383839"/>
                  <a:pt x="1354161" y="357188"/>
                  <a:pt x="1387295" y="357188"/>
                </a:cubicBezTo>
                <a:close/>
                <a:moveTo>
                  <a:pt x="563968" y="169262"/>
                </a:moveTo>
                <a:cubicBezTo>
                  <a:pt x="346088" y="169262"/>
                  <a:pt x="168902" y="346088"/>
                  <a:pt x="168902" y="563969"/>
                </a:cubicBezTo>
                <a:lnTo>
                  <a:pt x="168902" y="1241019"/>
                </a:lnTo>
                <a:cubicBezTo>
                  <a:pt x="168902" y="1458540"/>
                  <a:pt x="346088" y="1635365"/>
                  <a:pt x="563968" y="1635365"/>
                </a:cubicBezTo>
                <a:lnTo>
                  <a:pt x="1240659" y="1635365"/>
                </a:lnTo>
                <a:cubicBezTo>
                  <a:pt x="1458540" y="1635365"/>
                  <a:pt x="1635365" y="1458540"/>
                  <a:pt x="1635365" y="1241019"/>
                </a:cubicBezTo>
                <a:lnTo>
                  <a:pt x="1635365" y="563969"/>
                </a:lnTo>
                <a:cubicBezTo>
                  <a:pt x="1635365" y="346088"/>
                  <a:pt x="1458540" y="169262"/>
                  <a:pt x="1240659" y="169262"/>
                </a:cubicBezTo>
                <a:close/>
                <a:moveTo>
                  <a:pt x="563968" y="0"/>
                </a:moveTo>
                <a:lnTo>
                  <a:pt x="1240659" y="0"/>
                </a:lnTo>
                <a:cubicBezTo>
                  <a:pt x="1552175" y="0"/>
                  <a:pt x="1804628" y="252453"/>
                  <a:pt x="1804628" y="563969"/>
                </a:cubicBezTo>
                <a:lnTo>
                  <a:pt x="1804628" y="1241019"/>
                </a:lnTo>
                <a:cubicBezTo>
                  <a:pt x="1804628" y="1552175"/>
                  <a:pt x="1552175" y="1804628"/>
                  <a:pt x="1240659" y="1804628"/>
                </a:cubicBezTo>
                <a:lnTo>
                  <a:pt x="563968" y="1804628"/>
                </a:lnTo>
                <a:cubicBezTo>
                  <a:pt x="252453" y="1804628"/>
                  <a:pt x="0" y="1552175"/>
                  <a:pt x="0" y="1241019"/>
                </a:cubicBezTo>
                <a:lnTo>
                  <a:pt x="0" y="563969"/>
                </a:lnTo>
                <a:cubicBezTo>
                  <a:pt x="0" y="252453"/>
                  <a:pt x="252453" y="0"/>
                  <a:pt x="5639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536" name="Freeform 3">
            <a:extLst>
              <a:ext uri="{FF2B5EF4-FFF2-40B4-BE49-F238E27FC236}">
                <a16:creationId xmlns:a16="http://schemas.microsoft.com/office/drawing/2014/main" id="{45723339-63E7-7E4F-A0F7-4B02C15A4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4680" y="3764469"/>
            <a:ext cx="894037" cy="614110"/>
          </a:xfrm>
          <a:custGeom>
            <a:avLst/>
            <a:gdLst>
              <a:gd name="T0" fmla="*/ 1880 w 5013"/>
              <a:gd name="T1" fmla="*/ 2663 h 3446"/>
              <a:gd name="T2" fmla="*/ 1880 w 5013"/>
              <a:gd name="T3" fmla="*/ 783 h 3446"/>
              <a:gd name="T4" fmla="*/ 3446 w 5013"/>
              <a:gd name="T5" fmla="*/ 1723 h 3446"/>
              <a:gd name="T6" fmla="*/ 1880 w 5013"/>
              <a:gd name="T7" fmla="*/ 2663 h 3446"/>
              <a:gd name="T8" fmla="*/ 4799 w 5013"/>
              <a:gd name="T9" fmla="*/ 332 h 3446"/>
              <a:gd name="T10" fmla="*/ 4799 w 5013"/>
              <a:gd name="T11" fmla="*/ 332 h 3446"/>
              <a:gd name="T12" fmla="*/ 4215 w 5013"/>
              <a:gd name="T13" fmla="*/ 28 h 3446"/>
              <a:gd name="T14" fmla="*/ 4215 w 5013"/>
              <a:gd name="T15" fmla="*/ 28 h 3446"/>
              <a:gd name="T16" fmla="*/ 2507 w 5013"/>
              <a:gd name="T17" fmla="*/ 0 h 3446"/>
              <a:gd name="T18" fmla="*/ 2507 w 5013"/>
              <a:gd name="T19" fmla="*/ 0 h 3446"/>
              <a:gd name="T20" fmla="*/ 797 w 5013"/>
              <a:gd name="T21" fmla="*/ 28 h 3446"/>
              <a:gd name="T22" fmla="*/ 797 w 5013"/>
              <a:gd name="T23" fmla="*/ 28 h 3446"/>
              <a:gd name="T24" fmla="*/ 212 w 5013"/>
              <a:gd name="T25" fmla="*/ 332 h 3446"/>
              <a:gd name="T26" fmla="*/ 212 w 5013"/>
              <a:gd name="T27" fmla="*/ 332 h 3446"/>
              <a:gd name="T28" fmla="*/ 0 w 5013"/>
              <a:gd name="T29" fmla="*/ 1722 h 3446"/>
              <a:gd name="T30" fmla="*/ 0 w 5013"/>
              <a:gd name="T31" fmla="*/ 1723 h 3446"/>
              <a:gd name="T32" fmla="*/ 0 w 5013"/>
              <a:gd name="T33" fmla="*/ 1723 h 3446"/>
              <a:gd name="T34" fmla="*/ 0 w 5013"/>
              <a:gd name="T35" fmla="*/ 1724 h 3446"/>
              <a:gd name="T36" fmla="*/ 0 w 5013"/>
              <a:gd name="T37" fmla="*/ 1724 h 3446"/>
              <a:gd name="T38" fmla="*/ 212 w 5013"/>
              <a:gd name="T39" fmla="*/ 3111 h 3446"/>
              <a:gd name="T40" fmla="*/ 212 w 5013"/>
              <a:gd name="T41" fmla="*/ 3111 h 3446"/>
              <a:gd name="T42" fmla="*/ 797 w 5013"/>
              <a:gd name="T43" fmla="*/ 3418 h 3446"/>
              <a:gd name="T44" fmla="*/ 797 w 5013"/>
              <a:gd name="T45" fmla="*/ 3418 h 3446"/>
              <a:gd name="T46" fmla="*/ 2507 w 5013"/>
              <a:gd name="T47" fmla="*/ 3445 h 3446"/>
              <a:gd name="T48" fmla="*/ 2507 w 5013"/>
              <a:gd name="T49" fmla="*/ 3445 h 3446"/>
              <a:gd name="T50" fmla="*/ 4215 w 5013"/>
              <a:gd name="T51" fmla="*/ 3418 h 3446"/>
              <a:gd name="T52" fmla="*/ 4215 w 5013"/>
              <a:gd name="T53" fmla="*/ 3418 h 3446"/>
              <a:gd name="T54" fmla="*/ 4799 w 5013"/>
              <a:gd name="T55" fmla="*/ 3112 h 3446"/>
              <a:gd name="T56" fmla="*/ 4799 w 5013"/>
              <a:gd name="T57" fmla="*/ 3112 h 3446"/>
              <a:gd name="T58" fmla="*/ 5012 w 5013"/>
              <a:gd name="T59" fmla="*/ 1725 h 3446"/>
              <a:gd name="T60" fmla="*/ 5012 w 5013"/>
              <a:gd name="T61" fmla="*/ 1723 h 3446"/>
              <a:gd name="T62" fmla="*/ 5012 w 5013"/>
              <a:gd name="T63" fmla="*/ 1722 h 3446"/>
              <a:gd name="T64" fmla="*/ 5012 w 5013"/>
              <a:gd name="T65" fmla="*/ 1722 h 3446"/>
              <a:gd name="T66" fmla="*/ 4799 w 5013"/>
              <a:gd name="T67" fmla="*/ 332 h 3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13" h="3446">
                <a:moveTo>
                  <a:pt x="1880" y="2663"/>
                </a:moveTo>
                <a:lnTo>
                  <a:pt x="1880" y="783"/>
                </a:lnTo>
                <a:lnTo>
                  <a:pt x="3446" y="1723"/>
                </a:lnTo>
                <a:lnTo>
                  <a:pt x="1880" y="2663"/>
                </a:lnTo>
                <a:close/>
                <a:moveTo>
                  <a:pt x="4799" y="332"/>
                </a:moveTo>
                <a:lnTo>
                  <a:pt x="4799" y="332"/>
                </a:lnTo>
                <a:cubicBezTo>
                  <a:pt x="4663" y="90"/>
                  <a:pt x="4515" y="45"/>
                  <a:pt x="4215" y="28"/>
                </a:cubicBezTo>
                <a:lnTo>
                  <a:pt x="4215" y="28"/>
                </a:lnTo>
                <a:cubicBezTo>
                  <a:pt x="3915" y="8"/>
                  <a:pt x="3160" y="0"/>
                  <a:pt x="2507" y="0"/>
                </a:cubicBezTo>
                <a:lnTo>
                  <a:pt x="2507" y="0"/>
                </a:lnTo>
                <a:cubicBezTo>
                  <a:pt x="1852" y="0"/>
                  <a:pt x="1097" y="8"/>
                  <a:pt x="797" y="28"/>
                </a:cubicBezTo>
                <a:lnTo>
                  <a:pt x="797" y="28"/>
                </a:lnTo>
                <a:cubicBezTo>
                  <a:pt x="497" y="45"/>
                  <a:pt x="350" y="89"/>
                  <a:pt x="212" y="332"/>
                </a:cubicBezTo>
                <a:lnTo>
                  <a:pt x="212" y="332"/>
                </a:lnTo>
                <a:cubicBezTo>
                  <a:pt x="72" y="573"/>
                  <a:pt x="0" y="989"/>
                  <a:pt x="0" y="1722"/>
                </a:cubicBezTo>
                <a:lnTo>
                  <a:pt x="0" y="1723"/>
                </a:lnTo>
                <a:lnTo>
                  <a:pt x="0" y="1723"/>
                </a:lnTo>
                <a:lnTo>
                  <a:pt x="0" y="1724"/>
                </a:lnTo>
                <a:lnTo>
                  <a:pt x="0" y="1724"/>
                </a:lnTo>
                <a:cubicBezTo>
                  <a:pt x="0" y="2453"/>
                  <a:pt x="72" y="2873"/>
                  <a:pt x="212" y="3111"/>
                </a:cubicBezTo>
                <a:lnTo>
                  <a:pt x="212" y="3111"/>
                </a:lnTo>
                <a:cubicBezTo>
                  <a:pt x="350" y="3353"/>
                  <a:pt x="497" y="3397"/>
                  <a:pt x="797" y="3418"/>
                </a:cubicBezTo>
                <a:lnTo>
                  <a:pt x="797" y="3418"/>
                </a:lnTo>
                <a:cubicBezTo>
                  <a:pt x="1097" y="3435"/>
                  <a:pt x="1852" y="3445"/>
                  <a:pt x="2507" y="3445"/>
                </a:cubicBezTo>
                <a:lnTo>
                  <a:pt x="2507" y="3445"/>
                </a:lnTo>
                <a:cubicBezTo>
                  <a:pt x="3160" y="3445"/>
                  <a:pt x="3915" y="3435"/>
                  <a:pt x="4215" y="3418"/>
                </a:cubicBezTo>
                <a:lnTo>
                  <a:pt x="4215" y="3418"/>
                </a:lnTo>
                <a:cubicBezTo>
                  <a:pt x="4516" y="3397"/>
                  <a:pt x="4664" y="3354"/>
                  <a:pt x="4799" y="3112"/>
                </a:cubicBezTo>
                <a:lnTo>
                  <a:pt x="4799" y="3112"/>
                </a:lnTo>
                <a:cubicBezTo>
                  <a:pt x="4941" y="2873"/>
                  <a:pt x="5012" y="2453"/>
                  <a:pt x="5012" y="1725"/>
                </a:cubicBezTo>
                <a:lnTo>
                  <a:pt x="5012" y="1723"/>
                </a:lnTo>
                <a:lnTo>
                  <a:pt x="5012" y="1722"/>
                </a:lnTo>
                <a:lnTo>
                  <a:pt x="5012" y="1722"/>
                </a:lnTo>
                <a:cubicBezTo>
                  <a:pt x="5012" y="989"/>
                  <a:pt x="4941" y="573"/>
                  <a:pt x="4799" y="3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537" name="Subtitle 2">
            <a:extLst>
              <a:ext uri="{FF2B5EF4-FFF2-40B4-BE49-F238E27FC236}">
                <a16:creationId xmlns:a16="http://schemas.microsoft.com/office/drawing/2014/main" id="{B85A9134-B72A-DB4C-B2DA-40D1331508D8}"/>
              </a:ext>
            </a:extLst>
          </p:cNvPr>
          <p:cNvSpPr txBox="1">
            <a:spLocks/>
          </p:cNvSpPr>
          <p:nvPr/>
        </p:nvSpPr>
        <p:spPr>
          <a:xfrm>
            <a:off x="10673328" y="3876462"/>
            <a:ext cx="4836260" cy="109530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538" name="Subtitle 2">
            <a:extLst>
              <a:ext uri="{FF2B5EF4-FFF2-40B4-BE49-F238E27FC236}">
                <a16:creationId xmlns:a16="http://schemas.microsoft.com/office/drawing/2014/main" id="{D2770F83-ABC1-FD4A-8873-6F31EF6AF7B6}"/>
              </a:ext>
            </a:extLst>
          </p:cNvPr>
          <p:cNvSpPr txBox="1">
            <a:spLocks/>
          </p:cNvSpPr>
          <p:nvPr/>
        </p:nvSpPr>
        <p:spPr>
          <a:xfrm>
            <a:off x="18316237" y="3876462"/>
            <a:ext cx="4836260" cy="109530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539" name="Subtitle 2">
            <a:extLst>
              <a:ext uri="{FF2B5EF4-FFF2-40B4-BE49-F238E27FC236}">
                <a16:creationId xmlns:a16="http://schemas.microsoft.com/office/drawing/2014/main" id="{B91BF183-E116-8143-8F8D-8C879D7AF24A}"/>
              </a:ext>
            </a:extLst>
          </p:cNvPr>
          <p:cNvSpPr txBox="1">
            <a:spLocks/>
          </p:cNvSpPr>
          <p:nvPr/>
        </p:nvSpPr>
        <p:spPr>
          <a:xfrm>
            <a:off x="3096242" y="3876462"/>
            <a:ext cx="4836260" cy="109530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CDE2A5D5-6A81-F14D-A961-449C1C4CC977}"/>
              </a:ext>
            </a:extLst>
          </p:cNvPr>
          <p:cNvSpPr txBox="1"/>
          <p:nvPr/>
        </p:nvSpPr>
        <p:spPr>
          <a:xfrm>
            <a:off x="3086024" y="10283075"/>
            <a:ext cx="3042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pc="300" dirty="0">
                <a:solidFill>
                  <a:srgbClr val="5178B3"/>
                </a:solidFill>
                <a:latin typeface="Oswald" panose="02000503000000000000" pitchFamily="2" charset="77"/>
              </a:rPr>
              <a:t>150,000,000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EC2696A7-87E0-5444-9541-634423588F0A}"/>
              </a:ext>
            </a:extLst>
          </p:cNvPr>
          <p:cNvSpPr txBox="1"/>
          <p:nvPr/>
        </p:nvSpPr>
        <p:spPr>
          <a:xfrm>
            <a:off x="18402636" y="10283075"/>
            <a:ext cx="2757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pc="300" dirty="0">
                <a:solidFill>
                  <a:srgbClr val="7030A0"/>
                </a:solidFill>
                <a:latin typeface="Oswald" panose="02000503000000000000" pitchFamily="2" charset="77"/>
              </a:rPr>
              <a:t>83,600,000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6D8B0739-5B6A-FA4F-A989-08E3B9F70926}"/>
              </a:ext>
            </a:extLst>
          </p:cNvPr>
          <p:cNvSpPr txBox="1"/>
          <p:nvPr/>
        </p:nvSpPr>
        <p:spPr>
          <a:xfrm>
            <a:off x="10681519" y="10283075"/>
            <a:ext cx="3039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pc="300" dirty="0">
                <a:solidFill>
                  <a:srgbClr val="FC0D1B"/>
                </a:solidFill>
                <a:latin typeface="Oswald" panose="02000503000000000000" pitchFamily="2" charset="77"/>
              </a:rPr>
              <a:t>230,500,000</a:t>
            </a:r>
          </a:p>
        </p:txBody>
      </p:sp>
      <p:sp>
        <p:nvSpPr>
          <p:cNvPr id="543" name="Subtitle 2">
            <a:extLst>
              <a:ext uri="{FF2B5EF4-FFF2-40B4-BE49-F238E27FC236}">
                <a16:creationId xmlns:a16="http://schemas.microsoft.com/office/drawing/2014/main" id="{1B91B9DD-0F0D-9949-9182-200E51B84A47}"/>
              </a:ext>
            </a:extLst>
          </p:cNvPr>
          <p:cNvSpPr txBox="1">
            <a:spLocks/>
          </p:cNvSpPr>
          <p:nvPr/>
        </p:nvSpPr>
        <p:spPr>
          <a:xfrm>
            <a:off x="1406524" y="11097845"/>
            <a:ext cx="6442923" cy="153414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</a:t>
            </a:r>
          </a:p>
        </p:txBody>
      </p:sp>
      <p:sp>
        <p:nvSpPr>
          <p:cNvPr id="544" name="Subtitle 2">
            <a:extLst>
              <a:ext uri="{FF2B5EF4-FFF2-40B4-BE49-F238E27FC236}">
                <a16:creationId xmlns:a16="http://schemas.microsoft.com/office/drawing/2014/main" id="{CA2BE012-AD2D-E143-B6CD-0B48CF806141}"/>
              </a:ext>
            </a:extLst>
          </p:cNvPr>
          <p:cNvSpPr txBox="1">
            <a:spLocks/>
          </p:cNvSpPr>
          <p:nvPr/>
        </p:nvSpPr>
        <p:spPr>
          <a:xfrm>
            <a:off x="8973880" y="11097845"/>
            <a:ext cx="6442923" cy="153414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</a:t>
            </a:r>
          </a:p>
        </p:txBody>
      </p:sp>
      <p:sp>
        <p:nvSpPr>
          <p:cNvPr id="545" name="Subtitle 2">
            <a:extLst>
              <a:ext uri="{FF2B5EF4-FFF2-40B4-BE49-F238E27FC236}">
                <a16:creationId xmlns:a16="http://schemas.microsoft.com/office/drawing/2014/main" id="{808D05EB-42E8-5549-823A-E16BA94CD1A4}"/>
              </a:ext>
            </a:extLst>
          </p:cNvPr>
          <p:cNvSpPr txBox="1">
            <a:spLocks/>
          </p:cNvSpPr>
          <p:nvPr/>
        </p:nvSpPr>
        <p:spPr>
          <a:xfrm>
            <a:off x="16576254" y="11097845"/>
            <a:ext cx="6442923" cy="153414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Source Sans Pro Light" panose="020B0403030403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</a:t>
            </a:r>
          </a:p>
        </p:txBody>
      </p:sp>
    </p:spTree>
    <p:extLst>
      <p:ext uri="{BB962C8B-B14F-4D97-AF65-F5344CB8AC3E}">
        <p14:creationId xmlns:p14="http://schemas.microsoft.com/office/powerpoint/2010/main" val="880359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EE4DB8A9-2400-F14D-A10C-06DB585B8783}"/>
              </a:ext>
            </a:extLst>
          </p:cNvPr>
          <p:cNvGrpSpPr/>
          <p:nvPr/>
        </p:nvGrpSpPr>
        <p:grpSpPr>
          <a:xfrm>
            <a:off x="4270457" y="3656980"/>
            <a:ext cx="9144000" cy="7327564"/>
            <a:chOff x="4270457" y="3656980"/>
            <a:chExt cx="9144000" cy="732756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4013DB-C239-E944-83B0-DF4041965F1F}"/>
                </a:ext>
              </a:extLst>
            </p:cNvPr>
            <p:cNvSpPr/>
            <p:nvPr/>
          </p:nvSpPr>
          <p:spPr>
            <a:xfrm>
              <a:off x="4270457" y="5031833"/>
              <a:ext cx="9144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739AD07-03B7-AD45-BDC5-217DA4D16673}"/>
                </a:ext>
              </a:extLst>
            </p:cNvPr>
            <p:cNvSpPr/>
            <p:nvPr/>
          </p:nvSpPr>
          <p:spPr>
            <a:xfrm>
              <a:off x="4270457" y="6406686"/>
              <a:ext cx="9144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B8DBBAD-10E5-9740-8055-B5513127C52B}"/>
                </a:ext>
              </a:extLst>
            </p:cNvPr>
            <p:cNvSpPr/>
            <p:nvPr/>
          </p:nvSpPr>
          <p:spPr>
            <a:xfrm>
              <a:off x="4270457" y="7785440"/>
              <a:ext cx="9144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639D8F-258F-DF45-9A8F-B915B08AD531}"/>
                </a:ext>
              </a:extLst>
            </p:cNvPr>
            <p:cNvSpPr/>
            <p:nvPr/>
          </p:nvSpPr>
          <p:spPr>
            <a:xfrm>
              <a:off x="4270457" y="9153554"/>
              <a:ext cx="9144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A656F6-98FC-A949-809E-9A4AB6DFBC66}"/>
                </a:ext>
              </a:extLst>
            </p:cNvPr>
            <p:cNvSpPr/>
            <p:nvPr/>
          </p:nvSpPr>
          <p:spPr>
            <a:xfrm>
              <a:off x="4270457" y="10527344"/>
              <a:ext cx="9144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5A7588-5698-D24C-BB6B-DF7726A1C10A}"/>
                </a:ext>
              </a:extLst>
            </p:cNvPr>
            <p:cNvSpPr/>
            <p:nvPr/>
          </p:nvSpPr>
          <p:spPr>
            <a:xfrm>
              <a:off x="4270457" y="3656980"/>
              <a:ext cx="9144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3" name="Freeform 9">
            <a:extLst>
              <a:ext uri="{FF2B5EF4-FFF2-40B4-BE49-F238E27FC236}">
                <a16:creationId xmlns:a16="http://schemas.microsoft.com/office/drawing/2014/main" id="{47F9BB12-C281-7844-B3F5-654D7FE93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91" y="2676920"/>
            <a:ext cx="16104551" cy="10300900"/>
          </a:xfrm>
          <a:custGeom>
            <a:avLst/>
            <a:gdLst>
              <a:gd name="T0" fmla="*/ 6141 w 6142"/>
              <a:gd name="T1" fmla="*/ 3708 h 3930"/>
              <a:gd name="T2" fmla="*/ 6141 w 6142"/>
              <a:gd name="T3" fmla="*/ 3856 h 3930"/>
              <a:gd name="T4" fmla="*/ 6141 w 6142"/>
              <a:gd name="T5" fmla="*/ 3856 h 3930"/>
              <a:gd name="T6" fmla="*/ 6070 w 6142"/>
              <a:gd name="T7" fmla="*/ 3929 h 3930"/>
              <a:gd name="T8" fmla="*/ 72 w 6142"/>
              <a:gd name="T9" fmla="*/ 3929 h 3930"/>
              <a:gd name="T10" fmla="*/ 72 w 6142"/>
              <a:gd name="T11" fmla="*/ 3929 h 3930"/>
              <a:gd name="T12" fmla="*/ 0 w 6142"/>
              <a:gd name="T13" fmla="*/ 3856 h 3930"/>
              <a:gd name="T14" fmla="*/ 0 w 6142"/>
              <a:gd name="T15" fmla="*/ 3708 h 3930"/>
              <a:gd name="T16" fmla="*/ 2524 w 6142"/>
              <a:gd name="T17" fmla="*/ 3708 h 3930"/>
              <a:gd name="T18" fmla="*/ 2524 w 6142"/>
              <a:gd name="T19" fmla="*/ 3708 h 3930"/>
              <a:gd name="T20" fmla="*/ 2619 w 6142"/>
              <a:gd name="T21" fmla="*/ 3780 h 3930"/>
              <a:gd name="T22" fmla="*/ 3524 w 6142"/>
              <a:gd name="T23" fmla="*/ 3780 h 3930"/>
              <a:gd name="T24" fmla="*/ 3524 w 6142"/>
              <a:gd name="T25" fmla="*/ 3780 h 3930"/>
              <a:gd name="T26" fmla="*/ 3620 w 6142"/>
              <a:gd name="T27" fmla="*/ 3708 h 3930"/>
              <a:gd name="T28" fmla="*/ 6141 w 6142"/>
              <a:gd name="T29" fmla="*/ 3708 h 3930"/>
              <a:gd name="T30" fmla="*/ 561 w 6142"/>
              <a:gd name="T31" fmla="*/ 186 h 3930"/>
              <a:gd name="T32" fmla="*/ 561 w 6142"/>
              <a:gd name="T33" fmla="*/ 186 h 3930"/>
              <a:gd name="T34" fmla="*/ 587 w 6142"/>
              <a:gd name="T35" fmla="*/ 159 h 3930"/>
              <a:gd name="T36" fmla="*/ 5556 w 6142"/>
              <a:gd name="T37" fmla="*/ 159 h 3930"/>
              <a:gd name="T38" fmla="*/ 5556 w 6142"/>
              <a:gd name="T39" fmla="*/ 159 h 3930"/>
              <a:gd name="T40" fmla="*/ 5582 w 6142"/>
              <a:gd name="T41" fmla="*/ 186 h 3930"/>
              <a:gd name="T42" fmla="*/ 5582 w 6142"/>
              <a:gd name="T43" fmla="*/ 3380 h 3930"/>
              <a:gd name="T44" fmla="*/ 5582 w 6142"/>
              <a:gd name="T45" fmla="*/ 3380 h 3930"/>
              <a:gd name="T46" fmla="*/ 5556 w 6142"/>
              <a:gd name="T47" fmla="*/ 3406 h 3930"/>
              <a:gd name="T48" fmla="*/ 587 w 6142"/>
              <a:gd name="T49" fmla="*/ 3406 h 3930"/>
              <a:gd name="T50" fmla="*/ 587 w 6142"/>
              <a:gd name="T51" fmla="*/ 3406 h 3930"/>
              <a:gd name="T52" fmla="*/ 561 w 6142"/>
              <a:gd name="T53" fmla="*/ 3380 h 3930"/>
              <a:gd name="T54" fmla="*/ 561 w 6142"/>
              <a:gd name="T55" fmla="*/ 186 h 3930"/>
              <a:gd name="T56" fmla="*/ 587 w 6142"/>
              <a:gd name="T57" fmla="*/ 3565 h 3930"/>
              <a:gd name="T58" fmla="*/ 5556 w 6142"/>
              <a:gd name="T59" fmla="*/ 3565 h 3930"/>
              <a:gd name="T60" fmla="*/ 5556 w 6142"/>
              <a:gd name="T61" fmla="*/ 3565 h 3930"/>
              <a:gd name="T62" fmla="*/ 5741 w 6142"/>
              <a:gd name="T63" fmla="*/ 3380 h 3930"/>
              <a:gd name="T64" fmla="*/ 5741 w 6142"/>
              <a:gd name="T65" fmla="*/ 186 h 3930"/>
              <a:gd name="T66" fmla="*/ 5741 w 6142"/>
              <a:gd name="T67" fmla="*/ 186 h 3930"/>
              <a:gd name="T68" fmla="*/ 5556 w 6142"/>
              <a:gd name="T69" fmla="*/ 0 h 3930"/>
              <a:gd name="T70" fmla="*/ 587 w 6142"/>
              <a:gd name="T71" fmla="*/ 0 h 3930"/>
              <a:gd name="T72" fmla="*/ 587 w 6142"/>
              <a:gd name="T73" fmla="*/ 0 h 3930"/>
              <a:gd name="T74" fmla="*/ 402 w 6142"/>
              <a:gd name="T75" fmla="*/ 186 h 3930"/>
              <a:gd name="T76" fmla="*/ 402 w 6142"/>
              <a:gd name="T77" fmla="*/ 3380 h 3930"/>
              <a:gd name="T78" fmla="*/ 402 w 6142"/>
              <a:gd name="T79" fmla="*/ 3380 h 3930"/>
              <a:gd name="T80" fmla="*/ 587 w 6142"/>
              <a:gd name="T81" fmla="*/ 3565 h 3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142" h="3930">
                <a:moveTo>
                  <a:pt x="6141" y="3708"/>
                </a:moveTo>
                <a:lnTo>
                  <a:pt x="6141" y="3856"/>
                </a:lnTo>
                <a:lnTo>
                  <a:pt x="6141" y="3856"/>
                </a:lnTo>
                <a:cubicBezTo>
                  <a:pt x="6141" y="3896"/>
                  <a:pt x="6110" y="3929"/>
                  <a:pt x="6070" y="3929"/>
                </a:cubicBezTo>
                <a:lnTo>
                  <a:pt x="72" y="3929"/>
                </a:lnTo>
                <a:lnTo>
                  <a:pt x="72" y="3929"/>
                </a:lnTo>
                <a:cubicBezTo>
                  <a:pt x="33" y="3929"/>
                  <a:pt x="0" y="3896"/>
                  <a:pt x="0" y="3856"/>
                </a:cubicBezTo>
                <a:lnTo>
                  <a:pt x="0" y="3708"/>
                </a:lnTo>
                <a:lnTo>
                  <a:pt x="2524" y="3708"/>
                </a:lnTo>
                <a:lnTo>
                  <a:pt x="2524" y="3708"/>
                </a:lnTo>
                <a:cubicBezTo>
                  <a:pt x="2536" y="3750"/>
                  <a:pt x="2574" y="3780"/>
                  <a:pt x="2619" y="3780"/>
                </a:cubicBezTo>
                <a:lnTo>
                  <a:pt x="3524" y="3780"/>
                </a:lnTo>
                <a:lnTo>
                  <a:pt x="3524" y="3780"/>
                </a:lnTo>
                <a:cubicBezTo>
                  <a:pt x="3569" y="3780"/>
                  <a:pt x="3607" y="3750"/>
                  <a:pt x="3620" y="3708"/>
                </a:cubicBezTo>
                <a:lnTo>
                  <a:pt x="6141" y="3708"/>
                </a:lnTo>
                <a:close/>
                <a:moveTo>
                  <a:pt x="561" y="186"/>
                </a:moveTo>
                <a:lnTo>
                  <a:pt x="561" y="186"/>
                </a:lnTo>
                <a:cubicBezTo>
                  <a:pt x="561" y="171"/>
                  <a:pt x="574" y="159"/>
                  <a:pt x="587" y="159"/>
                </a:cubicBezTo>
                <a:lnTo>
                  <a:pt x="5556" y="159"/>
                </a:lnTo>
                <a:lnTo>
                  <a:pt x="5556" y="159"/>
                </a:lnTo>
                <a:cubicBezTo>
                  <a:pt x="5570" y="159"/>
                  <a:pt x="5582" y="171"/>
                  <a:pt x="5582" y="186"/>
                </a:cubicBezTo>
                <a:lnTo>
                  <a:pt x="5582" y="3380"/>
                </a:lnTo>
                <a:lnTo>
                  <a:pt x="5582" y="3380"/>
                </a:lnTo>
                <a:cubicBezTo>
                  <a:pt x="5582" y="3395"/>
                  <a:pt x="5570" y="3406"/>
                  <a:pt x="5556" y="3406"/>
                </a:cubicBezTo>
                <a:lnTo>
                  <a:pt x="587" y="3406"/>
                </a:lnTo>
                <a:lnTo>
                  <a:pt x="587" y="3406"/>
                </a:lnTo>
                <a:cubicBezTo>
                  <a:pt x="574" y="3406"/>
                  <a:pt x="561" y="3395"/>
                  <a:pt x="561" y="3380"/>
                </a:cubicBezTo>
                <a:lnTo>
                  <a:pt x="561" y="186"/>
                </a:lnTo>
                <a:close/>
                <a:moveTo>
                  <a:pt x="587" y="3565"/>
                </a:moveTo>
                <a:lnTo>
                  <a:pt x="5556" y="3565"/>
                </a:lnTo>
                <a:lnTo>
                  <a:pt x="5556" y="3565"/>
                </a:lnTo>
                <a:cubicBezTo>
                  <a:pt x="5657" y="3565"/>
                  <a:pt x="5741" y="3482"/>
                  <a:pt x="5741" y="3380"/>
                </a:cubicBezTo>
                <a:lnTo>
                  <a:pt x="5741" y="186"/>
                </a:lnTo>
                <a:lnTo>
                  <a:pt x="5741" y="186"/>
                </a:lnTo>
                <a:cubicBezTo>
                  <a:pt x="5741" y="84"/>
                  <a:pt x="5657" y="0"/>
                  <a:pt x="5556" y="0"/>
                </a:cubicBezTo>
                <a:lnTo>
                  <a:pt x="587" y="0"/>
                </a:lnTo>
                <a:lnTo>
                  <a:pt x="587" y="0"/>
                </a:lnTo>
                <a:cubicBezTo>
                  <a:pt x="486" y="0"/>
                  <a:pt x="402" y="84"/>
                  <a:pt x="402" y="186"/>
                </a:cubicBezTo>
                <a:lnTo>
                  <a:pt x="402" y="3380"/>
                </a:lnTo>
                <a:lnTo>
                  <a:pt x="402" y="3380"/>
                </a:lnTo>
                <a:cubicBezTo>
                  <a:pt x="402" y="3482"/>
                  <a:pt x="486" y="3565"/>
                  <a:pt x="587" y="3565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779AB-1100-5044-8918-AA2E183493CF}"/>
              </a:ext>
            </a:extLst>
          </p:cNvPr>
          <p:cNvSpPr txBox="1"/>
          <p:nvPr/>
        </p:nvSpPr>
        <p:spPr>
          <a:xfrm>
            <a:off x="6276794" y="598595"/>
            <a:ext cx="11824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LAPTOP INFOGRAPHIC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FBEAF1-0235-FF4D-92E3-28716E7415BA}"/>
              </a:ext>
            </a:extLst>
          </p:cNvPr>
          <p:cNvCxnSpPr/>
          <p:nvPr/>
        </p:nvCxnSpPr>
        <p:spPr>
          <a:xfrm>
            <a:off x="10686475" y="374754"/>
            <a:ext cx="2743200" cy="0"/>
          </a:xfrm>
          <a:prstGeom prst="line">
            <a:avLst/>
          </a:prstGeom>
          <a:ln w="508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4024EEF-8AF7-BF4F-BC64-8416645790C2}"/>
              </a:ext>
            </a:extLst>
          </p:cNvPr>
          <p:cNvGrpSpPr/>
          <p:nvPr/>
        </p:nvGrpSpPr>
        <p:grpSpPr>
          <a:xfrm>
            <a:off x="2941704" y="3498969"/>
            <a:ext cx="805589" cy="7630698"/>
            <a:chOff x="2941704" y="3498969"/>
            <a:chExt cx="805589" cy="7630698"/>
          </a:xfrm>
        </p:grpSpPr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B9982CF5-389C-1D4C-AFE8-F01F2F03A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8637" y="10390022"/>
              <a:ext cx="761308" cy="739645"/>
            </a:xfrm>
            <a:custGeom>
              <a:avLst/>
              <a:gdLst>
                <a:gd name="T0" fmla="*/ 0 w 208"/>
                <a:gd name="T1" fmla="*/ 68 h 202"/>
                <a:gd name="T2" fmla="*/ 8 w 208"/>
                <a:gd name="T3" fmla="*/ 79 h 202"/>
                <a:gd name="T4" fmla="*/ 30 w 208"/>
                <a:gd name="T5" fmla="*/ 72 h 202"/>
                <a:gd name="T6" fmla="*/ 64 w 208"/>
                <a:gd name="T7" fmla="*/ 172 h 202"/>
                <a:gd name="T8" fmla="*/ 105 w 208"/>
                <a:gd name="T9" fmla="*/ 190 h 202"/>
                <a:gd name="T10" fmla="*/ 197 w 208"/>
                <a:gd name="T11" fmla="*/ 63 h 202"/>
                <a:gd name="T12" fmla="*/ 113 w 208"/>
                <a:gd name="T13" fmla="*/ 68 h 202"/>
                <a:gd name="T14" fmla="*/ 137 w 208"/>
                <a:gd name="T15" fmla="*/ 95 h 202"/>
                <a:gd name="T16" fmla="*/ 109 w 208"/>
                <a:gd name="T17" fmla="*/ 130 h 202"/>
                <a:gd name="T18" fmla="*/ 93 w 208"/>
                <a:gd name="T19" fmla="*/ 91 h 202"/>
                <a:gd name="T20" fmla="*/ 59 w 208"/>
                <a:gd name="T21" fmla="*/ 23 h 202"/>
                <a:gd name="T22" fmla="*/ 0 w 208"/>
                <a:gd name="T23" fmla="*/ 6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2">
                  <a:moveTo>
                    <a:pt x="0" y="68"/>
                  </a:moveTo>
                  <a:cubicBezTo>
                    <a:pt x="8" y="79"/>
                    <a:pt x="8" y="79"/>
                    <a:pt x="8" y="79"/>
                  </a:cubicBezTo>
                  <a:cubicBezTo>
                    <a:pt x="8" y="79"/>
                    <a:pt x="24" y="66"/>
                    <a:pt x="30" y="72"/>
                  </a:cubicBezTo>
                  <a:cubicBezTo>
                    <a:pt x="36" y="79"/>
                    <a:pt x="57" y="157"/>
                    <a:pt x="64" y="172"/>
                  </a:cubicBezTo>
                  <a:cubicBezTo>
                    <a:pt x="70" y="185"/>
                    <a:pt x="87" y="202"/>
                    <a:pt x="105" y="190"/>
                  </a:cubicBezTo>
                  <a:cubicBezTo>
                    <a:pt x="124" y="178"/>
                    <a:pt x="186" y="125"/>
                    <a:pt x="197" y="63"/>
                  </a:cubicBezTo>
                  <a:cubicBezTo>
                    <a:pt x="208" y="0"/>
                    <a:pt x="122" y="13"/>
                    <a:pt x="113" y="68"/>
                  </a:cubicBezTo>
                  <a:cubicBezTo>
                    <a:pt x="136" y="54"/>
                    <a:pt x="148" y="73"/>
                    <a:pt x="137" y="95"/>
                  </a:cubicBezTo>
                  <a:cubicBezTo>
                    <a:pt x="125" y="116"/>
                    <a:pt x="114" y="130"/>
                    <a:pt x="109" y="130"/>
                  </a:cubicBezTo>
                  <a:cubicBezTo>
                    <a:pt x="103" y="130"/>
                    <a:pt x="99" y="116"/>
                    <a:pt x="93" y="91"/>
                  </a:cubicBezTo>
                  <a:cubicBezTo>
                    <a:pt x="86" y="65"/>
                    <a:pt x="86" y="17"/>
                    <a:pt x="59" y="23"/>
                  </a:cubicBezTo>
                  <a:cubicBezTo>
                    <a:pt x="34" y="28"/>
                    <a:pt x="0" y="68"/>
                    <a:pt x="0" y="68"/>
                  </a:cubicBezTo>
                  <a:close/>
                </a:path>
              </a:pathLst>
            </a:custGeom>
            <a:solidFill>
              <a:srgbClr val="6CB5E3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7" name="Freeform 1">
              <a:extLst>
                <a:ext uri="{FF2B5EF4-FFF2-40B4-BE49-F238E27FC236}">
                  <a16:creationId xmlns:a16="http://schemas.microsoft.com/office/drawing/2014/main" id="{A871DD19-3AB4-C144-9F74-3A80D70EB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972" y="3498969"/>
              <a:ext cx="361063" cy="773221"/>
            </a:xfrm>
            <a:custGeom>
              <a:avLst/>
              <a:gdLst>
                <a:gd name="T0" fmla="*/ 303 w 1401"/>
                <a:gd name="T1" fmla="*/ 582 h 3001"/>
                <a:gd name="T2" fmla="*/ 303 w 1401"/>
                <a:gd name="T3" fmla="*/ 994 h 3001"/>
                <a:gd name="T4" fmla="*/ 0 w 1401"/>
                <a:gd name="T5" fmla="*/ 994 h 3001"/>
                <a:gd name="T6" fmla="*/ 0 w 1401"/>
                <a:gd name="T7" fmla="*/ 1499 h 3001"/>
                <a:gd name="T8" fmla="*/ 303 w 1401"/>
                <a:gd name="T9" fmla="*/ 1499 h 3001"/>
                <a:gd name="T10" fmla="*/ 303 w 1401"/>
                <a:gd name="T11" fmla="*/ 3000 h 3001"/>
                <a:gd name="T12" fmla="*/ 924 w 1401"/>
                <a:gd name="T13" fmla="*/ 3000 h 3001"/>
                <a:gd name="T14" fmla="*/ 924 w 1401"/>
                <a:gd name="T15" fmla="*/ 1500 h 3001"/>
                <a:gd name="T16" fmla="*/ 1341 w 1401"/>
                <a:gd name="T17" fmla="*/ 1500 h 3001"/>
                <a:gd name="T18" fmla="*/ 1341 w 1401"/>
                <a:gd name="T19" fmla="*/ 1500 h 3001"/>
                <a:gd name="T20" fmla="*/ 1399 w 1401"/>
                <a:gd name="T21" fmla="*/ 993 h 3001"/>
                <a:gd name="T22" fmla="*/ 926 w 1401"/>
                <a:gd name="T23" fmla="*/ 993 h 3001"/>
                <a:gd name="T24" fmla="*/ 926 w 1401"/>
                <a:gd name="T25" fmla="*/ 647 h 3001"/>
                <a:gd name="T26" fmla="*/ 926 w 1401"/>
                <a:gd name="T27" fmla="*/ 647 h 3001"/>
                <a:gd name="T28" fmla="*/ 1061 w 1401"/>
                <a:gd name="T29" fmla="*/ 526 h 3001"/>
                <a:gd name="T30" fmla="*/ 1400 w 1401"/>
                <a:gd name="T31" fmla="*/ 526 h 3001"/>
                <a:gd name="T32" fmla="*/ 1400 w 1401"/>
                <a:gd name="T33" fmla="*/ 0 h 3001"/>
                <a:gd name="T34" fmla="*/ 939 w 1401"/>
                <a:gd name="T35" fmla="*/ 0 h 3001"/>
                <a:gd name="T36" fmla="*/ 939 w 1401"/>
                <a:gd name="T37" fmla="*/ 0 h 3001"/>
                <a:gd name="T38" fmla="*/ 303 w 1401"/>
                <a:gd name="T39" fmla="*/ 582 h 3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01" h="3001">
                  <a:moveTo>
                    <a:pt x="303" y="582"/>
                  </a:moveTo>
                  <a:lnTo>
                    <a:pt x="303" y="994"/>
                  </a:lnTo>
                  <a:lnTo>
                    <a:pt x="0" y="994"/>
                  </a:lnTo>
                  <a:lnTo>
                    <a:pt x="0" y="1499"/>
                  </a:lnTo>
                  <a:lnTo>
                    <a:pt x="303" y="1499"/>
                  </a:lnTo>
                  <a:lnTo>
                    <a:pt x="303" y="3000"/>
                  </a:lnTo>
                  <a:lnTo>
                    <a:pt x="924" y="3000"/>
                  </a:lnTo>
                  <a:lnTo>
                    <a:pt x="924" y="1500"/>
                  </a:lnTo>
                  <a:lnTo>
                    <a:pt x="1341" y="1500"/>
                  </a:lnTo>
                  <a:lnTo>
                    <a:pt x="1341" y="1500"/>
                  </a:lnTo>
                  <a:cubicBezTo>
                    <a:pt x="1341" y="1500"/>
                    <a:pt x="1380" y="1257"/>
                    <a:pt x="1399" y="993"/>
                  </a:cubicBezTo>
                  <a:lnTo>
                    <a:pt x="926" y="993"/>
                  </a:lnTo>
                  <a:lnTo>
                    <a:pt x="926" y="647"/>
                  </a:lnTo>
                  <a:lnTo>
                    <a:pt x="926" y="647"/>
                  </a:lnTo>
                  <a:cubicBezTo>
                    <a:pt x="926" y="596"/>
                    <a:pt x="994" y="526"/>
                    <a:pt x="1061" y="526"/>
                  </a:cubicBezTo>
                  <a:lnTo>
                    <a:pt x="1400" y="526"/>
                  </a:lnTo>
                  <a:lnTo>
                    <a:pt x="1400" y="0"/>
                  </a:lnTo>
                  <a:lnTo>
                    <a:pt x="939" y="0"/>
                  </a:lnTo>
                  <a:lnTo>
                    <a:pt x="939" y="0"/>
                  </a:lnTo>
                  <a:cubicBezTo>
                    <a:pt x="287" y="0"/>
                    <a:pt x="303" y="506"/>
                    <a:pt x="303" y="582"/>
                  </a:cubicBezTo>
                </a:path>
              </a:pathLst>
            </a:custGeom>
            <a:solidFill>
              <a:srgbClr val="5178B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966BB769-0FD6-D44B-BAF4-443CFD624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704" y="7730503"/>
              <a:ext cx="805589" cy="553355"/>
            </a:xfrm>
            <a:custGeom>
              <a:avLst/>
              <a:gdLst>
                <a:gd name="T0" fmla="*/ 1880 w 5013"/>
                <a:gd name="T1" fmla="*/ 2663 h 3446"/>
                <a:gd name="T2" fmla="*/ 1880 w 5013"/>
                <a:gd name="T3" fmla="*/ 783 h 3446"/>
                <a:gd name="T4" fmla="*/ 3446 w 5013"/>
                <a:gd name="T5" fmla="*/ 1723 h 3446"/>
                <a:gd name="T6" fmla="*/ 1880 w 5013"/>
                <a:gd name="T7" fmla="*/ 2663 h 3446"/>
                <a:gd name="T8" fmla="*/ 4799 w 5013"/>
                <a:gd name="T9" fmla="*/ 332 h 3446"/>
                <a:gd name="T10" fmla="*/ 4799 w 5013"/>
                <a:gd name="T11" fmla="*/ 332 h 3446"/>
                <a:gd name="T12" fmla="*/ 4215 w 5013"/>
                <a:gd name="T13" fmla="*/ 28 h 3446"/>
                <a:gd name="T14" fmla="*/ 4215 w 5013"/>
                <a:gd name="T15" fmla="*/ 28 h 3446"/>
                <a:gd name="T16" fmla="*/ 2507 w 5013"/>
                <a:gd name="T17" fmla="*/ 0 h 3446"/>
                <a:gd name="T18" fmla="*/ 2507 w 5013"/>
                <a:gd name="T19" fmla="*/ 0 h 3446"/>
                <a:gd name="T20" fmla="*/ 797 w 5013"/>
                <a:gd name="T21" fmla="*/ 28 h 3446"/>
                <a:gd name="T22" fmla="*/ 797 w 5013"/>
                <a:gd name="T23" fmla="*/ 28 h 3446"/>
                <a:gd name="T24" fmla="*/ 212 w 5013"/>
                <a:gd name="T25" fmla="*/ 332 h 3446"/>
                <a:gd name="T26" fmla="*/ 212 w 5013"/>
                <a:gd name="T27" fmla="*/ 332 h 3446"/>
                <a:gd name="T28" fmla="*/ 0 w 5013"/>
                <a:gd name="T29" fmla="*/ 1722 h 3446"/>
                <a:gd name="T30" fmla="*/ 0 w 5013"/>
                <a:gd name="T31" fmla="*/ 1723 h 3446"/>
                <a:gd name="T32" fmla="*/ 0 w 5013"/>
                <a:gd name="T33" fmla="*/ 1723 h 3446"/>
                <a:gd name="T34" fmla="*/ 0 w 5013"/>
                <a:gd name="T35" fmla="*/ 1724 h 3446"/>
                <a:gd name="T36" fmla="*/ 0 w 5013"/>
                <a:gd name="T37" fmla="*/ 1724 h 3446"/>
                <a:gd name="T38" fmla="*/ 212 w 5013"/>
                <a:gd name="T39" fmla="*/ 3111 h 3446"/>
                <a:gd name="T40" fmla="*/ 212 w 5013"/>
                <a:gd name="T41" fmla="*/ 3111 h 3446"/>
                <a:gd name="T42" fmla="*/ 797 w 5013"/>
                <a:gd name="T43" fmla="*/ 3418 h 3446"/>
                <a:gd name="T44" fmla="*/ 797 w 5013"/>
                <a:gd name="T45" fmla="*/ 3418 h 3446"/>
                <a:gd name="T46" fmla="*/ 2507 w 5013"/>
                <a:gd name="T47" fmla="*/ 3445 h 3446"/>
                <a:gd name="T48" fmla="*/ 2507 w 5013"/>
                <a:gd name="T49" fmla="*/ 3445 h 3446"/>
                <a:gd name="T50" fmla="*/ 4215 w 5013"/>
                <a:gd name="T51" fmla="*/ 3418 h 3446"/>
                <a:gd name="T52" fmla="*/ 4215 w 5013"/>
                <a:gd name="T53" fmla="*/ 3418 h 3446"/>
                <a:gd name="T54" fmla="*/ 4799 w 5013"/>
                <a:gd name="T55" fmla="*/ 3112 h 3446"/>
                <a:gd name="T56" fmla="*/ 4799 w 5013"/>
                <a:gd name="T57" fmla="*/ 3112 h 3446"/>
                <a:gd name="T58" fmla="*/ 5012 w 5013"/>
                <a:gd name="T59" fmla="*/ 1725 h 3446"/>
                <a:gd name="T60" fmla="*/ 5012 w 5013"/>
                <a:gd name="T61" fmla="*/ 1723 h 3446"/>
                <a:gd name="T62" fmla="*/ 5012 w 5013"/>
                <a:gd name="T63" fmla="*/ 1722 h 3446"/>
                <a:gd name="T64" fmla="*/ 5012 w 5013"/>
                <a:gd name="T65" fmla="*/ 1722 h 3446"/>
                <a:gd name="T66" fmla="*/ 4799 w 5013"/>
                <a:gd name="T67" fmla="*/ 332 h 3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13" h="3446">
                  <a:moveTo>
                    <a:pt x="1880" y="2663"/>
                  </a:moveTo>
                  <a:lnTo>
                    <a:pt x="1880" y="783"/>
                  </a:lnTo>
                  <a:lnTo>
                    <a:pt x="3446" y="1723"/>
                  </a:lnTo>
                  <a:lnTo>
                    <a:pt x="1880" y="2663"/>
                  </a:lnTo>
                  <a:close/>
                  <a:moveTo>
                    <a:pt x="4799" y="332"/>
                  </a:moveTo>
                  <a:lnTo>
                    <a:pt x="4799" y="332"/>
                  </a:lnTo>
                  <a:cubicBezTo>
                    <a:pt x="4663" y="90"/>
                    <a:pt x="4515" y="45"/>
                    <a:pt x="4215" y="28"/>
                  </a:cubicBezTo>
                  <a:lnTo>
                    <a:pt x="4215" y="28"/>
                  </a:lnTo>
                  <a:cubicBezTo>
                    <a:pt x="3915" y="8"/>
                    <a:pt x="3160" y="0"/>
                    <a:pt x="2507" y="0"/>
                  </a:cubicBezTo>
                  <a:lnTo>
                    <a:pt x="2507" y="0"/>
                  </a:lnTo>
                  <a:cubicBezTo>
                    <a:pt x="1852" y="0"/>
                    <a:pt x="1097" y="8"/>
                    <a:pt x="797" y="28"/>
                  </a:cubicBezTo>
                  <a:lnTo>
                    <a:pt x="797" y="28"/>
                  </a:lnTo>
                  <a:cubicBezTo>
                    <a:pt x="497" y="45"/>
                    <a:pt x="350" y="89"/>
                    <a:pt x="212" y="332"/>
                  </a:cubicBezTo>
                  <a:lnTo>
                    <a:pt x="212" y="332"/>
                  </a:lnTo>
                  <a:cubicBezTo>
                    <a:pt x="72" y="573"/>
                    <a:pt x="0" y="989"/>
                    <a:pt x="0" y="1722"/>
                  </a:cubicBezTo>
                  <a:lnTo>
                    <a:pt x="0" y="1723"/>
                  </a:lnTo>
                  <a:lnTo>
                    <a:pt x="0" y="1723"/>
                  </a:lnTo>
                  <a:lnTo>
                    <a:pt x="0" y="1724"/>
                  </a:lnTo>
                  <a:lnTo>
                    <a:pt x="0" y="1724"/>
                  </a:lnTo>
                  <a:cubicBezTo>
                    <a:pt x="0" y="2453"/>
                    <a:pt x="72" y="2873"/>
                    <a:pt x="212" y="3111"/>
                  </a:cubicBezTo>
                  <a:lnTo>
                    <a:pt x="212" y="3111"/>
                  </a:lnTo>
                  <a:cubicBezTo>
                    <a:pt x="350" y="3353"/>
                    <a:pt x="497" y="3397"/>
                    <a:pt x="797" y="3418"/>
                  </a:cubicBezTo>
                  <a:lnTo>
                    <a:pt x="797" y="3418"/>
                  </a:lnTo>
                  <a:cubicBezTo>
                    <a:pt x="1097" y="3435"/>
                    <a:pt x="1852" y="3445"/>
                    <a:pt x="2507" y="3445"/>
                  </a:cubicBezTo>
                  <a:lnTo>
                    <a:pt x="2507" y="3445"/>
                  </a:lnTo>
                  <a:cubicBezTo>
                    <a:pt x="3160" y="3445"/>
                    <a:pt x="3915" y="3435"/>
                    <a:pt x="4215" y="3418"/>
                  </a:cubicBezTo>
                  <a:lnTo>
                    <a:pt x="4215" y="3418"/>
                  </a:lnTo>
                  <a:cubicBezTo>
                    <a:pt x="4516" y="3397"/>
                    <a:pt x="4664" y="3354"/>
                    <a:pt x="4799" y="3112"/>
                  </a:cubicBezTo>
                  <a:lnTo>
                    <a:pt x="4799" y="3112"/>
                  </a:lnTo>
                  <a:cubicBezTo>
                    <a:pt x="4941" y="2873"/>
                    <a:pt x="5012" y="2453"/>
                    <a:pt x="5012" y="1725"/>
                  </a:cubicBezTo>
                  <a:lnTo>
                    <a:pt x="5012" y="1723"/>
                  </a:lnTo>
                  <a:lnTo>
                    <a:pt x="5012" y="1722"/>
                  </a:lnTo>
                  <a:lnTo>
                    <a:pt x="5012" y="1722"/>
                  </a:lnTo>
                  <a:cubicBezTo>
                    <a:pt x="5012" y="989"/>
                    <a:pt x="4941" y="573"/>
                    <a:pt x="4799" y="332"/>
                  </a:cubicBezTo>
                  <a:close/>
                </a:path>
              </a:pathLst>
            </a:custGeom>
            <a:solidFill>
              <a:srgbClr val="FC0D1B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A05CA7C-99C8-AA40-BA26-104AB3062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782" y="6266474"/>
              <a:ext cx="737623" cy="737623"/>
            </a:xfrm>
            <a:custGeom>
              <a:avLst/>
              <a:gdLst>
                <a:gd name="connsiteX0" fmla="*/ 902928 w 1804628"/>
                <a:gd name="connsiteY0" fmla="*/ 620127 h 1804628"/>
                <a:gd name="connsiteX1" fmla="*/ 621192 w 1804628"/>
                <a:gd name="connsiteY1" fmla="*/ 902494 h 1804628"/>
                <a:gd name="connsiteX2" fmla="*/ 902928 w 1804628"/>
                <a:gd name="connsiteY2" fmla="*/ 1184502 h 1804628"/>
                <a:gd name="connsiteX3" fmla="*/ 1185024 w 1804628"/>
                <a:gd name="connsiteY3" fmla="*/ 902494 h 1804628"/>
                <a:gd name="connsiteX4" fmla="*/ 902928 w 1804628"/>
                <a:gd name="connsiteY4" fmla="*/ 620127 h 1804628"/>
                <a:gd name="connsiteX5" fmla="*/ 902928 w 1804628"/>
                <a:gd name="connsiteY5" fmla="*/ 450850 h 1804628"/>
                <a:gd name="connsiteX6" fmla="*/ 1353778 w 1804628"/>
                <a:gd name="connsiteY6" fmla="*/ 902494 h 1804628"/>
                <a:gd name="connsiteX7" fmla="*/ 902928 w 1804628"/>
                <a:gd name="connsiteY7" fmla="*/ 1353778 h 1804628"/>
                <a:gd name="connsiteX8" fmla="*/ 452438 w 1804628"/>
                <a:gd name="connsiteY8" fmla="*/ 902494 h 1804628"/>
                <a:gd name="connsiteX9" fmla="*/ 902928 w 1804628"/>
                <a:gd name="connsiteY9" fmla="*/ 450850 h 1804628"/>
                <a:gd name="connsiteX10" fmla="*/ 1387295 w 1804628"/>
                <a:gd name="connsiteY10" fmla="*/ 357188 h 1804628"/>
                <a:gd name="connsiteX11" fmla="*/ 1447440 w 1804628"/>
                <a:gd name="connsiteY11" fmla="*/ 416973 h 1804628"/>
                <a:gd name="connsiteX12" fmla="*/ 1387295 w 1804628"/>
                <a:gd name="connsiteY12" fmla="*/ 477478 h 1804628"/>
                <a:gd name="connsiteX13" fmla="*/ 1327150 w 1804628"/>
                <a:gd name="connsiteY13" fmla="*/ 416973 h 1804628"/>
                <a:gd name="connsiteX14" fmla="*/ 1387295 w 1804628"/>
                <a:gd name="connsiteY14" fmla="*/ 357188 h 1804628"/>
                <a:gd name="connsiteX15" fmla="*/ 563968 w 1804628"/>
                <a:gd name="connsiteY15" fmla="*/ 169262 h 1804628"/>
                <a:gd name="connsiteX16" fmla="*/ 168902 w 1804628"/>
                <a:gd name="connsiteY16" fmla="*/ 563969 h 1804628"/>
                <a:gd name="connsiteX17" fmla="*/ 168902 w 1804628"/>
                <a:gd name="connsiteY17" fmla="*/ 1241019 h 1804628"/>
                <a:gd name="connsiteX18" fmla="*/ 563968 w 1804628"/>
                <a:gd name="connsiteY18" fmla="*/ 1635365 h 1804628"/>
                <a:gd name="connsiteX19" fmla="*/ 1240659 w 1804628"/>
                <a:gd name="connsiteY19" fmla="*/ 1635365 h 1804628"/>
                <a:gd name="connsiteX20" fmla="*/ 1635365 w 1804628"/>
                <a:gd name="connsiteY20" fmla="*/ 1241019 h 1804628"/>
                <a:gd name="connsiteX21" fmla="*/ 1635365 w 1804628"/>
                <a:gd name="connsiteY21" fmla="*/ 563969 h 1804628"/>
                <a:gd name="connsiteX22" fmla="*/ 1240659 w 1804628"/>
                <a:gd name="connsiteY22" fmla="*/ 169262 h 1804628"/>
                <a:gd name="connsiteX23" fmla="*/ 563968 w 1804628"/>
                <a:gd name="connsiteY23" fmla="*/ 0 h 1804628"/>
                <a:gd name="connsiteX24" fmla="*/ 1240659 w 1804628"/>
                <a:gd name="connsiteY24" fmla="*/ 0 h 1804628"/>
                <a:gd name="connsiteX25" fmla="*/ 1804628 w 1804628"/>
                <a:gd name="connsiteY25" fmla="*/ 563969 h 1804628"/>
                <a:gd name="connsiteX26" fmla="*/ 1804628 w 1804628"/>
                <a:gd name="connsiteY26" fmla="*/ 1241019 h 1804628"/>
                <a:gd name="connsiteX27" fmla="*/ 1240659 w 1804628"/>
                <a:gd name="connsiteY27" fmla="*/ 1804628 h 1804628"/>
                <a:gd name="connsiteX28" fmla="*/ 563968 w 1804628"/>
                <a:gd name="connsiteY28" fmla="*/ 1804628 h 1804628"/>
                <a:gd name="connsiteX29" fmla="*/ 0 w 1804628"/>
                <a:gd name="connsiteY29" fmla="*/ 1241019 h 1804628"/>
                <a:gd name="connsiteX30" fmla="*/ 0 w 1804628"/>
                <a:gd name="connsiteY30" fmla="*/ 563969 h 1804628"/>
                <a:gd name="connsiteX31" fmla="*/ 563968 w 1804628"/>
                <a:gd name="connsiteY31" fmla="*/ 0 h 180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4628" h="1804628">
                  <a:moveTo>
                    <a:pt x="902928" y="620127"/>
                  </a:moveTo>
                  <a:cubicBezTo>
                    <a:pt x="747847" y="620127"/>
                    <a:pt x="621192" y="746544"/>
                    <a:pt x="621192" y="902494"/>
                  </a:cubicBezTo>
                  <a:cubicBezTo>
                    <a:pt x="621192" y="1057724"/>
                    <a:pt x="747847" y="1184502"/>
                    <a:pt x="902928" y="1184502"/>
                  </a:cubicBezTo>
                  <a:cubicBezTo>
                    <a:pt x="1058369" y="1184502"/>
                    <a:pt x="1185024" y="1057724"/>
                    <a:pt x="1185024" y="902494"/>
                  </a:cubicBezTo>
                  <a:cubicBezTo>
                    <a:pt x="1185024" y="746544"/>
                    <a:pt x="1058369" y="620127"/>
                    <a:pt x="902928" y="620127"/>
                  </a:cubicBezTo>
                  <a:close/>
                  <a:moveTo>
                    <a:pt x="902928" y="450850"/>
                  </a:moveTo>
                  <a:cubicBezTo>
                    <a:pt x="1152281" y="450850"/>
                    <a:pt x="1353778" y="653262"/>
                    <a:pt x="1353778" y="902494"/>
                  </a:cubicBezTo>
                  <a:cubicBezTo>
                    <a:pt x="1353778" y="1151367"/>
                    <a:pt x="1152281" y="1353778"/>
                    <a:pt x="902928" y="1353778"/>
                  </a:cubicBezTo>
                  <a:cubicBezTo>
                    <a:pt x="653935" y="1353778"/>
                    <a:pt x="452438" y="1151367"/>
                    <a:pt x="452438" y="902494"/>
                  </a:cubicBezTo>
                  <a:cubicBezTo>
                    <a:pt x="452438" y="653262"/>
                    <a:pt x="653935" y="450850"/>
                    <a:pt x="902928" y="450850"/>
                  </a:cubicBezTo>
                  <a:close/>
                  <a:moveTo>
                    <a:pt x="1387295" y="357188"/>
                  </a:moveTo>
                  <a:cubicBezTo>
                    <a:pt x="1420789" y="357188"/>
                    <a:pt x="1447440" y="383839"/>
                    <a:pt x="1447440" y="416973"/>
                  </a:cubicBezTo>
                  <a:cubicBezTo>
                    <a:pt x="1447440" y="450467"/>
                    <a:pt x="1420789" y="477478"/>
                    <a:pt x="1387295" y="477478"/>
                  </a:cubicBezTo>
                  <a:cubicBezTo>
                    <a:pt x="1354161" y="477478"/>
                    <a:pt x="1327150" y="450467"/>
                    <a:pt x="1327150" y="416973"/>
                  </a:cubicBezTo>
                  <a:cubicBezTo>
                    <a:pt x="1327150" y="383839"/>
                    <a:pt x="1354161" y="357188"/>
                    <a:pt x="1387295" y="357188"/>
                  </a:cubicBezTo>
                  <a:close/>
                  <a:moveTo>
                    <a:pt x="563968" y="169262"/>
                  </a:moveTo>
                  <a:cubicBezTo>
                    <a:pt x="346088" y="169262"/>
                    <a:pt x="168902" y="346088"/>
                    <a:pt x="168902" y="563969"/>
                  </a:cubicBezTo>
                  <a:lnTo>
                    <a:pt x="168902" y="1241019"/>
                  </a:lnTo>
                  <a:cubicBezTo>
                    <a:pt x="168902" y="1458540"/>
                    <a:pt x="346088" y="1635365"/>
                    <a:pt x="563968" y="1635365"/>
                  </a:cubicBezTo>
                  <a:lnTo>
                    <a:pt x="1240659" y="1635365"/>
                  </a:lnTo>
                  <a:cubicBezTo>
                    <a:pt x="1458540" y="1635365"/>
                    <a:pt x="1635365" y="1458540"/>
                    <a:pt x="1635365" y="1241019"/>
                  </a:cubicBezTo>
                  <a:lnTo>
                    <a:pt x="1635365" y="563969"/>
                  </a:lnTo>
                  <a:cubicBezTo>
                    <a:pt x="1635365" y="346088"/>
                    <a:pt x="1458540" y="169262"/>
                    <a:pt x="1240659" y="169262"/>
                  </a:cubicBezTo>
                  <a:close/>
                  <a:moveTo>
                    <a:pt x="563968" y="0"/>
                  </a:moveTo>
                  <a:lnTo>
                    <a:pt x="1240659" y="0"/>
                  </a:lnTo>
                  <a:cubicBezTo>
                    <a:pt x="1552175" y="0"/>
                    <a:pt x="1804628" y="252453"/>
                    <a:pt x="1804628" y="563969"/>
                  </a:cubicBezTo>
                  <a:lnTo>
                    <a:pt x="1804628" y="1241019"/>
                  </a:lnTo>
                  <a:cubicBezTo>
                    <a:pt x="1804628" y="1552175"/>
                    <a:pt x="1552175" y="1804628"/>
                    <a:pt x="1240659" y="1804628"/>
                  </a:cubicBezTo>
                  <a:lnTo>
                    <a:pt x="563968" y="1804628"/>
                  </a:lnTo>
                  <a:cubicBezTo>
                    <a:pt x="252453" y="1804628"/>
                    <a:pt x="0" y="1552175"/>
                    <a:pt x="0" y="1241019"/>
                  </a:cubicBezTo>
                  <a:lnTo>
                    <a:pt x="0" y="563969"/>
                  </a:lnTo>
                  <a:cubicBezTo>
                    <a:pt x="0" y="252453"/>
                    <a:pt x="252453" y="0"/>
                    <a:pt x="563968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0" name="Freeform 1">
              <a:extLst>
                <a:ext uri="{FF2B5EF4-FFF2-40B4-BE49-F238E27FC236}">
                  <a16:creationId xmlns:a16="http://schemas.microsoft.com/office/drawing/2014/main" id="{EED5AE34-EBBB-154C-934C-416AA7BA9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680" y="9013779"/>
              <a:ext cx="587890" cy="742425"/>
            </a:xfrm>
            <a:custGeom>
              <a:avLst/>
              <a:gdLst>
                <a:gd name="T0" fmla="*/ 3790 w 3942"/>
                <a:gd name="T1" fmla="*/ 1455 h 4977"/>
                <a:gd name="T2" fmla="*/ 3790 w 3942"/>
                <a:gd name="T3" fmla="*/ 1455 h 4977"/>
                <a:gd name="T4" fmla="*/ 1673 w 3942"/>
                <a:gd name="T5" fmla="*/ 115 h 4977"/>
                <a:gd name="T6" fmla="*/ 1673 w 3942"/>
                <a:gd name="T7" fmla="*/ 115 h 4977"/>
                <a:gd name="T8" fmla="*/ 21 w 3942"/>
                <a:gd name="T9" fmla="*/ 1798 h 4977"/>
                <a:gd name="T10" fmla="*/ 21 w 3942"/>
                <a:gd name="T11" fmla="*/ 1798 h 4977"/>
                <a:gd name="T12" fmla="*/ 707 w 3942"/>
                <a:gd name="T13" fmla="*/ 2919 h 4977"/>
                <a:gd name="T14" fmla="*/ 707 w 3942"/>
                <a:gd name="T15" fmla="*/ 2919 h 4977"/>
                <a:gd name="T16" fmla="*/ 582 w 3942"/>
                <a:gd name="T17" fmla="*/ 2109 h 4977"/>
                <a:gd name="T18" fmla="*/ 582 w 3942"/>
                <a:gd name="T19" fmla="*/ 2109 h 4977"/>
                <a:gd name="T20" fmla="*/ 2856 w 3942"/>
                <a:gd name="T21" fmla="*/ 893 h 4977"/>
                <a:gd name="T22" fmla="*/ 2856 w 3942"/>
                <a:gd name="T23" fmla="*/ 893 h 4977"/>
                <a:gd name="T24" fmla="*/ 2109 w 3942"/>
                <a:gd name="T25" fmla="*/ 3136 h 4977"/>
                <a:gd name="T26" fmla="*/ 2109 w 3942"/>
                <a:gd name="T27" fmla="*/ 3136 h 4977"/>
                <a:gd name="T28" fmla="*/ 1829 w 3942"/>
                <a:gd name="T29" fmla="*/ 1206 h 4977"/>
                <a:gd name="T30" fmla="*/ 1829 w 3942"/>
                <a:gd name="T31" fmla="*/ 1206 h 4977"/>
                <a:gd name="T32" fmla="*/ 1206 w 3942"/>
                <a:gd name="T33" fmla="*/ 2389 h 4977"/>
                <a:gd name="T34" fmla="*/ 1206 w 3942"/>
                <a:gd name="T35" fmla="*/ 2389 h 4977"/>
                <a:gd name="T36" fmla="*/ 832 w 3942"/>
                <a:gd name="T37" fmla="*/ 4976 h 4977"/>
                <a:gd name="T38" fmla="*/ 832 w 3942"/>
                <a:gd name="T39" fmla="*/ 4976 h 4977"/>
                <a:gd name="T40" fmla="*/ 1579 w 3942"/>
                <a:gd name="T41" fmla="*/ 3324 h 4977"/>
                <a:gd name="T42" fmla="*/ 1579 w 3942"/>
                <a:gd name="T43" fmla="*/ 3324 h 4977"/>
                <a:gd name="T44" fmla="*/ 2234 w 3942"/>
                <a:gd name="T45" fmla="*/ 3636 h 4977"/>
                <a:gd name="T46" fmla="*/ 2234 w 3942"/>
                <a:gd name="T47" fmla="*/ 3636 h 4977"/>
                <a:gd name="T48" fmla="*/ 3790 w 3942"/>
                <a:gd name="T49" fmla="*/ 1455 h 4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42" h="4977">
                  <a:moveTo>
                    <a:pt x="3790" y="1455"/>
                  </a:moveTo>
                  <a:lnTo>
                    <a:pt x="3790" y="1455"/>
                  </a:lnTo>
                  <a:cubicBezTo>
                    <a:pt x="3658" y="491"/>
                    <a:pt x="2697" y="0"/>
                    <a:pt x="1673" y="115"/>
                  </a:cubicBezTo>
                  <a:lnTo>
                    <a:pt x="1673" y="115"/>
                  </a:lnTo>
                  <a:cubicBezTo>
                    <a:pt x="862" y="206"/>
                    <a:pt x="55" y="860"/>
                    <a:pt x="21" y="1798"/>
                  </a:cubicBezTo>
                  <a:lnTo>
                    <a:pt x="21" y="1798"/>
                  </a:lnTo>
                  <a:cubicBezTo>
                    <a:pt x="0" y="2370"/>
                    <a:pt x="162" y="2799"/>
                    <a:pt x="707" y="2919"/>
                  </a:cubicBezTo>
                  <a:lnTo>
                    <a:pt x="707" y="2919"/>
                  </a:lnTo>
                  <a:cubicBezTo>
                    <a:pt x="942" y="2503"/>
                    <a:pt x="631" y="2412"/>
                    <a:pt x="582" y="2109"/>
                  </a:cubicBezTo>
                  <a:lnTo>
                    <a:pt x="582" y="2109"/>
                  </a:lnTo>
                  <a:cubicBezTo>
                    <a:pt x="382" y="874"/>
                    <a:pt x="2006" y="32"/>
                    <a:pt x="2856" y="893"/>
                  </a:cubicBezTo>
                  <a:lnTo>
                    <a:pt x="2856" y="893"/>
                  </a:lnTo>
                  <a:cubicBezTo>
                    <a:pt x="3445" y="1492"/>
                    <a:pt x="3057" y="3328"/>
                    <a:pt x="2109" y="3136"/>
                  </a:cubicBezTo>
                  <a:lnTo>
                    <a:pt x="2109" y="3136"/>
                  </a:lnTo>
                  <a:cubicBezTo>
                    <a:pt x="1200" y="2955"/>
                    <a:pt x="2553" y="1493"/>
                    <a:pt x="1829" y="1206"/>
                  </a:cubicBezTo>
                  <a:lnTo>
                    <a:pt x="1829" y="1206"/>
                  </a:lnTo>
                  <a:cubicBezTo>
                    <a:pt x="1240" y="972"/>
                    <a:pt x="925" y="1919"/>
                    <a:pt x="1206" y="2389"/>
                  </a:cubicBezTo>
                  <a:lnTo>
                    <a:pt x="1206" y="2389"/>
                  </a:lnTo>
                  <a:cubicBezTo>
                    <a:pt x="1042" y="3199"/>
                    <a:pt x="689" y="3961"/>
                    <a:pt x="832" y="4976"/>
                  </a:cubicBezTo>
                  <a:lnTo>
                    <a:pt x="832" y="4976"/>
                  </a:lnTo>
                  <a:cubicBezTo>
                    <a:pt x="1295" y="4639"/>
                    <a:pt x="1451" y="3995"/>
                    <a:pt x="1579" y="3324"/>
                  </a:cubicBezTo>
                  <a:lnTo>
                    <a:pt x="1579" y="3324"/>
                  </a:lnTo>
                  <a:cubicBezTo>
                    <a:pt x="1813" y="3465"/>
                    <a:pt x="1937" y="3612"/>
                    <a:pt x="2234" y="3636"/>
                  </a:cubicBezTo>
                  <a:lnTo>
                    <a:pt x="2234" y="3636"/>
                  </a:lnTo>
                  <a:cubicBezTo>
                    <a:pt x="3329" y="3720"/>
                    <a:pt x="3941" y="2542"/>
                    <a:pt x="3790" y="1455"/>
                  </a:cubicBezTo>
                </a:path>
              </a:pathLst>
            </a:custGeom>
            <a:solidFill>
              <a:srgbClr val="CA252D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1" name="Freeform 2">
              <a:extLst>
                <a:ext uri="{FF2B5EF4-FFF2-40B4-BE49-F238E27FC236}">
                  <a16:creationId xmlns:a16="http://schemas.microsoft.com/office/drawing/2014/main" id="{F6047293-3CA4-1346-8776-EDF5A2919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3849" y="4951635"/>
              <a:ext cx="761307" cy="617596"/>
            </a:xfrm>
            <a:custGeom>
              <a:avLst/>
              <a:gdLst>
                <a:gd name="T0" fmla="*/ 3688 w 3689"/>
                <a:gd name="T1" fmla="*/ 354 h 2995"/>
                <a:gd name="T2" fmla="*/ 3688 w 3689"/>
                <a:gd name="T3" fmla="*/ 354 h 2995"/>
                <a:gd name="T4" fmla="*/ 3253 w 3689"/>
                <a:gd name="T5" fmla="*/ 474 h 2995"/>
                <a:gd name="T6" fmla="*/ 3253 w 3689"/>
                <a:gd name="T7" fmla="*/ 474 h 2995"/>
                <a:gd name="T8" fmla="*/ 3586 w 3689"/>
                <a:gd name="T9" fmla="*/ 54 h 2995"/>
                <a:gd name="T10" fmla="*/ 3586 w 3689"/>
                <a:gd name="T11" fmla="*/ 54 h 2995"/>
                <a:gd name="T12" fmla="*/ 3104 w 3689"/>
                <a:gd name="T13" fmla="*/ 238 h 2995"/>
                <a:gd name="T14" fmla="*/ 3104 w 3689"/>
                <a:gd name="T15" fmla="*/ 238 h 2995"/>
                <a:gd name="T16" fmla="*/ 2553 w 3689"/>
                <a:gd name="T17" fmla="*/ 0 h 2995"/>
                <a:gd name="T18" fmla="*/ 2553 w 3689"/>
                <a:gd name="T19" fmla="*/ 0 h 2995"/>
                <a:gd name="T20" fmla="*/ 1797 w 3689"/>
                <a:gd name="T21" fmla="*/ 756 h 2995"/>
                <a:gd name="T22" fmla="*/ 1797 w 3689"/>
                <a:gd name="T23" fmla="*/ 756 h 2995"/>
                <a:gd name="T24" fmla="*/ 1816 w 3689"/>
                <a:gd name="T25" fmla="*/ 928 h 2995"/>
                <a:gd name="T26" fmla="*/ 1816 w 3689"/>
                <a:gd name="T27" fmla="*/ 928 h 2995"/>
                <a:gd name="T28" fmla="*/ 257 w 3689"/>
                <a:gd name="T29" fmla="*/ 138 h 2995"/>
                <a:gd name="T30" fmla="*/ 257 w 3689"/>
                <a:gd name="T31" fmla="*/ 138 h 2995"/>
                <a:gd name="T32" fmla="*/ 154 w 3689"/>
                <a:gd name="T33" fmla="*/ 518 h 2995"/>
                <a:gd name="T34" fmla="*/ 154 w 3689"/>
                <a:gd name="T35" fmla="*/ 518 h 2995"/>
                <a:gd name="T36" fmla="*/ 491 w 3689"/>
                <a:gd name="T37" fmla="*/ 1147 h 2995"/>
                <a:gd name="T38" fmla="*/ 491 w 3689"/>
                <a:gd name="T39" fmla="*/ 1147 h 2995"/>
                <a:gd name="T40" fmla="*/ 149 w 3689"/>
                <a:gd name="T41" fmla="*/ 1053 h 2995"/>
                <a:gd name="T42" fmla="*/ 149 w 3689"/>
                <a:gd name="T43" fmla="*/ 1062 h 2995"/>
                <a:gd name="T44" fmla="*/ 149 w 3689"/>
                <a:gd name="T45" fmla="*/ 1062 h 2995"/>
                <a:gd name="T46" fmla="*/ 755 w 3689"/>
                <a:gd name="T47" fmla="*/ 1804 h 2995"/>
                <a:gd name="T48" fmla="*/ 755 w 3689"/>
                <a:gd name="T49" fmla="*/ 1804 h 2995"/>
                <a:gd name="T50" fmla="*/ 556 w 3689"/>
                <a:gd name="T51" fmla="*/ 1830 h 2995"/>
                <a:gd name="T52" fmla="*/ 556 w 3689"/>
                <a:gd name="T53" fmla="*/ 1830 h 2995"/>
                <a:gd name="T54" fmla="*/ 413 w 3689"/>
                <a:gd name="T55" fmla="*/ 1817 h 2995"/>
                <a:gd name="T56" fmla="*/ 413 w 3689"/>
                <a:gd name="T57" fmla="*/ 1817 h 2995"/>
                <a:gd name="T58" fmla="*/ 1120 w 3689"/>
                <a:gd name="T59" fmla="*/ 2342 h 2995"/>
                <a:gd name="T60" fmla="*/ 1120 w 3689"/>
                <a:gd name="T61" fmla="*/ 2342 h 2995"/>
                <a:gd name="T62" fmla="*/ 180 w 3689"/>
                <a:gd name="T63" fmla="*/ 2665 h 2995"/>
                <a:gd name="T64" fmla="*/ 180 w 3689"/>
                <a:gd name="T65" fmla="*/ 2665 h 2995"/>
                <a:gd name="T66" fmla="*/ 0 w 3689"/>
                <a:gd name="T67" fmla="*/ 2655 h 2995"/>
                <a:gd name="T68" fmla="*/ 0 w 3689"/>
                <a:gd name="T69" fmla="*/ 2655 h 2995"/>
                <a:gd name="T70" fmla="*/ 1160 w 3689"/>
                <a:gd name="T71" fmla="*/ 2994 h 2995"/>
                <a:gd name="T72" fmla="*/ 1160 w 3689"/>
                <a:gd name="T73" fmla="*/ 2994 h 2995"/>
                <a:gd name="T74" fmla="*/ 3312 w 3689"/>
                <a:gd name="T75" fmla="*/ 844 h 2995"/>
                <a:gd name="T76" fmla="*/ 3309 w 3689"/>
                <a:gd name="T77" fmla="*/ 746 h 2995"/>
                <a:gd name="T78" fmla="*/ 3309 w 3689"/>
                <a:gd name="T79" fmla="*/ 746 h 2995"/>
                <a:gd name="T80" fmla="*/ 3688 w 3689"/>
                <a:gd name="T81" fmla="*/ 354 h 2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689" h="2995">
                  <a:moveTo>
                    <a:pt x="3688" y="354"/>
                  </a:moveTo>
                  <a:lnTo>
                    <a:pt x="3688" y="354"/>
                  </a:lnTo>
                  <a:cubicBezTo>
                    <a:pt x="3552" y="414"/>
                    <a:pt x="3406" y="455"/>
                    <a:pt x="3253" y="474"/>
                  </a:cubicBezTo>
                  <a:lnTo>
                    <a:pt x="3253" y="474"/>
                  </a:lnTo>
                  <a:cubicBezTo>
                    <a:pt x="3409" y="380"/>
                    <a:pt x="3528" y="232"/>
                    <a:pt x="3586" y="54"/>
                  </a:cubicBezTo>
                  <a:lnTo>
                    <a:pt x="3586" y="54"/>
                  </a:lnTo>
                  <a:cubicBezTo>
                    <a:pt x="3440" y="141"/>
                    <a:pt x="3277" y="205"/>
                    <a:pt x="3104" y="238"/>
                  </a:cubicBezTo>
                  <a:lnTo>
                    <a:pt x="3104" y="238"/>
                  </a:lnTo>
                  <a:cubicBezTo>
                    <a:pt x="2967" y="92"/>
                    <a:pt x="2770" y="0"/>
                    <a:pt x="2553" y="0"/>
                  </a:cubicBezTo>
                  <a:lnTo>
                    <a:pt x="2553" y="0"/>
                  </a:lnTo>
                  <a:cubicBezTo>
                    <a:pt x="2136" y="0"/>
                    <a:pt x="1797" y="338"/>
                    <a:pt x="1797" y="756"/>
                  </a:cubicBezTo>
                  <a:lnTo>
                    <a:pt x="1797" y="756"/>
                  </a:lnTo>
                  <a:cubicBezTo>
                    <a:pt x="1797" y="815"/>
                    <a:pt x="1804" y="872"/>
                    <a:pt x="1816" y="928"/>
                  </a:cubicBezTo>
                  <a:lnTo>
                    <a:pt x="1816" y="928"/>
                  </a:lnTo>
                  <a:cubicBezTo>
                    <a:pt x="1187" y="896"/>
                    <a:pt x="631" y="596"/>
                    <a:pt x="257" y="138"/>
                  </a:cubicBezTo>
                  <a:lnTo>
                    <a:pt x="257" y="138"/>
                  </a:lnTo>
                  <a:cubicBezTo>
                    <a:pt x="191" y="249"/>
                    <a:pt x="154" y="380"/>
                    <a:pt x="154" y="518"/>
                  </a:cubicBezTo>
                  <a:lnTo>
                    <a:pt x="154" y="518"/>
                  </a:lnTo>
                  <a:cubicBezTo>
                    <a:pt x="154" y="780"/>
                    <a:pt x="288" y="1012"/>
                    <a:pt x="491" y="1147"/>
                  </a:cubicBezTo>
                  <a:lnTo>
                    <a:pt x="491" y="1147"/>
                  </a:lnTo>
                  <a:cubicBezTo>
                    <a:pt x="367" y="1144"/>
                    <a:pt x="251" y="1109"/>
                    <a:pt x="149" y="1053"/>
                  </a:cubicBezTo>
                  <a:lnTo>
                    <a:pt x="149" y="1062"/>
                  </a:lnTo>
                  <a:lnTo>
                    <a:pt x="149" y="1062"/>
                  </a:lnTo>
                  <a:cubicBezTo>
                    <a:pt x="149" y="1429"/>
                    <a:pt x="410" y="1735"/>
                    <a:pt x="755" y="1804"/>
                  </a:cubicBezTo>
                  <a:lnTo>
                    <a:pt x="755" y="1804"/>
                  </a:lnTo>
                  <a:cubicBezTo>
                    <a:pt x="692" y="1821"/>
                    <a:pt x="625" y="1830"/>
                    <a:pt x="556" y="1830"/>
                  </a:cubicBezTo>
                  <a:lnTo>
                    <a:pt x="556" y="1830"/>
                  </a:lnTo>
                  <a:cubicBezTo>
                    <a:pt x="508" y="1830"/>
                    <a:pt x="460" y="1826"/>
                    <a:pt x="413" y="1817"/>
                  </a:cubicBezTo>
                  <a:lnTo>
                    <a:pt x="413" y="1817"/>
                  </a:lnTo>
                  <a:cubicBezTo>
                    <a:pt x="510" y="2117"/>
                    <a:pt x="788" y="2335"/>
                    <a:pt x="1120" y="2342"/>
                  </a:cubicBezTo>
                  <a:lnTo>
                    <a:pt x="1120" y="2342"/>
                  </a:lnTo>
                  <a:cubicBezTo>
                    <a:pt x="861" y="2544"/>
                    <a:pt x="534" y="2665"/>
                    <a:pt x="180" y="2665"/>
                  </a:cubicBezTo>
                  <a:lnTo>
                    <a:pt x="180" y="2665"/>
                  </a:lnTo>
                  <a:cubicBezTo>
                    <a:pt x="119" y="2665"/>
                    <a:pt x="60" y="2662"/>
                    <a:pt x="0" y="2655"/>
                  </a:cubicBezTo>
                  <a:lnTo>
                    <a:pt x="0" y="2655"/>
                  </a:lnTo>
                  <a:cubicBezTo>
                    <a:pt x="335" y="2870"/>
                    <a:pt x="733" y="2994"/>
                    <a:pt x="1160" y="2994"/>
                  </a:cubicBezTo>
                  <a:lnTo>
                    <a:pt x="1160" y="2994"/>
                  </a:lnTo>
                  <a:cubicBezTo>
                    <a:pt x="2550" y="2994"/>
                    <a:pt x="3312" y="1843"/>
                    <a:pt x="3312" y="844"/>
                  </a:cubicBezTo>
                  <a:lnTo>
                    <a:pt x="3309" y="746"/>
                  </a:lnTo>
                  <a:lnTo>
                    <a:pt x="3309" y="746"/>
                  </a:lnTo>
                  <a:cubicBezTo>
                    <a:pt x="3458" y="639"/>
                    <a:pt x="3586" y="506"/>
                    <a:pt x="3688" y="354"/>
                  </a:cubicBezTo>
                </a:path>
              </a:pathLst>
            </a:custGeom>
            <a:solidFill>
              <a:srgbClr val="2CB3EB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6D31610-2D38-3146-BFBB-E84E5C6EB4FC}"/>
              </a:ext>
            </a:extLst>
          </p:cNvPr>
          <p:cNvSpPr/>
          <p:nvPr/>
        </p:nvSpPr>
        <p:spPr>
          <a:xfrm>
            <a:off x="4270461" y="3656980"/>
            <a:ext cx="8686800" cy="457200"/>
          </a:xfrm>
          <a:prstGeom prst="rect">
            <a:avLst/>
          </a:prstGeom>
          <a:solidFill>
            <a:srgbClr val="51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74D692-E378-214E-804D-5967627DFE3A}"/>
              </a:ext>
            </a:extLst>
          </p:cNvPr>
          <p:cNvSpPr/>
          <p:nvPr/>
        </p:nvSpPr>
        <p:spPr>
          <a:xfrm>
            <a:off x="4270460" y="5031833"/>
            <a:ext cx="7772400" cy="457200"/>
          </a:xfrm>
          <a:prstGeom prst="rect">
            <a:avLst/>
          </a:prstGeom>
          <a:solidFill>
            <a:srgbClr val="2C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FE9A85-4DAB-AA45-B12D-37B2F19B6383}"/>
              </a:ext>
            </a:extLst>
          </p:cNvPr>
          <p:cNvSpPr/>
          <p:nvPr/>
        </p:nvSpPr>
        <p:spPr>
          <a:xfrm>
            <a:off x="4270459" y="6406686"/>
            <a:ext cx="8229600" cy="457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3D688B-184F-2541-96D1-5BABEB680AAD}"/>
              </a:ext>
            </a:extLst>
          </p:cNvPr>
          <p:cNvSpPr/>
          <p:nvPr/>
        </p:nvSpPr>
        <p:spPr>
          <a:xfrm>
            <a:off x="4270459" y="7781539"/>
            <a:ext cx="6858000" cy="457200"/>
          </a:xfrm>
          <a:prstGeom prst="rect">
            <a:avLst/>
          </a:prstGeom>
          <a:solidFill>
            <a:srgbClr val="FC0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519F0A-FD89-3646-905C-034B121D4879}"/>
              </a:ext>
            </a:extLst>
          </p:cNvPr>
          <p:cNvSpPr/>
          <p:nvPr/>
        </p:nvSpPr>
        <p:spPr>
          <a:xfrm>
            <a:off x="4270459" y="9156392"/>
            <a:ext cx="5760720" cy="457200"/>
          </a:xfrm>
          <a:prstGeom prst="rect">
            <a:avLst/>
          </a:prstGeom>
          <a:solidFill>
            <a:srgbClr val="CA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3395A-BFF8-864F-8169-5F3AC4C4F121}"/>
              </a:ext>
            </a:extLst>
          </p:cNvPr>
          <p:cNvSpPr/>
          <p:nvPr/>
        </p:nvSpPr>
        <p:spPr>
          <a:xfrm>
            <a:off x="4270459" y="10531245"/>
            <a:ext cx="5029200" cy="457200"/>
          </a:xfrm>
          <a:prstGeom prst="rect">
            <a:avLst/>
          </a:prstGeom>
          <a:solidFill>
            <a:srgbClr val="6CB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3417BA-887C-014E-AC34-8913830620C9}"/>
              </a:ext>
            </a:extLst>
          </p:cNvPr>
          <p:cNvSpPr txBox="1"/>
          <p:nvPr/>
        </p:nvSpPr>
        <p:spPr>
          <a:xfrm>
            <a:off x="14011546" y="3562413"/>
            <a:ext cx="125707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 spc="300" dirty="0">
                <a:solidFill>
                  <a:schemeClr val="tx2"/>
                </a:solidFill>
                <a:latin typeface="Oswald" panose="02000503000000000000" pitchFamily="2" charset="77"/>
              </a:rPr>
              <a:t>95%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DC0C2D-0B1E-784F-AC94-D5396A43AC1B}"/>
              </a:ext>
            </a:extLst>
          </p:cNvPr>
          <p:cNvSpPr txBox="1"/>
          <p:nvPr/>
        </p:nvSpPr>
        <p:spPr>
          <a:xfrm>
            <a:off x="14011546" y="4937267"/>
            <a:ext cx="125547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 spc="300" dirty="0">
                <a:solidFill>
                  <a:schemeClr val="tx2"/>
                </a:solidFill>
                <a:latin typeface="Oswald" panose="02000503000000000000" pitchFamily="2" charset="77"/>
              </a:rPr>
              <a:t>85%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98A798-6FDA-1746-A635-0DB937103A49}"/>
              </a:ext>
            </a:extLst>
          </p:cNvPr>
          <p:cNvSpPr txBox="1"/>
          <p:nvPr/>
        </p:nvSpPr>
        <p:spPr>
          <a:xfrm>
            <a:off x="14011546" y="6312119"/>
            <a:ext cx="126028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 spc="300" dirty="0">
                <a:solidFill>
                  <a:schemeClr val="tx2"/>
                </a:solidFill>
                <a:latin typeface="Oswald" panose="02000503000000000000" pitchFamily="2" charset="77"/>
              </a:rPr>
              <a:t>90%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10C484-683B-4145-851D-0816313BEC03}"/>
              </a:ext>
            </a:extLst>
          </p:cNvPr>
          <p:cNvSpPr txBox="1"/>
          <p:nvPr/>
        </p:nvSpPr>
        <p:spPr>
          <a:xfrm>
            <a:off x="14011546" y="7684014"/>
            <a:ext cx="124104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 spc="300" dirty="0">
                <a:solidFill>
                  <a:schemeClr val="tx2"/>
                </a:solidFill>
                <a:latin typeface="Oswald" panose="02000503000000000000" pitchFamily="2" charset="77"/>
              </a:rPr>
              <a:t>75%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2CBCBB-0983-0B42-A26A-99A77B339AD0}"/>
              </a:ext>
            </a:extLst>
          </p:cNvPr>
          <p:cNvSpPr txBox="1"/>
          <p:nvPr/>
        </p:nvSpPr>
        <p:spPr>
          <a:xfrm>
            <a:off x="14011546" y="9058988"/>
            <a:ext cx="125707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 spc="300" dirty="0">
                <a:solidFill>
                  <a:schemeClr val="tx2"/>
                </a:solidFill>
                <a:latin typeface="Oswald" panose="02000503000000000000" pitchFamily="2" charset="77"/>
              </a:rPr>
              <a:t>63%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14A7BB-3932-EE43-8B7E-D8F88614CD2E}"/>
              </a:ext>
            </a:extLst>
          </p:cNvPr>
          <p:cNvSpPr txBox="1"/>
          <p:nvPr/>
        </p:nvSpPr>
        <p:spPr>
          <a:xfrm>
            <a:off x="14011546" y="10432778"/>
            <a:ext cx="125386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 spc="300" dirty="0">
                <a:solidFill>
                  <a:schemeClr val="tx2"/>
                </a:solidFill>
                <a:latin typeface="Oswald" panose="02000503000000000000" pitchFamily="2" charset="77"/>
              </a:rPr>
              <a:t>55%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2C7B99-6344-9445-A87F-0A8EC054AF5E}"/>
              </a:ext>
            </a:extLst>
          </p:cNvPr>
          <p:cNvGrpSpPr/>
          <p:nvPr/>
        </p:nvGrpSpPr>
        <p:grpSpPr>
          <a:xfrm>
            <a:off x="17327886" y="10135932"/>
            <a:ext cx="2786865" cy="1034529"/>
            <a:chOff x="17327886" y="10135932"/>
            <a:chExt cx="2786865" cy="1034529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0DD98852-8E52-424B-9EA5-1B3A3AA4C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7886" y="10135932"/>
              <a:ext cx="471354" cy="1034529"/>
            </a:xfrm>
            <a:custGeom>
              <a:avLst/>
              <a:gdLst>
                <a:gd name="connsiteX0" fmla="*/ 205308 w 506325"/>
                <a:gd name="connsiteY0" fmla="*/ 211946 h 1111283"/>
                <a:gd name="connsiteX1" fmla="*/ 246010 w 506325"/>
                <a:gd name="connsiteY1" fmla="*/ 211946 h 1111283"/>
                <a:gd name="connsiteX2" fmla="*/ 259576 w 506325"/>
                <a:gd name="connsiteY2" fmla="*/ 211946 h 1111283"/>
                <a:gd name="connsiteX3" fmla="*/ 300278 w 506325"/>
                <a:gd name="connsiteY3" fmla="*/ 211946 h 1111283"/>
                <a:gd name="connsiteX4" fmla="*/ 422380 w 506325"/>
                <a:gd name="connsiteY4" fmla="*/ 307330 h 1111283"/>
                <a:gd name="connsiteX5" fmla="*/ 429164 w 506325"/>
                <a:gd name="connsiteY5" fmla="*/ 314143 h 1111283"/>
                <a:gd name="connsiteX6" fmla="*/ 503782 w 506325"/>
                <a:gd name="connsiteY6" fmla="*/ 559417 h 1111283"/>
                <a:gd name="connsiteX7" fmla="*/ 483432 w 506325"/>
                <a:gd name="connsiteY7" fmla="*/ 607109 h 1111283"/>
                <a:gd name="connsiteX8" fmla="*/ 429164 w 506325"/>
                <a:gd name="connsiteY8" fmla="*/ 586670 h 1111283"/>
                <a:gd name="connsiteX9" fmla="*/ 361328 w 506325"/>
                <a:gd name="connsiteY9" fmla="*/ 348209 h 1111283"/>
                <a:gd name="connsiteX10" fmla="*/ 340978 w 506325"/>
                <a:gd name="connsiteY10" fmla="*/ 348209 h 1111283"/>
                <a:gd name="connsiteX11" fmla="*/ 469864 w 506325"/>
                <a:gd name="connsiteY11" fmla="*/ 750186 h 1111283"/>
                <a:gd name="connsiteX12" fmla="*/ 368112 w 506325"/>
                <a:gd name="connsiteY12" fmla="*/ 750186 h 1111283"/>
                <a:gd name="connsiteX13" fmla="*/ 368112 w 506325"/>
                <a:gd name="connsiteY13" fmla="*/ 1063591 h 1111283"/>
                <a:gd name="connsiteX14" fmla="*/ 313844 w 506325"/>
                <a:gd name="connsiteY14" fmla="*/ 1111283 h 1111283"/>
                <a:gd name="connsiteX15" fmla="*/ 273144 w 506325"/>
                <a:gd name="connsiteY15" fmla="*/ 1063591 h 1111283"/>
                <a:gd name="connsiteX16" fmla="*/ 273144 w 506325"/>
                <a:gd name="connsiteY16" fmla="*/ 750186 h 1111283"/>
                <a:gd name="connsiteX17" fmla="*/ 232442 w 506325"/>
                <a:gd name="connsiteY17" fmla="*/ 750186 h 1111283"/>
                <a:gd name="connsiteX18" fmla="*/ 232442 w 506325"/>
                <a:gd name="connsiteY18" fmla="*/ 1063591 h 1111283"/>
                <a:gd name="connsiteX19" fmla="*/ 191742 w 506325"/>
                <a:gd name="connsiteY19" fmla="*/ 1111283 h 1111283"/>
                <a:gd name="connsiteX20" fmla="*/ 144258 w 506325"/>
                <a:gd name="connsiteY20" fmla="*/ 1063591 h 1111283"/>
                <a:gd name="connsiteX21" fmla="*/ 144258 w 506325"/>
                <a:gd name="connsiteY21" fmla="*/ 750186 h 1111283"/>
                <a:gd name="connsiteX22" fmla="*/ 42506 w 506325"/>
                <a:gd name="connsiteY22" fmla="*/ 750186 h 1111283"/>
                <a:gd name="connsiteX23" fmla="*/ 171392 w 506325"/>
                <a:gd name="connsiteY23" fmla="*/ 348209 h 1111283"/>
                <a:gd name="connsiteX24" fmla="*/ 151040 w 506325"/>
                <a:gd name="connsiteY24" fmla="*/ 348209 h 1111283"/>
                <a:gd name="connsiteX25" fmla="*/ 76422 w 506325"/>
                <a:gd name="connsiteY25" fmla="*/ 586670 h 1111283"/>
                <a:gd name="connsiteX26" fmla="*/ 22154 w 506325"/>
                <a:gd name="connsiteY26" fmla="*/ 607109 h 1111283"/>
                <a:gd name="connsiteX27" fmla="*/ 1804 w 506325"/>
                <a:gd name="connsiteY27" fmla="*/ 559417 h 1111283"/>
                <a:gd name="connsiteX28" fmla="*/ 76422 w 506325"/>
                <a:gd name="connsiteY28" fmla="*/ 314143 h 1111283"/>
                <a:gd name="connsiteX29" fmla="*/ 83206 w 506325"/>
                <a:gd name="connsiteY29" fmla="*/ 307330 h 1111283"/>
                <a:gd name="connsiteX30" fmla="*/ 205308 w 506325"/>
                <a:gd name="connsiteY30" fmla="*/ 211946 h 1111283"/>
                <a:gd name="connsiteX31" fmla="*/ 252792 w 506325"/>
                <a:gd name="connsiteY31" fmla="*/ 0 h 1111283"/>
                <a:gd name="connsiteX32" fmla="*/ 355902 w 506325"/>
                <a:gd name="connsiteY32" fmla="*/ 98813 h 1111283"/>
                <a:gd name="connsiteX33" fmla="*/ 252792 w 506325"/>
                <a:gd name="connsiteY33" fmla="*/ 197626 h 1111283"/>
                <a:gd name="connsiteX34" fmla="*/ 149684 w 506325"/>
                <a:gd name="connsiteY34" fmla="*/ 98813 h 1111283"/>
                <a:gd name="connsiteX35" fmla="*/ 252792 w 506325"/>
                <a:gd name="connsiteY35" fmla="*/ 0 h 11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06325" h="1111283">
                  <a:moveTo>
                    <a:pt x="205308" y="211946"/>
                  </a:moveTo>
                  <a:cubicBezTo>
                    <a:pt x="232442" y="211946"/>
                    <a:pt x="225660" y="211946"/>
                    <a:pt x="246010" y="211946"/>
                  </a:cubicBezTo>
                  <a:cubicBezTo>
                    <a:pt x="252792" y="211946"/>
                    <a:pt x="259576" y="211946"/>
                    <a:pt x="259576" y="211946"/>
                  </a:cubicBezTo>
                  <a:cubicBezTo>
                    <a:pt x="286710" y="211946"/>
                    <a:pt x="279926" y="211946"/>
                    <a:pt x="300278" y="211946"/>
                  </a:cubicBezTo>
                  <a:cubicBezTo>
                    <a:pt x="327412" y="211946"/>
                    <a:pt x="395246" y="232385"/>
                    <a:pt x="422380" y="307330"/>
                  </a:cubicBezTo>
                  <a:cubicBezTo>
                    <a:pt x="422380" y="307330"/>
                    <a:pt x="422380" y="307330"/>
                    <a:pt x="429164" y="314143"/>
                  </a:cubicBezTo>
                  <a:cubicBezTo>
                    <a:pt x="429164" y="314143"/>
                    <a:pt x="429164" y="314143"/>
                    <a:pt x="503782" y="559417"/>
                  </a:cubicBezTo>
                  <a:cubicBezTo>
                    <a:pt x="510564" y="579857"/>
                    <a:pt x="503782" y="600296"/>
                    <a:pt x="483432" y="607109"/>
                  </a:cubicBezTo>
                  <a:cubicBezTo>
                    <a:pt x="463080" y="613922"/>
                    <a:pt x="442730" y="600296"/>
                    <a:pt x="429164" y="586670"/>
                  </a:cubicBezTo>
                  <a:cubicBezTo>
                    <a:pt x="429164" y="586670"/>
                    <a:pt x="429164" y="586670"/>
                    <a:pt x="361328" y="348209"/>
                  </a:cubicBezTo>
                  <a:cubicBezTo>
                    <a:pt x="361328" y="348209"/>
                    <a:pt x="361328" y="348209"/>
                    <a:pt x="340978" y="348209"/>
                  </a:cubicBezTo>
                  <a:cubicBezTo>
                    <a:pt x="340978" y="348209"/>
                    <a:pt x="340978" y="348209"/>
                    <a:pt x="469864" y="750186"/>
                  </a:cubicBezTo>
                  <a:cubicBezTo>
                    <a:pt x="469864" y="750186"/>
                    <a:pt x="469864" y="750186"/>
                    <a:pt x="368112" y="750186"/>
                  </a:cubicBezTo>
                  <a:cubicBezTo>
                    <a:pt x="368112" y="750186"/>
                    <a:pt x="368112" y="750186"/>
                    <a:pt x="368112" y="1063591"/>
                  </a:cubicBezTo>
                  <a:cubicBezTo>
                    <a:pt x="368112" y="1090843"/>
                    <a:pt x="340978" y="1111283"/>
                    <a:pt x="313844" y="1111283"/>
                  </a:cubicBezTo>
                  <a:cubicBezTo>
                    <a:pt x="286710" y="1111283"/>
                    <a:pt x="273144" y="1090843"/>
                    <a:pt x="273144" y="1063591"/>
                  </a:cubicBezTo>
                  <a:cubicBezTo>
                    <a:pt x="273144" y="1063591"/>
                    <a:pt x="273144" y="1063591"/>
                    <a:pt x="273144" y="750186"/>
                  </a:cubicBezTo>
                  <a:cubicBezTo>
                    <a:pt x="273144" y="750186"/>
                    <a:pt x="273144" y="750186"/>
                    <a:pt x="232442" y="750186"/>
                  </a:cubicBezTo>
                  <a:cubicBezTo>
                    <a:pt x="232442" y="750186"/>
                    <a:pt x="232442" y="750186"/>
                    <a:pt x="232442" y="1063591"/>
                  </a:cubicBezTo>
                  <a:cubicBezTo>
                    <a:pt x="232442" y="1090843"/>
                    <a:pt x="218876" y="1111283"/>
                    <a:pt x="191742" y="1111283"/>
                  </a:cubicBezTo>
                  <a:cubicBezTo>
                    <a:pt x="164608" y="1111283"/>
                    <a:pt x="144258" y="1090843"/>
                    <a:pt x="144258" y="1063591"/>
                  </a:cubicBezTo>
                  <a:cubicBezTo>
                    <a:pt x="144258" y="1063591"/>
                    <a:pt x="144258" y="1063591"/>
                    <a:pt x="144258" y="750186"/>
                  </a:cubicBezTo>
                  <a:cubicBezTo>
                    <a:pt x="144258" y="750186"/>
                    <a:pt x="144258" y="750186"/>
                    <a:pt x="42506" y="750186"/>
                  </a:cubicBezTo>
                  <a:cubicBezTo>
                    <a:pt x="42506" y="750186"/>
                    <a:pt x="42506" y="750186"/>
                    <a:pt x="171392" y="348209"/>
                  </a:cubicBezTo>
                  <a:cubicBezTo>
                    <a:pt x="171392" y="348209"/>
                    <a:pt x="171392" y="348209"/>
                    <a:pt x="151040" y="348209"/>
                  </a:cubicBezTo>
                  <a:cubicBezTo>
                    <a:pt x="151040" y="348209"/>
                    <a:pt x="151040" y="348209"/>
                    <a:pt x="76422" y="586670"/>
                  </a:cubicBezTo>
                  <a:cubicBezTo>
                    <a:pt x="69640" y="600296"/>
                    <a:pt x="49288" y="613922"/>
                    <a:pt x="22154" y="607109"/>
                  </a:cubicBezTo>
                  <a:cubicBezTo>
                    <a:pt x="8588" y="600296"/>
                    <a:pt x="-4980" y="579857"/>
                    <a:pt x="1804" y="559417"/>
                  </a:cubicBezTo>
                  <a:cubicBezTo>
                    <a:pt x="1804" y="559417"/>
                    <a:pt x="1804" y="559417"/>
                    <a:pt x="76422" y="314143"/>
                  </a:cubicBezTo>
                  <a:cubicBezTo>
                    <a:pt x="76422" y="314143"/>
                    <a:pt x="76422" y="314143"/>
                    <a:pt x="83206" y="307330"/>
                  </a:cubicBezTo>
                  <a:cubicBezTo>
                    <a:pt x="110340" y="232385"/>
                    <a:pt x="178174" y="211946"/>
                    <a:pt x="205308" y="211946"/>
                  </a:cubicBezTo>
                  <a:close/>
                  <a:moveTo>
                    <a:pt x="252792" y="0"/>
                  </a:moveTo>
                  <a:cubicBezTo>
                    <a:pt x="309740" y="0"/>
                    <a:pt x="355902" y="44240"/>
                    <a:pt x="355902" y="98813"/>
                  </a:cubicBezTo>
                  <a:cubicBezTo>
                    <a:pt x="355902" y="153386"/>
                    <a:pt x="309740" y="197626"/>
                    <a:pt x="252792" y="197626"/>
                  </a:cubicBezTo>
                  <a:cubicBezTo>
                    <a:pt x="195848" y="197626"/>
                    <a:pt x="149684" y="153386"/>
                    <a:pt x="149684" y="98813"/>
                  </a:cubicBezTo>
                  <a:cubicBezTo>
                    <a:pt x="149684" y="44240"/>
                    <a:pt x="195848" y="0"/>
                    <a:pt x="2527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5CFC3B6-01B9-3848-8782-5DD43C0E8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6764" y="10135932"/>
              <a:ext cx="471354" cy="1034529"/>
            </a:xfrm>
            <a:custGeom>
              <a:avLst/>
              <a:gdLst>
                <a:gd name="connsiteX0" fmla="*/ 205308 w 506325"/>
                <a:gd name="connsiteY0" fmla="*/ 211946 h 1111283"/>
                <a:gd name="connsiteX1" fmla="*/ 246010 w 506325"/>
                <a:gd name="connsiteY1" fmla="*/ 211946 h 1111283"/>
                <a:gd name="connsiteX2" fmla="*/ 259576 w 506325"/>
                <a:gd name="connsiteY2" fmla="*/ 211946 h 1111283"/>
                <a:gd name="connsiteX3" fmla="*/ 300278 w 506325"/>
                <a:gd name="connsiteY3" fmla="*/ 211946 h 1111283"/>
                <a:gd name="connsiteX4" fmla="*/ 422380 w 506325"/>
                <a:gd name="connsiteY4" fmla="*/ 307330 h 1111283"/>
                <a:gd name="connsiteX5" fmla="*/ 429164 w 506325"/>
                <a:gd name="connsiteY5" fmla="*/ 314143 h 1111283"/>
                <a:gd name="connsiteX6" fmla="*/ 503782 w 506325"/>
                <a:gd name="connsiteY6" fmla="*/ 559417 h 1111283"/>
                <a:gd name="connsiteX7" fmla="*/ 483432 w 506325"/>
                <a:gd name="connsiteY7" fmla="*/ 607109 h 1111283"/>
                <a:gd name="connsiteX8" fmla="*/ 429164 w 506325"/>
                <a:gd name="connsiteY8" fmla="*/ 586670 h 1111283"/>
                <a:gd name="connsiteX9" fmla="*/ 361328 w 506325"/>
                <a:gd name="connsiteY9" fmla="*/ 348209 h 1111283"/>
                <a:gd name="connsiteX10" fmla="*/ 340978 w 506325"/>
                <a:gd name="connsiteY10" fmla="*/ 348209 h 1111283"/>
                <a:gd name="connsiteX11" fmla="*/ 469864 w 506325"/>
                <a:gd name="connsiteY11" fmla="*/ 750186 h 1111283"/>
                <a:gd name="connsiteX12" fmla="*/ 368112 w 506325"/>
                <a:gd name="connsiteY12" fmla="*/ 750186 h 1111283"/>
                <a:gd name="connsiteX13" fmla="*/ 368112 w 506325"/>
                <a:gd name="connsiteY13" fmla="*/ 1063591 h 1111283"/>
                <a:gd name="connsiteX14" fmla="*/ 313844 w 506325"/>
                <a:gd name="connsiteY14" fmla="*/ 1111283 h 1111283"/>
                <a:gd name="connsiteX15" fmla="*/ 273144 w 506325"/>
                <a:gd name="connsiteY15" fmla="*/ 1063591 h 1111283"/>
                <a:gd name="connsiteX16" fmla="*/ 273144 w 506325"/>
                <a:gd name="connsiteY16" fmla="*/ 750186 h 1111283"/>
                <a:gd name="connsiteX17" fmla="*/ 232442 w 506325"/>
                <a:gd name="connsiteY17" fmla="*/ 750186 h 1111283"/>
                <a:gd name="connsiteX18" fmla="*/ 232442 w 506325"/>
                <a:gd name="connsiteY18" fmla="*/ 1063591 h 1111283"/>
                <a:gd name="connsiteX19" fmla="*/ 191742 w 506325"/>
                <a:gd name="connsiteY19" fmla="*/ 1111283 h 1111283"/>
                <a:gd name="connsiteX20" fmla="*/ 144258 w 506325"/>
                <a:gd name="connsiteY20" fmla="*/ 1063591 h 1111283"/>
                <a:gd name="connsiteX21" fmla="*/ 144258 w 506325"/>
                <a:gd name="connsiteY21" fmla="*/ 750186 h 1111283"/>
                <a:gd name="connsiteX22" fmla="*/ 42506 w 506325"/>
                <a:gd name="connsiteY22" fmla="*/ 750186 h 1111283"/>
                <a:gd name="connsiteX23" fmla="*/ 171392 w 506325"/>
                <a:gd name="connsiteY23" fmla="*/ 348209 h 1111283"/>
                <a:gd name="connsiteX24" fmla="*/ 151040 w 506325"/>
                <a:gd name="connsiteY24" fmla="*/ 348209 h 1111283"/>
                <a:gd name="connsiteX25" fmla="*/ 76422 w 506325"/>
                <a:gd name="connsiteY25" fmla="*/ 586670 h 1111283"/>
                <a:gd name="connsiteX26" fmla="*/ 22154 w 506325"/>
                <a:gd name="connsiteY26" fmla="*/ 607109 h 1111283"/>
                <a:gd name="connsiteX27" fmla="*/ 1804 w 506325"/>
                <a:gd name="connsiteY27" fmla="*/ 559417 h 1111283"/>
                <a:gd name="connsiteX28" fmla="*/ 76422 w 506325"/>
                <a:gd name="connsiteY28" fmla="*/ 314143 h 1111283"/>
                <a:gd name="connsiteX29" fmla="*/ 83206 w 506325"/>
                <a:gd name="connsiteY29" fmla="*/ 307330 h 1111283"/>
                <a:gd name="connsiteX30" fmla="*/ 205308 w 506325"/>
                <a:gd name="connsiteY30" fmla="*/ 211946 h 1111283"/>
                <a:gd name="connsiteX31" fmla="*/ 252792 w 506325"/>
                <a:gd name="connsiteY31" fmla="*/ 0 h 1111283"/>
                <a:gd name="connsiteX32" fmla="*/ 355902 w 506325"/>
                <a:gd name="connsiteY32" fmla="*/ 98813 h 1111283"/>
                <a:gd name="connsiteX33" fmla="*/ 252792 w 506325"/>
                <a:gd name="connsiteY33" fmla="*/ 197626 h 1111283"/>
                <a:gd name="connsiteX34" fmla="*/ 149684 w 506325"/>
                <a:gd name="connsiteY34" fmla="*/ 98813 h 1111283"/>
                <a:gd name="connsiteX35" fmla="*/ 252792 w 506325"/>
                <a:gd name="connsiteY35" fmla="*/ 0 h 11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06325" h="1111283">
                  <a:moveTo>
                    <a:pt x="205308" y="211946"/>
                  </a:moveTo>
                  <a:cubicBezTo>
                    <a:pt x="232442" y="211946"/>
                    <a:pt x="225660" y="211946"/>
                    <a:pt x="246010" y="211946"/>
                  </a:cubicBezTo>
                  <a:cubicBezTo>
                    <a:pt x="252792" y="211946"/>
                    <a:pt x="259576" y="211946"/>
                    <a:pt x="259576" y="211946"/>
                  </a:cubicBezTo>
                  <a:cubicBezTo>
                    <a:pt x="286710" y="211946"/>
                    <a:pt x="279926" y="211946"/>
                    <a:pt x="300278" y="211946"/>
                  </a:cubicBezTo>
                  <a:cubicBezTo>
                    <a:pt x="327412" y="211946"/>
                    <a:pt x="395246" y="232385"/>
                    <a:pt x="422380" y="307330"/>
                  </a:cubicBezTo>
                  <a:cubicBezTo>
                    <a:pt x="422380" y="307330"/>
                    <a:pt x="422380" y="307330"/>
                    <a:pt x="429164" y="314143"/>
                  </a:cubicBezTo>
                  <a:cubicBezTo>
                    <a:pt x="429164" y="314143"/>
                    <a:pt x="429164" y="314143"/>
                    <a:pt x="503782" y="559417"/>
                  </a:cubicBezTo>
                  <a:cubicBezTo>
                    <a:pt x="510564" y="579857"/>
                    <a:pt x="503782" y="600296"/>
                    <a:pt x="483432" y="607109"/>
                  </a:cubicBezTo>
                  <a:cubicBezTo>
                    <a:pt x="463080" y="613922"/>
                    <a:pt x="442730" y="600296"/>
                    <a:pt x="429164" y="586670"/>
                  </a:cubicBezTo>
                  <a:cubicBezTo>
                    <a:pt x="429164" y="586670"/>
                    <a:pt x="429164" y="586670"/>
                    <a:pt x="361328" y="348209"/>
                  </a:cubicBezTo>
                  <a:cubicBezTo>
                    <a:pt x="361328" y="348209"/>
                    <a:pt x="361328" y="348209"/>
                    <a:pt x="340978" y="348209"/>
                  </a:cubicBezTo>
                  <a:cubicBezTo>
                    <a:pt x="340978" y="348209"/>
                    <a:pt x="340978" y="348209"/>
                    <a:pt x="469864" y="750186"/>
                  </a:cubicBezTo>
                  <a:cubicBezTo>
                    <a:pt x="469864" y="750186"/>
                    <a:pt x="469864" y="750186"/>
                    <a:pt x="368112" y="750186"/>
                  </a:cubicBezTo>
                  <a:cubicBezTo>
                    <a:pt x="368112" y="750186"/>
                    <a:pt x="368112" y="750186"/>
                    <a:pt x="368112" y="1063591"/>
                  </a:cubicBezTo>
                  <a:cubicBezTo>
                    <a:pt x="368112" y="1090843"/>
                    <a:pt x="340978" y="1111283"/>
                    <a:pt x="313844" y="1111283"/>
                  </a:cubicBezTo>
                  <a:cubicBezTo>
                    <a:pt x="286710" y="1111283"/>
                    <a:pt x="273144" y="1090843"/>
                    <a:pt x="273144" y="1063591"/>
                  </a:cubicBezTo>
                  <a:cubicBezTo>
                    <a:pt x="273144" y="1063591"/>
                    <a:pt x="273144" y="1063591"/>
                    <a:pt x="273144" y="750186"/>
                  </a:cubicBezTo>
                  <a:cubicBezTo>
                    <a:pt x="273144" y="750186"/>
                    <a:pt x="273144" y="750186"/>
                    <a:pt x="232442" y="750186"/>
                  </a:cubicBezTo>
                  <a:cubicBezTo>
                    <a:pt x="232442" y="750186"/>
                    <a:pt x="232442" y="750186"/>
                    <a:pt x="232442" y="1063591"/>
                  </a:cubicBezTo>
                  <a:cubicBezTo>
                    <a:pt x="232442" y="1090843"/>
                    <a:pt x="218876" y="1111283"/>
                    <a:pt x="191742" y="1111283"/>
                  </a:cubicBezTo>
                  <a:cubicBezTo>
                    <a:pt x="164608" y="1111283"/>
                    <a:pt x="144258" y="1090843"/>
                    <a:pt x="144258" y="1063591"/>
                  </a:cubicBezTo>
                  <a:cubicBezTo>
                    <a:pt x="144258" y="1063591"/>
                    <a:pt x="144258" y="1063591"/>
                    <a:pt x="144258" y="750186"/>
                  </a:cubicBezTo>
                  <a:cubicBezTo>
                    <a:pt x="144258" y="750186"/>
                    <a:pt x="144258" y="750186"/>
                    <a:pt x="42506" y="750186"/>
                  </a:cubicBezTo>
                  <a:cubicBezTo>
                    <a:pt x="42506" y="750186"/>
                    <a:pt x="42506" y="750186"/>
                    <a:pt x="171392" y="348209"/>
                  </a:cubicBezTo>
                  <a:cubicBezTo>
                    <a:pt x="171392" y="348209"/>
                    <a:pt x="171392" y="348209"/>
                    <a:pt x="151040" y="348209"/>
                  </a:cubicBezTo>
                  <a:cubicBezTo>
                    <a:pt x="151040" y="348209"/>
                    <a:pt x="151040" y="348209"/>
                    <a:pt x="76422" y="586670"/>
                  </a:cubicBezTo>
                  <a:cubicBezTo>
                    <a:pt x="69640" y="600296"/>
                    <a:pt x="49288" y="613922"/>
                    <a:pt x="22154" y="607109"/>
                  </a:cubicBezTo>
                  <a:cubicBezTo>
                    <a:pt x="8588" y="600296"/>
                    <a:pt x="-4980" y="579857"/>
                    <a:pt x="1804" y="559417"/>
                  </a:cubicBezTo>
                  <a:cubicBezTo>
                    <a:pt x="1804" y="559417"/>
                    <a:pt x="1804" y="559417"/>
                    <a:pt x="76422" y="314143"/>
                  </a:cubicBezTo>
                  <a:cubicBezTo>
                    <a:pt x="76422" y="314143"/>
                    <a:pt x="76422" y="314143"/>
                    <a:pt x="83206" y="307330"/>
                  </a:cubicBezTo>
                  <a:cubicBezTo>
                    <a:pt x="110340" y="232385"/>
                    <a:pt x="178174" y="211946"/>
                    <a:pt x="205308" y="211946"/>
                  </a:cubicBezTo>
                  <a:close/>
                  <a:moveTo>
                    <a:pt x="252792" y="0"/>
                  </a:moveTo>
                  <a:cubicBezTo>
                    <a:pt x="309740" y="0"/>
                    <a:pt x="355902" y="44240"/>
                    <a:pt x="355902" y="98813"/>
                  </a:cubicBezTo>
                  <a:cubicBezTo>
                    <a:pt x="355902" y="153386"/>
                    <a:pt x="309740" y="197626"/>
                    <a:pt x="252792" y="197626"/>
                  </a:cubicBezTo>
                  <a:cubicBezTo>
                    <a:pt x="195848" y="197626"/>
                    <a:pt x="149684" y="153386"/>
                    <a:pt x="149684" y="98813"/>
                  </a:cubicBezTo>
                  <a:cubicBezTo>
                    <a:pt x="149684" y="44240"/>
                    <a:pt x="195848" y="0"/>
                    <a:pt x="2527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FE36F0-AF6D-4444-915A-23BA4E4A0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5642" y="10135932"/>
              <a:ext cx="471354" cy="1034529"/>
            </a:xfrm>
            <a:custGeom>
              <a:avLst/>
              <a:gdLst>
                <a:gd name="connsiteX0" fmla="*/ 205308 w 506325"/>
                <a:gd name="connsiteY0" fmla="*/ 211946 h 1111283"/>
                <a:gd name="connsiteX1" fmla="*/ 246010 w 506325"/>
                <a:gd name="connsiteY1" fmla="*/ 211946 h 1111283"/>
                <a:gd name="connsiteX2" fmla="*/ 259576 w 506325"/>
                <a:gd name="connsiteY2" fmla="*/ 211946 h 1111283"/>
                <a:gd name="connsiteX3" fmla="*/ 300278 w 506325"/>
                <a:gd name="connsiteY3" fmla="*/ 211946 h 1111283"/>
                <a:gd name="connsiteX4" fmla="*/ 422380 w 506325"/>
                <a:gd name="connsiteY4" fmla="*/ 307330 h 1111283"/>
                <a:gd name="connsiteX5" fmla="*/ 429164 w 506325"/>
                <a:gd name="connsiteY5" fmla="*/ 314143 h 1111283"/>
                <a:gd name="connsiteX6" fmla="*/ 503782 w 506325"/>
                <a:gd name="connsiteY6" fmla="*/ 559417 h 1111283"/>
                <a:gd name="connsiteX7" fmla="*/ 483432 w 506325"/>
                <a:gd name="connsiteY7" fmla="*/ 607109 h 1111283"/>
                <a:gd name="connsiteX8" fmla="*/ 429164 w 506325"/>
                <a:gd name="connsiteY8" fmla="*/ 586670 h 1111283"/>
                <a:gd name="connsiteX9" fmla="*/ 361328 w 506325"/>
                <a:gd name="connsiteY9" fmla="*/ 348209 h 1111283"/>
                <a:gd name="connsiteX10" fmla="*/ 340978 w 506325"/>
                <a:gd name="connsiteY10" fmla="*/ 348209 h 1111283"/>
                <a:gd name="connsiteX11" fmla="*/ 469864 w 506325"/>
                <a:gd name="connsiteY11" fmla="*/ 750186 h 1111283"/>
                <a:gd name="connsiteX12" fmla="*/ 368112 w 506325"/>
                <a:gd name="connsiteY12" fmla="*/ 750186 h 1111283"/>
                <a:gd name="connsiteX13" fmla="*/ 368112 w 506325"/>
                <a:gd name="connsiteY13" fmla="*/ 1063591 h 1111283"/>
                <a:gd name="connsiteX14" fmla="*/ 313844 w 506325"/>
                <a:gd name="connsiteY14" fmla="*/ 1111283 h 1111283"/>
                <a:gd name="connsiteX15" fmla="*/ 273144 w 506325"/>
                <a:gd name="connsiteY15" fmla="*/ 1063591 h 1111283"/>
                <a:gd name="connsiteX16" fmla="*/ 273144 w 506325"/>
                <a:gd name="connsiteY16" fmla="*/ 750186 h 1111283"/>
                <a:gd name="connsiteX17" fmla="*/ 232442 w 506325"/>
                <a:gd name="connsiteY17" fmla="*/ 750186 h 1111283"/>
                <a:gd name="connsiteX18" fmla="*/ 232442 w 506325"/>
                <a:gd name="connsiteY18" fmla="*/ 1063591 h 1111283"/>
                <a:gd name="connsiteX19" fmla="*/ 191742 w 506325"/>
                <a:gd name="connsiteY19" fmla="*/ 1111283 h 1111283"/>
                <a:gd name="connsiteX20" fmla="*/ 144258 w 506325"/>
                <a:gd name="connsiteY20" fmla="*/ 1063591 h 1111283"/>
                <a:gd name="connsiteX21" fmla="*/ 144258 w 506325"/>
                <a:gd name="connsiteY21" fmla="*/ 750186 h 1111283"/>
                <a:gd name="connsiteX22" fmla="*/ 42506 w 506325"/>
                <a:gd name="connsiteY22" fmla="*/ 750186 h 1111283"/>
                <a:gd name="connsiteX23" fmla="*/ 171392 w 506325"/>
                <a:gd name="connsiteY23" fmla="*/ 348209 h 1111283"/>
                <a:gd name="connsiteX24" fmla="*/ 151040 w 506325"/>
                <a:gd name="connsiteY24" fmla="*/ 348209 h 1111283"/>
                <a:gd name="connsiteX25" fmla="*/ 76422 w 506325"/>
                <a:gd name="connsiteY25" fmla="*/ 586670 h 1111283"/>
                <a:gd name="connsiteX26" fmla="*/ 22154 w 506325"/>
                <a:gd name="connsiteY26" fmla="*/ 607109 h 1111283"/>
                <a:gd name="connsiteX27" fmla="*/ 1804 w 506325"/>
                <a:gd name="connsiteY27" fmla="*/ 559417 h 1111283"/>
                <a:gd name="connsiteX28" fmla="*/ 76422 w 506325"/>
                <a:gd name="connsiteY28" fmla="*/ 314143 h 1111283"/>
                <a:gd name="connsiteX29" fmla="*/ 83206 w 506325"/>
                <a:gd name="connsiteY29" fmla="*/ 307330 h 1111283"/>
                <a:gd name="connsiteX30" fmla="*/ 205308 w 506325"/>
                <a:gd name="connsiteY30" fmla="*/ 211946 h 1111283"/>
                <a:gd name="connsiteX31" fmla="*/ 252792 w 506325"/>
                <a:gd name="connsiteY31" fmla="*/ 0 h 1111283"/>
                <a:gd name="connsiteX32" fmla="*/ 355902 w 506325"/>
                <a:gd name="connsiteY32" fmla="*/ 98813 h 1111283"/>
                <a:gd name="connsiteX33" fmla="*/ 252792 w 506325"/>
                <a:gd name="connsiteY33" fmla="*/ 197626 h 1111283"/>
                <a:gd name="connsiteX34" fmla="*/ 149684 w 506325"/>
                <a:gd name="connsiteY34" fmla="*/ 98813 h 1111283"/>
                <a:gd name="connsiteX35" fmla="*/ 252792 w 506325"/>
                <a:gd name="connsiteY35" fmla="*/ 0 h 11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06325" h="1111283">
                  <a:moveTo>
                    <a:pt x="205308" y="211946"/>
                  </a:moveTo>
                  <a:cubicBezTo>
                    <a:pt x="232442" y="211946"/>
                    <a:pt x="225660" y="211946"/>
                    <a:pt x="246010" y="211946"/>
                  </a:cubicBezTo>
                  <a:cubicBezTo>
                    <a:pt x="252792" y="211946"/>
                    <a:pt x="259576" y="211946"/>
                    <a:pt x="259576" y="211946"/>
                  </a:cubicBezTo>
                  <a:cubicBezTo>
                    <a:pt x="286710" y="211946"/>
                    <a:pt x="279926" y="211946"/>
                    <a:pt x="300278" y="211946"/>
                  </a:cubicBezTo>
                  <a:cubicBezTo>
                    <a:pt x="327412" y="211946"/>
                    <a:pt x="395246" y="232385"/>
                    <a:pt x="422380" y="307330"/>
                  </a:cubicBezTo>
                  <a:cubicBezTo>
                    <a:pt x="422380" y="307330"/>
                    <a:pt x="422380" y="307330"/>
                    <a:pt x="429164" y="314143"/>
                  </a:cubicBezTo>
                  <a:cubicBezTo>
                    <a:pt x="429164" y="314143"/>
                    <a:pt x="429164" y="314143"/>
                    <a:pt x="503782" y="559417"/>
                  </a:cubicBezTo>
                  <a:cubicBezTo>
                    <a:pt x="510564" y="579857"/>
                    <a:pt x="503782" y="600296"/>
                    <a:pt x="483432" y="607109"/>
                  </a:cubicBezTo>
                  <a:cubicBezTo>
                    <a:pt x="463080" y="613922"/>
                    <a:pt x="442730" y="600296"/>
                    <a:pt x="429164" y="586670"/>
                  </a:cubicBezTo>
                  <a:cubicBezTo>
                    <a:pt x="429164" y="586670"/>
                    <a:pt x="429164" y="586670"/>
                    <a:pt x="361328" y="348209"/>
                  </a:cubicBezTo>
                  <a:cubicBezTo>
                    <a:pt x="361328" y="348209"/>
                    <a:pt x="361328" y="348209"/>
                    <a:pt x="340978" y="348209"/>
                  </a:cubicBezTo>
                  <a:cubicBezTo>
                    <a:pt x="340978" y="348209"/>
                    <a:pt x="340978" y="348209"/>
                    <a:pt x="469864" y="750186"/>
                  </a:cubicBezTo>
                  <a:cubicBezTo>
                    <a:pt x="469864" y="750186"/>
                    <a:pt x="469864" y="750186"/>
                    <a:pt x="368112" y="750186"/>
                  </a:cubicBezTo>
                  <a:cubicBezTo>
                    <a:pt x="368112" y="750186"/>
                    <a:pt x="368112" y="750186"/>
                    <a:pt x="368112" y="1063591"/>
                  </a:cubicBezTo>
                  <a:cubicBezTo>
                    <a:pt x="368112" y="1090843"/>
                    <a:pt x="340978" y="1111283"/>
                    <a:pt x="313844" y="1111283"/>
                  </a:cubicBezTo>
                  <a:cubicBezTo>
                    <a:pt x="286710" y="1111283"/>
                    <a:pt x="273144" y="1090843"/>
                    <a:pt x="273144" y="1063591"/>
                  </a:cubicBezTo>
                  <a:cubicBezTo>
                    <a:pt x="273144" y="1063591"/>
                    <a:pt x="273144" y="1063591"/>
                    <a:pt x="273144" y="750186"/>
                  </a:cubicBezTo>
                  <a:cubicBezTo>
                    <a:pt x="273144" y="750186"/>
                    <a:pt x="273144" y="750186"/>
                    <a:pt x="232442" y="750186"/>
                  </a:cubicBezTo>
                  <a:cubicBezTo>
                    <a:pt x="232442" y="750186"/>
                    <a:pt x="232442" y="750186"/>
                    <a:pt x="232442" y="1063591"/>
                  </a:cubicBezTo>
                  <a:cubicBezTo>
                    <a:pt x="232442" y="1090843"/>
                    <a:pt x="218876" y="1111283"/>
                    <a:pt x="191742" y="1111283"/>
                  </a:cubicBezTo>
                  <a:cubicBezTo>
                    <a:pt x="164608" y="1111283"/>
                    <a:pt x="144258" y="1090843"/>
                    <a:pt x="144258" y="1063591"/>
                  </a:cubicBezTo>
                  <a:cubicBezTo>
                    <a:pt x="144258" y="1063591"/>
                    <a:pt x="144258" y="1063591"/>
                    <a:pt x="144258" y="750186"/>
                  </a:cubicBezTo>
                  <a:cubicBezTo>
                    <a:pt x="144258" y="750186"/>
                    <a:pt x="144258" y="750186"/>
                    <a:pt x="42506" y="750186"/>
                  </a:cubicBezTo>
                  <a:cubicBezTo>
                    <a:pt x="42506" y="750186"/>
                    <a:pt x="42506" y="750186"/>
                    <a:pt x="171392" y="348209"/>
                  </a:cubicBezTo>
                  <a:cubicBezTo>
                    <a:pt x="171392" y="348209"/>
                    <a:pt x="171392" y="348209"/>
                    <a:pt x="151040" y="348209"/>
                  </a:cubicBezTo>
                  <a:cubicBezTo>
                    <a:pt x="151040" y="348209"/>
                    <a:pt x="151040" y="348209"/>
                    <a:pt x="76422" y="586670"/>
                  </a:cubicBezTo>
                  <a:cubicBezTo>
                    <a:pt x="69640" y="600296"/>
                    <a:pt x="49288" y="613922"/>
                    <a:pt x="22154" y="607109"/>
                  </a:cubicBezTo>
                  <a:cubicBezTo>
                    <a:pt x="8588" y="600296"/>
                    <a:pt x="-4980" y="579857"/>
                    <a:pt x="1804" y="559417"/>
                  </a:cubicBezTo>
                  <a:cubicBezTo>
                    <a:pt x="1804" y="559417"/>
                    <a:pt x="1804" y="559417"/>
                    <a:pt x="76422" y="314143"/>
                  </a:cubicBezTo>
                  <a:cubicBezTo>
                    <a:pt x="76422" y="314143"/>
                    <a:pt x="76422" y="314143"/>
                    <a:pt x="83206" y="307330"/>
                  </a:cubicBezTo>
                  <a:cubicBezTo>
                    <a:pt x="110340" y="232385"/>
                    <a:pt x="178174" y="211946"/>
                    <a:pt x="205308" y="211946"/>
                  </a:cubicBezTo>
                  <a:close/>
                  <a:moveTo>
                    <a:pt x="252792" y="0"/>
                  </a:moveTo>
                  <a:cubicBezTo>
                    <a:pt x="309740" y="0"/>
                    <a:pt x="355902" y="44240"/>
                    <a:pt x="355902" y="98813"/>
                  </a:cubicBezTo>
                  <a:cubicBezTo>
                    <a:pt x="355902" y="153386"/>
                    <a:pt x="309740" y="197626"/>
                    <a:pt x="252792" y="197626"/>
                  </a:cubicBezTo>
                  <a:cubicBezTo>
                    <a:pt x="195848" y="197626"/>
                    <a:pt x="149684" y="153386"/>
                    <a:pt x="149684" y="98813"/>
                  </a:cubicBezTo>
                  <a:cubicBezTo>
                    <a:pt x="149684" y="44240"/>
                    <a:pt x="195848" y="0"/>
                    <a:pt x="2527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4121353-17BD-564A-9AF8-BC558034D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64520" y="10135932"/>
              <a:ext cx="471354" cy="1034529"/>
            </a:xfrm>
            <a:custGeom>
              <a:avLst/>
              <a:gdLst>
                <a:gd name="connsiteX0" fmla="*/ 205308 w 506325"/>
                <a:gd name="connsiteY0" fmla="*/ 211946 h 1111283"/>
                <a:gd name="connsiteX1" fmla="*/ 246010 w 506325"/>
                <a:gd name="connsiteY1" fmla="*/ 211946 h 1111283"/>
                <a:gd name="connsiteX2" fmla="*/ 259576 w 506325"/>
                <a:gd name="connsiteY2" fmla="*/ 211946 h 1111283"/>
                <a:gd name="connsiteX3" fmla="*/ 300278 w 506325"/>
                <a:gd name="connsiteY3" fmla="*/ 211946 h 1111283"/>
                <a:gd name="connsiteX4" fmla="*/ 422380 w 506325"/>
                <a:gd name="connsiteY4" fmla="*/ 307330 h 1111283"/>
                <a:gd name="connsiteX5" fmla="*/ 429164 w 506325"/>
                <a:gd name="connsiteY5" fmla="*/ 314143 h 1111283"/>
                <a:gd name="connsiteX6" fmla="*/ 503782 w 506325"/>
                <a:gd name="connsiteY6" fmla="*/ 559417 h 1111283"/>
                <a:gd name="connsiteX7" fmla="*/ 483432 w 506325"/>
                <a:gd name="connsiteY7" fmla="*/ 607109 h 1111283"/>
                <a:gd name="connsiteX8" fmla="*/ 429164 w 506325"/>
                <a:gd name="connsiteY8" fmla="*/ 586670 h 1111283"/>
                <a:gd name="connsiteX9" fmla="*/ 361328 w 506325"/>
                <a:gd name="connsiteY9" fmla="*/ 348209 h 1111283"/>
                <a:gd name="connsiteX10" fmla="*/ 340978 w 506325"/>
                <a:gd name="connsiteY10" fmla="*/ 348209 h 1111283"/>
                <a:gd name="connsiteX11" fmla="*/ 469864 w 506325"/>
                <a:gd name="connsiteY11" fmla="*/ 750186 h 1111283"/>
                <a:gd name="connsiteX12" fmla="*/ 368112 w 506325"/>
                <a:gd name="connsiteY12" fmla="*/ 750186 h 1111283"/>
                <a:gd name="connsiteX13" fmla="*/ 368112 w 506325"/>
                <a:gd name="connsiteY13" fmla="*/ 1063591 h 1111283"/>
                <a:gd name="connsiteX14" fmla="*/ 313844 w 506325"/>
                <a:gd name="connsiteY14" fmla="*/ 1111283 h 1111283"/>
                <a:gd name="connsiteX15" fmla="*/ 273144 w 506325"/>
                <a:gd name="connsiteY15" fmla="*/ 1063591 h 1111283"/>
                <a:gd name="connsiteX16" fmla="*/ 273144 w 506325"/>
                <a:gd name="connsiteY16" fmla="*/ 750186 h 1111283"/>
                <a:gd name="connsiteX17" fmla="*/ 232442 w 506325"/>
                <a:gd name="connsiteY17" fmla="*/ 750186 h 1111283"/>
                <a:gd name="connsiteX18" fmla="*/ 232442 w 506325"/>
                <a:gd name="connsiteY18" fmla="*/ 1063591 h 1111283"/>
                <a:gd name="connsiteX19" fmla="*/ 191742 w 506325"/>
                <a:gd name="connsiteY19" fmla="*/ 1111283 h 1111283"/>
                <a:gd name="connsiteX20" fmla="*/ 144258 w 506325"/>
                <a:gd name="connsiteY20" fmla="*/ 1063591 h 1111283"/>
                <a:gd name="connsiteX21" fmla="*/ 144258 w 506325"/>
                <a:gd name="connsiteY21" fmla="*/ 750186 h 1111283"/>
                <a:gd name="connsiteX22" fmla="*/ 42506 w 506325"/>
                <a:gd name="connsiteY22" fmla="*/ 750186 h 1111283"/>
                <a:gd name="connsiteX23" fmla="*/ 171392 w 506325"/>
                <a:gd name="connsiteY23" fmla="*/ 348209 h 1111283"/>
                <a:gd name="connsiteX24" fmla="*/ 151040 w 506325"/>
                <a:gd name="connsiteY24" fmla="*/ 348209 h 1111283"/>
                <a:gd name="connsiteX25" fmla="*/ 76422 w 506325"/>
                <a:gd name="connsiteY25" fmla="*/ 586670 h 1111283"/>
                <a:gd name="connsiteX26" fmla="*/ 22154 w 506325"/>
                <a:gd name="connsiteY26" fmla="*/ 607109 h 1111283"/>
                <a:gd name="connsiteX27" fmla="*/ 1804 w 506325"/>
                <a:gd name="connsiteY27" fmla="*/ 559417 h 1111283"/>
                <a:gd name="connsiteX28" fmla="*/ 76422 w 506325"/>
                <a:gd name="connsiteY28" fmla="*/ 314143 h 1111283"/>
                <a:gd name="connsiteX29" fmla="*/ 83206 w 506325"/>
                <a:gd name="connsiteY29" fmla="*/ 307330 h 1111283"/>
                <a:gd name="connsiteX30" fmla="*/ 205308 w 506325"/>
                <a:gd name="connsiteY30" fmla="*/ 211946 h 1111283"/>
                <a:gd name="connsiteX31" fmla="*/ 252792 w 506325"/>
                <a:gd name="connsiteY31" fmla="*/ 0 h 1111283"/>
                <a:gd name="connsiteX32" fmla="*/ 355902 w 506325"/>
                <a:gd name="connsiteY32" fmla="*/ 98813 h 1111283"/>
                <a:gd name="connsiteX33" fmla="*/ 252792 w 506325"/>
                <a:gd name="connsiteY33" fmla="*/ 197626 h 1111283"/>
                <a:gd name="connsiteX34" fmla="*/ 149684 w 506325"/>
                <a:gd name="connsiteY34" fmla="*/ 98813 h 1111283"/>
                <a:gd name="connsiteX35" fmla="*/ 252792 w 506325"/>
                <a:gd name="connsiteY35" fmla="*/ 0 h 11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06325" h="1111283">
                  <a:moveTo>
                    <a:pt x="205308" y="211946"/>
                  </a:moveTo>
                  <a:cubicBezTo>
                    <a:pt x="232442" y="211946"/>
                    <a:pt x="225660" y="211946"/>
                    <a:pt x="246010" y="211946"/>
                  </a:cubicBezTo>
                  <a:cubicBezTo>
                    <a:pt x="252792" y="211946"/>
                    <a:pt x="259576" y="211946"/>
                    <a:pt x="259576" y="211946"/>
                  </a:cubicBezTo>
                  <a:cubicBezTo>
                    <a:pt x="286710" y="211946"/>
                    <a:pt x="279926" y="211946"/>
                    <a:pt x="300278" y="211946"/>
                  </a:cubicBezTo>
                  <a:cubicBezTo>
                    <a:pt x="327412" y="211946"/>
                    <a:pt x="395246" y="232385"/>
                    <a:pt x="422380" y="307330"/>
                  </a:cubicBezTo>
                  <a:cubicBezTo>
                    <a:pt x="422380" y="307330"/>
                    <a:pt x="422380" y="307330"/>
                    <a:pt x="429164" y="314143"/>
                  </a:cubicBezTo>
                  <a:cubicBezTo>
                    <a:pt x="429164" y="314143"/>
                    <a:pt x="429164" y="314143"/>
                    <a:pt x="503782" y="559417"/>
                  </a:cubicBezTo>
                  <a:cubicBezTo>
                    <a:pt x="510564" y="579857"/>
                    <a:pt x="503782" y="600296"/>
                    <a:pt x="483432" y="607109"/>
                  </a:cubicBezTo>
                  <a:cubicBezTo>
                    <a:pt x="463080" y="613922"/>
                    <a:pt x="442730" y="600296"/>
                    <a:pt x="429164" y="586670"/>
                  </a:cubicBezTo>
                  <a:cubicBezTo>
                    <a:pt x="429164" y="586670"/>
                    <a:pt x="429164" y="586670"/>
                    <a:pt x="361328" y="348209"/>
                  </a:cubicBezTo>
                  <a:cubicBezTo>
                    <a:pt x="361328" y="348209"/>
                    <a:pt x="361328" y="348209"/>
                    <a:pt x="340978" y="348209"/>
                  </a:cubicBezTo>
                  <a:cubicBezTo>
                    <a:pt x="340978" y="348209"/>
                    <a:pt x="340978" y="348209"/>
                    <a:pt x="469864" y="750186"/>
                  </a:cubicBezTo>
                  <a:cubicBezTo>
                    <a:pt x="469864" y="750186"/>
                    <a:pt x="469864" y="750186"/>
                    <a:pt x="368112" y="750186"/>
                  </a:cubicBezTo>
                  <a:cubicBezTo>
                    <a:pt x="368112" y="750186"/>
                    <a:pt x="368112" y="750186"/>
                    <a:pt x="368112" y="1063591"/>
                  </a:cubicBezTo>
                  <a:cubicBezTo>
                    <a:pt x="368112" y="1090843"/>
                    <a:pt x="340978" y="1111283"/>
                    <a:pt x="313844" y="1111283"/>
                  </a:cubicBezTo>
                  <a:cubicBezTo>
                    <a:pt x="286710" y="1111283"/>
                    <a:pt x="273144" y="1090843"/>
                    <a:pt x="273144" y="1063591"/>
                  </a:cubicBezTo>
                  <a:cubicBezTo>
                    <a:pt x="273144" y="1063591"/>
                    <a:pt x="273144" y="1063591"/>
                    <a:pt x="273144" y="750186"/>
                  </a:cubicBezTo>
                  <a:cubicBezTo>
                    <a:pt x="273144" y="750186"/>
                    <a:pt x="273144" y="750186"/>
                    <a:pt x="232442" y="750186"/>
                  </a:cubicBezTo>
                  <a:cubicBezTo>
                    <a:pt x="232442" y="750186"/>
                    <a:pt x="232442" y="750186"/>
                    <a:pt x="232442" y="1063591"/>
                  </a:cubicBezTo>
                  <a:cubicBezTo>
                    <a:pt x="232442" y="1090843"/>
                    <a:pt x="218876" y="1111283"/>
                    <a:pt x="191742" y="1111283"/>
                  </a:cubicBezTo>
                  <a:cubicBezTo>
                    <a:pt x="164608" y="1111283"/>
                    <a:pt x="144258" y="1090843"/>
                    <a:pt x="144258" y="1063591"/>
                  </a:cubicBezTo>
                  <a:cubicBezTo>
                    <a:pt x="144258" y="1063591"/>
                    <a:pt x="144258" y="1063591"/>
                    <a:pt x="144258" y="750186"/>
                  </a:cubicBezTo>
                  <a:cubicBezTo>
                    <a:pt x="144258" y="750186"/>
                    <a:pt x="144258" y="750186"/>
                    <a:pt x="42506" y="750186"/>
                  </a:cubicBezTo>
                  <a:cubicBezTo>
                    <a:pt x="42506" y="750186"/>
                    <a:pt x="42506" y="750186"/>
                    <a:pt x="171392" y="348209"/>
                  </a:cubicBezTo>
                  <a:cubicBezTo>
                    <a:pt x="171392" y="348209"/>
                    <a:pt x="171392" y="348209"/>
                    <a:pt x="151040" y="348209"/>
                  </a:cubicBezTo>
                  <a:cubicBezTo>
                    <a:pt x="151040" y="348209"/>
                    <a:pt x="151040" y="348209"/>
                    <a:pt x="76422" y="586670"/>
                  </a:cubicBezTo>
                  <a:cubicBezTo>
                    <a:pt x="69640" y="600296"/>
                    <a:pt x="49288" y="613922"/>
                    <a:pt x="22154" y="607109"/>
                  </a:cubicBezTo>
                  <a:cubicBezTo>
                    <a:pt x="8588" y="600296"/>
                    <a:pt x="-4980" y="579857"/>
                    <a:pt x="1804" y="559417"/>
                  </a:cubicBezTo>
                  <a:cubicBezTo>
                    <a:pt x="1804" y="559417"/>
                    <a:pt x="1804" y="559417"/>
                    <a:pt x="76422" y="314143"/>
                  </a:cubicBezTo>
                  <a:cubicBezTo>
                    <a:pt x="76422" y="314143"/>
                    <a:pt x="76422" y="314143"/>
                    <a:pt x="83206" y="307330"/>
                  </a:cubicBezTo>
                  <a:cubicBezTo>
                    <a:pt x="110340" y="232385"/>
                    <a:pt x="178174" y="211946"/>
                    <a:pt x="205308" y="211946"/>
                  </a:cubicBezTo>
                  <a:close/>
                  <a:moveTo>
                    <a:pt x="252792" y="0"/>
                  </a:moveTo>
                  <a:cubicBezTo>
                    <a:pt x="309740" y="0"/>
                    <a:pt x="355902" y="44240"/>
                    <a:pt x="355902" y="98813"/>
                  </a:cubicBezTo>
                  <a:cubicBezTo>
                    <a:pt x="355902" y="153386"/>
                    <a:pt x="309740" y="197626"/>
                    <a:pt x="252792" y="197626"/>
                  </a:cubicBezTo>
                  <a:cubicBezTo>
                    <a:pt x="195848" y="197626"/>
                    <a:pt x="149684" y="153386"/>
                    <a:pt x="149684" y="98813"/>
                  </a:cubicBezTo>
                  <a:cubicBezTo>
                    <a:pt x="149684" y="44240"/>
                    <a:pt x="195848" y="0"/>
                    <a:pt x="2527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25EF770-9CF6-344E-AC38-430A2026A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3397" y="10135932"/>
              <a:ext cx="471354" cy="1034529"/>
            </a:xfrm>
            <a:custGeom>
              <a:avLst/>
              <a:gdLst>
                <a:gd name="connsiteX0" fmla="*/ 205308 w 506325"/>
                <a:gd name="connsiteY0" fmla="*/ 211946 h 1111283"/>
                <a:gd name="connsiteX1" fmla="*/ 246010 w 506325"/>
                <a:gd name="connsiteY1" fmla="*/ 211946 h 1111283"/>
                <a:gd name="connsiteX2" fmla="*/ 259576 w 506325"/>
                <a:gd name="connsiteY2" fmla="*/ 211946 h 1111283"/>
                <a:gd name="connsiteX3" fmla="*/ 300278 w 506325"/>
                <a:gd name="connsiteY3" fmla="*/ 211946 h 1111283"/>
                <a:gd name="connsiteX4" fmla="*/ 422380 w 506325"/>
                <a:gd name="connsiteY4" fmla="*/ 307330 h 1111283"/>
                <a:gd name="connsiteX5" fmla="*/ 429164 w 506325"/>
                <a:gd name="connsiteY5" fmla="*/ 314143 h 1111283"/>
                <a:gd name="connsiteX6" fmla="*/ 503782 w 506325"/>
                <a:gd name="connsiteY6" fmla="*/ 559417 h 1111283"/>
                <a:gd name="connsiteX7" fmla="*/ 483432 w 506325"/>
                <a:gd name="connsiteY7" fmla="*/ 607109 h 1111283"/>
                <a:gd name="connsiteX8" fmla="*/ 429164 w 506325"/>
                <a:gd name="connsiteY8" fmla="*/ 586670 h 1111283"/>
                <a:gd name="connsiteX9" fmla="*/ 361328 w 506325"/>
                <a:gd name="connsiteY9" fmla="*/ 348209 h 1111283"/>
                <a:gd name="connsiteX10" fmla="*/ 340978 w 506325"/>
                <a:gd name="connsiteY10" fmla="*/ 348209 h 1111283"/>
                <a:gd name="connsiteX11" fmla="*/ 469864 w 506325"/>
                <a:gd name="connsiteY11" fmla="*/ 750186 h 1111283"/>
                <a:gd name="connsiteX12" fmla="*/ 368112 w 506325"/>
                <a:gd name="connsiteY12" fmla="*/ 750186 h 1111283"/>
                <a:gd name="connsiteX13" fmla="*/ 368112 w 506325"/>
                <a:gd name="connsiteY13" fmla="*/ 1063591 h 1111283"/>
                <a:gd name="connsiteX14" fmla="*/ 313844 w 506325"/>
                <a:gd name="connsiteY14" fmla="*/ 1111283 h 1111283"/>
                <a:gd name="connsiteX15" fmla="*/ 273144 w 506325"/>
                <a:gd name="connsiteY15" fmla="*/ 1063591 h 1111283"/>
                <a:gd name="connsiteX16" fmla="*/ 273144 w 506325"/>
                <a:gd name="connsiteY16" fmla="*/ 750186 h 1111283"/>
                <a:gd name="connsiteX17" fmla="*/ 232442 w 506325"/>
                <a:gd name="connsiteY17" fmla="*/ 750186 h 1111283"/>
                <a:gd name="connsiteX18" fmla="*/ 232442 w 506325"/>
                <a:gd name="connsiteY18" fmla="*/ 1063591 h 1111283"/>
                <a:gd name="connsiteX19" fmla="*/ 191742 w 506325"/>
                <a:gd name="connsiteY19" fmla="*/ 1111283 h 1111283"/>
                <a:gd name="connsiteX20" fmla="*/ 144258 w 506325"/>
                <a:gd name="connsiteY20" fmla="*/ 1063591 h 1111283"/>
                <a:gd name="connsiteX21" fmla="*/ 144258 w 506325"/>
                <a:gd name="connsiteY21" fmla="*/ 750186 h 1111283"/>
                <a:gd name="connsiteX22" fmla="*/ 42506 w 506325"/>
                <a:gd name="connsiteY22" fmla="*/ 750186 h 1111283"/>
                <a:gd name="connsiteX23" fmla="*/ 171392 w 506325"/>
                <a:gd name="connsiteY23" fmla="*/ 348209 h 1111283"/>
                <a:gd name="connsiteX24" fmla="*/ 151040 w 506325"/>
                <a:gd name="connsiteY24" fmla="*/ 348209 h 1111283"/>
                <a:gd name="connsiteX25" fmla="*/ 76422 w 506325"/>
                <a:gd name="connsiteY25" fmla="*/ 586670 h 1111283"/>
                <a:gd name="connsiteX26" fmla="*/ 22154 w 506325"/>
                <a:gd name="connsiteY26" fmla="*/ 607109 h 1111283"/>
                <a:gd name="connsiteX27" fmla="*/ 1804 w 506325"/>
                <a:gd name="connsiteY27" fmla="*/ 559417 h 1111283"/>
                <a:gd name="connsiteX28" fmla="*/ 76422 w 506325"/>
                <a:gd name="connsiteY28" fmla="*/ 314143 h 1111283"/>
                <a:gd name="connsiteX29" fmla="*/ 83206 w 506325"/>
                <a:gd name="connsiteY29" fmla="*/ 307330 h 1111283"/>
                <a:gd name="connsiteX30" fmla="*/ 205308 w 506325"/>
                <a:gd name="connsiteY30" fmla="*/ 211946 h 1111283"/>
                <a:gd name="connsiteX31" fmla="*/ 252792 w 506325"/>
                <a:gd name="connsiteY31" fmla="*/ 0 h 1111283"/>
                <a:gd name="connsiteX32" fmla="*/ 355902 w 506325"/>
                <a:gd name="connsiteY32" fmla="*/ 98813 h 1111283"/>
                <a:gd name="connsiteX33" fmla="*/ 252792 w 506325"/>
                <a:gd name="connsiteY33" fmla="*/ 197626 h 1111283"/>
                <a:gd name="connsiteX34" fmla="*/ 149684 w 506325"/>
                <a:gd name="connsiteY34" fmla="*/ 98813 h 1111283"/>
                <a:gd name="connsiteX35" fmla="*/ 252792 w 506325"/>
                <a:gd name="connsiteY35" fmla="*/ 0 h 11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06325" h="1111283">
                  <a:moveTo>
                    <a:pt x="205308" y="211946"/>
                  </a:moveTo>
                  <a:cubicBezTo>
                    <a:pt x="232442" y="211946"/>
                    <a:pt x="225660" y="211946"/>
                    <a:pt x="246010" y="211946"/>
                  </a:cubicBezTo>
                  <a:cubicBezTo>
                    <a:pt x="252792" y="211946"/>
                    <a:pt x="259576" y="211946"/>
                    <a:pt x="259576" y="211946"/>
                  </a:cubicBezTo>
                  <a:cubicBezTo>
                    <a:pt x="286710" y="211946"/>
                    <a:pt x="279926" y="211946"/>
                    <a:pt x="300278" y="211946"/>
                  </a:cubicBezTo>
                  <a:cubicBezTo>
                    <a:pt x="327412" y="211946"/>
                    <a:pt x="395246" y="232385"/>
                    <a:pt x="422380" y="307330"/>
                  </a:cubicBezTo>
                  <a:cubicBezTo>
                    <a:pt x="422380" y="307330"/>
                    <a:pt x="422380" y="307330"/>
                    <a:pt x="429164" y="314143"/>
                  </a:cubicBezTo>
                  <a:cubicBezTo>
                    <a:pt x="429164" y="314143"/>
                    <a:pt x="429164" y="314143"/>
                    <a:pt x="503782" y="559417"/>
                  </a:cubicBezTo>
                  <a:cubicBezTo>
                    <a:pt x="510564" y="579857"/>
                    <a:pt x="503782" y="600296"/>
                    <a:pt x="483432" y="607109"/>
                  </a:cubicBezTo>
                  <a:cubicBezTo>
                    <a:pt x="463080" y="613922"/>
                    <a:pt x="442730" y="600296"/>
                    <a:pt x="429164" y="586670"/>
                  </a:cubicBezTo>
                  <a:cubicBezTo>
                    <a:pt x="429164" y="586670"/>
                    <a:pt x="429164" y="586670"/>
                    <a:pt x="361328" y="348209"/>
                  </a:cubicBezTo>
                  <a:cubicBezTo>
                    <a:pt x="361328" y="348209"/>
                    <a:pt x="361328" y="348209"/>
                    <a:pt x="340978" y="348209"/>
                  </a:cubicBezTo>
                  <a:cubicBezTo>
                    <a:pt x="340978" y="348209"/>
                    <a:pt x="340978" y="348209"/>
                    <a:pt x="469864" y="750186"/>
                  </a:cubicBezTo>
                  <a:cubicBezTo>
                    <a:pt x="469864" y="750186"/>
                    <a:pt x="469864" y="750186"/>
                    <a:pt x="368112" y="750186"/>
                  </a:cubicBezTo>
                  <a:cubicBezTo>
                    <a:pt x="368112" y="750186"/>
                    <a:pt x="368112" y="750186"/>
                    <a:pt x="368112" y="1063591"/>
                  </a:cubicBezTo>
                  <a:cubicBezTo>
                    <a:pt x="368112" y="1090843"/>
                    <a:pt x="340978" y="1111283"/>
                    <a:pt x="313844" y="1111283"/>
                  </a:cubicBezTo>
                  <a:cubicBezTo>
                    <a:pt x="286710" y="1111283"/>
                    <a:pt x="273144" y="1090843"/>
                    <a:pt x="273144" y="1063591"/>
                  </a:cubicBezTo>
                  <a:cubicBezTo>
                    <a:pt x="273144" y="1063591"/>
                    <a:pt x="273144" y="1063591"/>
                    <a:pt x="273144" y="750186"/>
                  </a:cubicBezTo>
                  <a:cubicBezTo>
                    <a:pt x="273144" y="750186"/>
                    <a:pt x="273144" y="750186"/>
                    <a:pt x="232442" y="750186"/>
                  </a:cubicBezTo>
                  <a:cubicBezTo>
                    <a:pt x="232442" y="750186"/>
                    <a:pt x="232442" y="750186"/>
                    <a:pt x="232442" y="1063591"/>
                  </a:cubicBezTo>
                  <a:cubicBezTo>
                    <a:pt x="232442" y="1090843"/>
                    <a:pt x="218876" y="1111283"/>
                    <a:pt x="191742" y="1111283"/>
                  </a:cubicBezTo>
                  <a:cubicBezTo>
                    <a:pt x="164608" y="1111283"/>
                    <a:pt x="144258" y="1090843"/>
                    <a:pt x="144258" y="1063591"/>
                  </a:cubicBezTo>
                  <a:cubicBezTo>
                    <a:pt x="144258" y="1063591"/>
                    <a:pt x="144258" y="1063591"/>
                    <a:pt x="144258" y="750186"/>
                  </a:cubicBezTo>
                  <a:cubicBezTo>
                    <a:pt x="144258" y="750186"/>
                    <a:pt x="144258" y="750186"/>
                    <a:pt x="42506" y="750186"/>
                  </a:cubicBezTo>
                  <a:cubicBezTo>
                    <a:pt x="42506" y="750186"/>
                    <a:pt x="42506" y="750186"/>
                    <a:pt x="171392" y="348209"/>
                  </a:cubicBezTo>
                  <a:cubicBezTo>
                    <a:pt x="171392" y="348209"/>
                    <a:pt x="171392" y="348209"/>
                    <a:pt x="151040" y="348209"/>
                  </a:cubicBezTo>
                  <a:cubicBezTo>
                    <a:pt x="151040" y="348209"/>
                    <a:pt x="151040" y="348209"/>
                    <a:pt x="76422" y="586670"/>
                  </a:cubicBezTo>
                  <a:cubicBezTo>
                    <a:pt x="69640" y="600296"/>
                    <a:pt x="49288" y="613922"/>
                    <a:pt x="22154" y="607109"/>
                  </a:cubicBezTo>
                  <a:cubicBezTo>
                    <a:pt x="8588" y="600296"/>
                    <a:pt x="-4980" y="579857"/>
                    <a:pt x="1804" y="559417"/>
                  </a:cubicBezTo>
                  <a:cubicBezTo>
                    <a:pt x="1804" y="559417"/>
                    <a:pt x="1804" y="559417"/>
                    <a:pt x="76422" y="314143"/>
                  </a:cubicBezTo>
                  <a:cubicBezTo>
                    <a:pt x="76422" y="314143"/>
                    <a:pt x="76422" y="314143"/>
                    <a:pt x="83206" y="307330"/>
                  </a:cubicBezTo>
                  <a:cubicBezTo>
                    <a:pt x="110340" y="232385"/>
                    <a:pt x="178174" y="211946"/>
                    <a:pt x="205308" y="211946"/>
                  </a:cubicBezTo>
                  <a:close/>
                  <a:moveTo>
                    <a:pt x="252792" y="0"/>
                  </a:moveTo>
                  <a:cubicBezTo>
                    <a:pt x="309740" y="0"/>
                    <a:pt x="355902" y="44240"/>
                    <a:pt x="355902" y="98813"/>
                  </a:cubicBezTo>
                  <a:cubicBezTo>
                    <a:pt x="355902" y="153386"/>
                    <a:pt x="309740" y="197626"/>
                    <a:pt x="252792" y="197626"/>
                  </a:cubicBezTo>
                  <a:cubicBezTo>
                    <a:pt x="195848" y="197626"/>
                    <a:pt x="149684" y="153386"/>
                    <a:pt x="149684" y="98813"/>
                  </a:cubicBezTo>
                  <a:cubicBezTo>
                    <a:pt x="149684" y="44240"/>
                    <a:pt x="195848" y="0"/>
                    <a:pt x="2527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D9F87B0-1C1A-D84F-A956-7CC7E935F662}"/>
              </a:ext>
            </a:extLst>
          </p:cNvPr>
          <p:cNvGrpSpPr/>
          <p:nvPr/>
        </p:nvGrpSpPr>
        <p:grpSpPr>
          <a:xfrm>
            <a:off x="20222275" y="10135932"/>
            <a:ext cx="2592011" cy="1034529"/>
            <a:chOff x="20222275" y="10135932"/>
            <a:chExt cx="2592011" cy="1034529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8613FEAB-289E-EC43-8F69-63AB6BF5E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2275" y="10135932"/>
              <a:ext cx="432383" cy="103452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6C1A9A4-79B9-C040-BC21-13BE7815C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2182" y="10135932"/>
              <a:ext cx="432383" cy="103452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42CA763-509C-C048-B616-3C3D96507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2089" y="10135932"/>
              <a:ext cx="432383" cy="103452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A77D23F3-58B0-BA4E-9FE4-420A58424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1996" y="10135932"/>
              <a:ext cx="432383" cy="103452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B0BA5B5E-9551-F145-85A5-E6234ECB9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81903" y="10135932"/>
              <a:ext cx="432383" cy="103452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7815805-0DA6-4C4C-A947-6DC7B6446E02}"/>
              </a:ext>
            </a:extLst>
          </p:cNvPr>
          <p:cNvSpPr txBox="1"/>
          <p:nvPr/>
        </p:nvSpPr>
        <p:spPr>
          <a:xfrm>
            <a:off x="17183459" y="3937651"/>
            <a:ext cx="2217274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200" b="1" spc="300" dirty="0">
                <a:solidFill>
                  <a:schemeClr val="accent1"/>
                </a:solidFill>
                <a:latin typeface="Oswald" panose="02000503000000000000" pitchFamily="2" charset="77"/>
              </a:rPr>
              <a:t>80%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6AFDEE-FDBD-9140-8ED8-ADCEDBA9C454}"/>
              </a:ext>
            </a:extLst>
          </p:cNvPr>
          <p:cNvSpPr txBox="1"/>
          <p:nvPr/>
        </p:nvSpPr>
        <p:spPr>
          <a:xfrm>
            <a:off x="17183459" y="7953225"/>
            <a:ext cx="2217275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200" b="1" spc="300" dirty="0">
                <a:solidFill>
                  <a:schemeClr val="accent4"/>
                </a:solidFill>
                <a:latin typeface="Oswald" panose="02000503000000000000" pitchFamily="2" charset="77"/>
              </a:rPr>
              <a:t>50%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D12221-6A4B-A54A-B502-BA805DE37642}"/>
              </a:ext>
            </a:extLst>
          </p:cNvPr>
          <p:cNvSpPr txBox="1"/>
          <p:nvPr/>
        </p:nvSpPr>
        <p:spPr>
          <a:xfrm>
            <a:off x="17244419" y="9199590"/>
            <a:ext cx="2919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300" dirty="0">
                <a:solidFill>
                  <a:schemeClr val="tx2"/>
                </a:solidFill>
                <a:latin typeface="Oswald" panose="02000503000000000000" pitchFamily="2" charset="77"/>
              </a:rPr>
              <a:t>User Gender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BA3A95-77B7-884C-A51F-68B8ECE9A22D}"/>
              </a:ext>
            </a:extLst>
          </p:cNvPr>
          <p:cNvSpPr txBox="1"/>
          <p:nvPr/>
        </p:nvSpPr>
        <p:spPr>
          <a:xfrm>
            <a:off x="17244419" y="5184016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300" dirty="0">
                <a:solidFill>
                  <a:schemeClr val="tx2"/>
                </a:solidFill>
                <a:latin typeface="Oswald" panose="02000503000000000000" pitchFamily="2" charset="77"/>
              </a:rPr>
              <a:t>Time Spent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C47DF0-219E-0541-95F7-F3B57E1D73F3}"/>
              </a:ext>
            </a:extLst>
          </p:cNvPr>
          <p:cNvGrpSpPr/>
          <p:nvPr/>
        </p:nvGrpSpPr>
        <p:grpSpPr>
          <a:xfrm>
            <a:off x="17183460" y="6008530"/>
            <a:ext cx="5792044" cy="995567"/>
            <a:chOff x="17183460" y="6008530"/>
            <a:chExt cx="5792044" cy="995567"/>
          </a:xfrm>
        </p:grpSpPr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1FAC67E6-4835-0844-8C68-9112E59F6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7886" y="6121574"/>
              <a:ext cx="5522952" cy="737642"/>
            </a:xfrm>
            <a:custGeom>
              <a:avLst/>
              <a:gdLst>
                <a:gd name="connsiteX0" fmla="*/ 5278964 w 5522952"/>
                <a:gd name="connsiteY0" fmla="*/ 402042 h 737642"/>
                <a:gd name="connsiteX1" fmla="*/ 5291458 w 5522952"/>
                <a:gd name="connsiteY1" fmla="*/ 418772 h 737642"/>
                <a:gd name="connsiteX2" fmla="*/ 5321826 w 5522952"/>
                <a:gd name="connsiteY2" fmla="*/ 486227 h 737642"/>
                <a:gd name="connsiteX3" fmla="*/ 5414928 w 5522952"/>
                <a:gd name="connsiteY3" fmla="*/ 619889 h 737642"/>
                <a:gd name="connsiteX4" fmla="*/ 5414796 w 5522952"/>
                <a:gd name="connsiteY4" fmla="*/ 636619 h 737642"/>
                <a:gd name="connsiteX5" fmla="*/ 5403964 w 5522952"/>
                <a:gd name="connsiteY5" fmla="*/ 644984 h 737642"/>
                <a:gd name="connsiteX6" fmla="*/ 5153832 w 5522952"/>
                <a:gd name="connsiteY6" fmla="*/ 644984 h 737642"/>
                <a:gd name="connsiteX7" fmla="*/ 5143000 w 5522952"/>
                <a:gd name="connsiteY7" fmla="*/ 636619 h 737642"/>
                <a:gd name="connsiteX8" fmla="*/ 5143000 w 5522952"/>
                <a:gd name="connsiteY8" fmla="*/ 619889 h 737642"/>
                <a:gd name="connsiteX9" fmla="*/ 5236102 w 5522952"/>
                <a:gd name="connsiteY9" fmla="*/ 486227 h 737642"/>
                <a:gd name="connsiteX10" fmla="*/ 5266470 w 5522952"/>
                <a:gd name="connsiteY10" fmla="*/ 418772 h 737642"/>
                <a:gd name="connsiteX11" fmla="*/ 5278964 w 5522952"/>
                <a:gd name="connsiteY11" fmla="*/ 402042 h 737642"/>
                <a:gd name="connsiteX12" fmla="*/ 4721734 w 5522952"/>
                <a:gd name="connsiteY12" fmla="*/ 402042 h 737642"/>
                <a:gd name="connsiteX13" fmla="*/ 4734228 w 5522952"/>
                <a:gd name="connsiteY13" fmla="*/ 418772 h 737642"/>
                <a:gd name="connsiteX14" fmla="*/ 4764598 w 5522952"/>
                <a:gd name="connsiteY14" fmla="*/ 486227 h 737642"/>
                <a:gd name="connsiteX15" fmla="*/ 4857698 w 5522952"/>
                <a:gd name="connsiteY15" fmla="*/ 619889 h 737642"/>
                <a:gd name="connsiteX16" fmla="*/ 4857566 w 5522952"/>
                <a:gd name="connsiteY16" fmla="*/ 636619 h 737642"/>
                <a:gd name="connsiteX17" fmla="*/ 4846734 w 5522952"/>
                <a:gd name="connsiteY17" fmla="*/ 644984 h 737642"/>
                <a:gd name="connsiteX18" fmla="*/ 4596602 w 5522952"/>
                <a:gd name="connsiteY18" fmla="*/ 644984 h 737642"/>
                <a:gd name="connsiteX19" fmla="*/ 4585770 w 5522952"/>
                <a:gd name="connsiteY19" fmla="*/ 636619 h 737642"/>
                <a:gd name="connsiteX20" fmla="*/ 4585770 w 5522952"/>
                <a:gd name="connsiteY20" fmla="*/ 619889 h 737642"/>
                <a:gd name="connsiteX21" fmla="*/ 4678872 w 5522952"/>
                <a:gd name="connsiteY21" fmla="*/ 486227 h 737642"/>
                <a:gd name="connsiteX22" fmla="*/ 4709240 w 5522952"/>
                <a:gd name="connsiteY22" fmla="*/ 418772 h 737642"/>
                <a:gd name="connsiteX23" fmla="*/ 4721734 w 5522952"/>
                <a:gd name="connsiteY23" fmla="*/ 402042 h 737642"/>
                <a:gd name="connsiteX24" fmla="*/ 4164504 w 5522952"/>
                <a:gd name="connsiteY24" fmla="*/ 402042 h 737642"/>
                <a:gd name="connsiteX25" fmla="*/ 4176998 w 5522952"/>
                <a:gd name="connsiteY25" fmla="*/ 418772 h 737642"/>
                <a:gd name="connsiteX26" fmla="*/ 4207366 w 5522952"/>
                <a:gd name="connsiteY26" fmla="*/ 486227 h 737642"/>
                <a:gd name="connsiteX27" fmla="*/ 4300468 w 5522952"/>
                <a:gd name="connsiteY27" fmla="*/ 619889 h 737642"/>
                <a:gd name="connsiteX28" fmla="*/ 4300336 w 5522952"/>
                <a:gd name="connsiteY28" fmla="*/ 636619 h 737642"/>
                <a:gd name="connsiteX29" fmla="*/ 4289504 w 5522952"/>
                <a:gd name="connsiteY29" fmla="*/ 644984 h 737642"/>
                <a:gd name="connsiteX30" fmla="*/ 4039372 w 5522952"/>
                <a:gd name="connsiteY30" fmla="*/ 644984 h 737642"/>
                <a:gd name="connsiteX31" fmla="*/ 4028540 w 5522952"/>
                <a:gd name="connsiteY31" fmla="*/ 636619 h 737642"/>
                <a:gd name="connsiteX32" fmla="*/ 4028540 w 5522952"/>
                <a:gd name="connsiteY32" fmla="*/ 619889 h 737642"/>
                <a:gd name="connsiteX33" fmla="*/ 4121642 w 5522952"/>
                <a:gd name="connsiteY33" fmla="*/ 486227 h 737642"/>
                <a:gd name="connsiteX34" fmla="*/ 4152010 w 5522952"/>
                <a:gd name="connsiteY34" fmla="*/ 418772 h 737642"/>
                <a:gd name="connsiteX35" fmla="*/ 4164504 w 5522952"/>
                <a:gd name="connsiteY35" fmla="*/ 402042 h 737642"/>
                <a:gd name="connsiteX36" fmla="*/ 3607274 w 5522952"/>
                <a:gd name="connsiteY36" fmla="*/ 402042 h 737642"/>
                <a:gd name="connsiteX37" fmla="*/ 3619768 w 5522952"/>
                <a:gd name="connsiteY37" fmla="*/ 418772 h 737642"/>
                <a:gd name="connsiteX38" fmla="*/ 3650138 w 5522952"/>
                <a:gd name="connsiteY38" fmla="*/ 486227 h 737642"/>
                <a:gd name="connsiteX39" fmla="*/ 3743238 w 5522952"/>
                <a:gd name="connsiteY39" fmla="*/ 619889 h 737642"/>
                <a:gd name="connsiteX40" fmla="*/ 3743106 w 5522952"/>
                <a:gd name="connsiteY40" fmla="*/ 636619 h 737642"/>
                <a:gd name="connsiteX41" fmla="*/ 3732274 w 5522952"/>
                <a:gd name="connsiteY41" fmla="*/ 644984 h 737642"/>
                <a:gd name="connsiteX42" fmla="*/ 3482142 w 5522952"/>
                <a:gd name="connsiteY42" fmla="*/ 644984 h 737642"/>
                <a:gd name="connsiteX43" fmla="*/ 3471310 w 5522952"/>
                <a:gd name="connsiteY43" fmla="*/ 636619 h 737642"/>
                <a:gd name="connsiteX44" fmla="*/ 3471310 w 5522952"/>
                <a:gd name="connsiteY44" fmla="*/ 619889 h 737642"/>
                <a:gd name="connsiteX45" fmla="*/ 3564412 w 5522952"/>
                <a:gd name="connsiteY45" fmla="*/ 486227 h 737642"/>
                <a:gd name="connsiteX46" fmla="*/ 3594780 w 5522952"/>
                <a:gd name="connsiteY46" fmla="*/ 418772 h 737642"/>
                <a:gd name="connsiteX47" fmla="*/ 3607274 w 5522952"/>
                <a:gd name="connsiteY47" fmla="*/ 402042 h 737642"/>
                <a:gd name="connsiteX48" fmla="*/ 3050044 w 5522952"/>
                <a:gd name="connsiteY48" fmla="*/ 402042 h 737642"/>
                <a:gd name="connsiteX49" fmla="*/ 3062538 w 5522952"/>
                <a:gd name="connsiteY49" fmla="*/ 418772 h 737642"/>
                <a:gd name="connsiteX50" fmla="*/ 3092906 w 5522952"/>
                <a:gd name="connsiteY50" fmla="*/ 486227 h 737642"/>
                <a:gd name="connsiteX51" fmla="*/ 3186008 w 5522952"/>
                <a:gd name="connsiteY51" fmla="*/ 619889 h 737642"/>
                <a:gd name="connsiteX52" fmla="*/ 3185876 w 5522952"/>
                <a:gd name="connsiteY52" fmla="*/ 636619 h 737642"/>
                <a:gd name="connsiteX53" fmla="*/ 3175044 w 5522952"/>
                <a:gd name="connsiteY53" fmla="*/ 644984 h 737642"/>
                <a:gd name="connsiteX54" fmla="*/ 2924912 w 5522952"/>
                <a:gd name="connsiteY54" fmla="*/ 644984 h 737642"/>
                <a:gd name="connsiteX55" fmla="*/ 2914080 w 5522952"/>
                <a:gd name="connsiteY55" fmla="*/ 636619 h 737642"/>
                <a:gd name="connsiteX56" fmla="*/ 2914080 w 5522952"/>
                <a:gd name="connsiteY56" fmla="*/ 619889 h 737642"/>
                <a:gd name="connsiteX57" fmla="*/ 3007182 w 5522952"/>
                <a:gd name="connsiteY57" fmla="*/ 486227 h 737642"/>
                <a:gd name="connsiteX58" fmla="*/ 3037550 w 5522952"/>
                <a:gd name="connsiteY58" fmla="*/ 418772 h 737642"/>
                <a:gd name="connsiteX59" fmla="*/ 3050044 w 5522952"/>
                <a:gd name="connsiteY59" fmla="*/ 402042 h 737642"/>
                <a:gd name="connsiteX60" fmla="*/ 2492814 w 5522952"/>
                <a:gd name="connsiteY60" fmla="*/ 402042 h 737642"/>
                <a:gd name="connsiteX61" fmla="*/ 2505308 w 5522952"/>
                <a:gd name="connsiteY61" fmla="*/ 418772 h 737642"/>
                <a:gd name="connsiteX62" fmla="*/ 2535678 w 5522952"/>
                <a:gd name="connsiteY62" fmla="*/ 486227 h 737642"/>
                <a:gd name="connsiteX63" fmla="*/ 2628778 w 5522952"/>
                <a:gd name="connsiteY63" fmla="*/ 619889 h 737642"/>
                <a:gd name="connsiteX64" fmla="*/ 2628646 w 5522952"/>
                <a:gd name="connsiteY64" fmla="*/ 636619 h 737642"/>
                <a:gd name="connsiteX65" fmla="*/ 2617814 w 5522952"/>
                <a:gd name="connsiteY65" fmla="*/ 644984 h 737642"/>
                <a:gd name="connsiteX66" fmla="*/ 2367682 w 5522952"/>
                <a:gd name="connsiteY66" fmla="*/ 644984 h 737642"/>
                <a:gd name="connsiteX67" fmla="*/ 2356850 w 5522952"/>
                <a:gd name="connsiteY67" fmla="*/ 636619 h 737642"/>
                <a:gd name="connsiteX68" fmla="*/ 2356850 w 5522952"/>
                <a:gd name="connsiteY68" fmla="*/ 619889 h 737642"/>
                <a:gd name="connsiteX69" fmla="*/ 2449952 w 5522952"/>
                <a:gd name="connsiteY69" fmla="*/ 486227 h 737642"/>
                <a:gd name="connsiteX70" fmla="*/ 2480320 w 5522952"/>
                <a:gd name="connsiteY70" fmla="*/ 418772 h 737642"/>
                <a:gd name="connsiteX71" fmla="*/ 2492814 w 5522952"/>
                <a:gd name="connsiteY71" fmla="*/ 402042 h 737642"/>
                <a:gd name="connsiteX72" fmla="*/ 1930624 w 5522952"/>
                <a:gd name="connsiteY72" fmla="*/ 402042 h 737642"/>
                <a:gd name="connsiteX73" fmla="*/ 1943118 w 5522952"/>
                <a:gd name="connsiteY73" fmla="*/ 418772 h 737642"/>
                <a:gd name="connsiteX74" fmla="*/ 1973486 w 5522952"/>
                <a:gd name="connsiteY74" fmla="*/ 486227 h 737642"/>
                <a:gd name="connsiteX75" fmla="*/ 2066588 w 5522952"/>
                <a:gd name="connsiteY75" fmla="*/ 619889 h 737642"/>
                <a:gd name="connsiteX76" fmla="*/ 2066456 w 5522952"/>
                <a:gd name="connsiteY76" fmla="*/ 636619 h 737642"/>
                <a:gd name="connsiteX77" fmla="*/ 2055624 w 5522952"/>
                <a:gd name="connsiteY77" fmla="*/ 644984 h 737642"/>
                <a:gd name="connsiteX78" fmla="*/ 1805492 w 5522952"/>
                <a:gd name="connsiteY78" fmla="*/ 644984 h 737642"/>
                <a:gd name="connsiteX79" fmla="*/ 1794660 w 5522952"/>
                <a:gd name="connsiteY79" fmla="*/ 636619 h 737642"/>
                <a:gd name="connsiteX80" fmla="*/ 1794660 w 5522952"/>
                <a:gd name="connsiteY80" fmla="*/ 619889 h 737642"/>
                <a:gd name="connsiteX81" fmla="*/ 1887762 w 5522952"/>
                <a:gd name="connsiteY81" fmla="*/ 486227 h 737642"/>
                <a:gd name="connsiteX82" fmla="*/ 1918130 w 5522952"/>
                <a:gd name="connsiteY82" fmla="*/ 418772 h 737642"/>
                <a:gd name="connsiteX83" fmla="*/ 1930624 w 5522952"/>
                <a:gd name="connsiteY83" fmla="*/ 402042 h 737642"/>
                <a:gd name="connsiteX84" fmla="*/ 1368434 w 5522952"/>
                <a:gd name="connsiteY84" fmla="*/ 402042 h 737642"/>
                <a:gd name="connsiteX85" fmla="*/ 1380928 w 5522952"/>
                <a:gd name="connsiteY85" fmla="*/ 418772 h 737642"/>
                <a:gd name="connsiteX86" fmla="*/ 1411298 w 5522952"/>
                <a:gd name="connsiteY86" fmla="*/ 486227 h 737642"/>
                <a:gd name="connsiteX87" fmla="*/ 1504398 w 5522952"/>
                <a:gd name="connsiteY87" fmla="*/ 619889 h 737642"/>
                <a:gd name="connsiteX88" fmla="*/ 1504266 w 5522952"/>
                <a:gd name="connsiteY88" fmla="*/ 636619 h 737642"/>
                <a:gd name="connsiteX89" fmla="*/ 1493434 w 5522952"/>
                <a:gd name="connsiteY89" fmla="*/ 644984 h 737642"/>
                <a:gd name="connsiteX90" fmla="*/ 1243302 w 5522952"/>
                <a:gd name="connsiteY90" fmla="*/ 644984 h 737642"/>
                <a:gd name="connsiteX91" fmla="*/ 1232470 w 5522952"/>
                <a:gd name="connsiteY91" fmla="*/ 636619 h 737642"/>
                <a:gd name="connsiteX92" fmla="*/ 1232470 w 5522952"/>
                <a:gd name="connsiteY92" fmla="*/ 619889 h 737642"/>
                <a:gd name="connsiteX93" fmla="*/ 1325572 w 5522952"/>
                <a:gd name="connsiteY93" fmla="*/ 486227 h 737642"/>
                <a:gd name="connsiteX94" fmla="*/ 1355940 w 5522952"/>
                <a:gd name="connsiteY94" fmla="*/ 418772 h 737642"/>
                <a:gd name="connsiteX95" fmla="*/ 1368434 w 5522952"/>
                <a:gd name="connsiteY95" fmla="*/ 402042 h 737642"/>
                <a:gd name="connsiteX96" fmla="*/ 806244 w 5522952"/>
                <a:gd name="connsiteY96" fmla="*/ 402042 h 737642"/>
                <a:gd name="connsiteX97" fmla="*/ 818738 w 5522952"/>
                <a:gd name="connsiteY97" fmla="*/ 418772 h 737642"/>
                <a:gd name="connsiteX98" fmla="*/ 849106 w 5522952"/>
                <a:gd name="connsiteY98" fmla="*/ 486227 h 737642"/>
                <a:gd name="connsiteX99" fmla="*/ 942208 w 5522952"/>
                <a:gd name="connsiteY99" fmla="*/ 619889 h 737642"/>
                <a:gd name="connsiteX100" fmla="*/ 942076 w 5522952"/>
                <a:gd name="connsiteY100" fmla="*/ 636619 h 737642"/>
                <a:gd name="connsiteX101" fmla="*/ 931244 w 5522952"/>
                <a:gd name="connsiteY101" fmla="*/ 644984 h 737642"/>
                <a:gd name="connsiteX102" fmla="*/ 681112 w 5522952"/>
                <a:gd name="connsiteY102" fmla="*/ 644984 h 737642"/>
                <a:gd name="connsiteX103" fmla="*/ 670280 w 5522952"/>
                <a:gd name="connsiteY103" fmla="*/ 636619 h 737642"/>
                <a:gd name="connsiteX104" fmla="*/ 670280 w 5522952"/>
                <a:gd name="connsiteY104" fmla="*/ 619889 h 737642"/>
                <a:gd name="connsiteX105" fmla="*/ 763382 w 5522952"/>
                <a:gd name="connsiteY105" fmla="*/ 486227 h 737642"/>
                <a:gd name="connsiteX106" fmla="*/ 793750 w 5522952"/>
                <a:gd name="connsiteY106" fmla="*/ 418772 h 737642"/>
                <a:gd name="connsiteX107" fmla="*/ 806244 w 5522952"/>
                <a:gd name="connsiteY107" fmla="*/ 402042 h 737642"/>
                <a:gd name="connsiteX108" fmla="*/ 244054 w 5522952"/>
                <a:gd name="connsiteY108" fmla="*/ 402042 h 737642"/>
                <a:gd name="connsiteX109" fmla="*/ 256548 w 5522952"/>
                <a:gd name="connsiteY109" fmla="*/ 418772 h 737642"/>
                <a:gd name="connsiteX110" fmla="*/ 286918 w 5522952"/>
                <a:gd name="connsiteY110" fmla="*/ 486227 h 737642"/>
                <a:gd name="connsiteX111" fmla="*/ 380018 w 5522952"/>
                <a:gd name="connsiteY111" fmla="*/ 619889 h 737642"/>
                <a:gd name="connsiteX112" fmla="*/ 379886 w 5522952"/>
                <a:gd name="connsiteY112" fmla="*/ 636619 h 737642"/>
                <a:gd name="connsiteX113" fmla="*/ 369054 w 5522952"/>
                <a:gd name="connsiteY113" fmla="*/ 644984 h 737642"/>
                <a:gd name="connsiteX114" fmla="*/ 118922 w 5522952"/>
                <a:gd name="connsiteY114" fmla="*/ 644984 h 737642"/>
                <a:gd name="connsiteX115" fmla="*/ 108090 w 5522952"/>
                <a:gd name="connsiteY115" fmla="*/ 636619 h 737642"/>
                <a:gd name="connsiteX116" fmla="*/ 108090 w 5522952"/>
                <a:gd name="connsiteY116" fmla="*/ 619889 h 737642"/>
                <a:gd name="connsiteX117" fmla="*/ 201192 w 5522952"/>
                <a:gd name="connsiteY117" fmla="*/ 486227 h 737642"/>
                <a:gd name="connsiteX118" fmla="*/ 231560 w 5522952"/>
                <a:gd name="connsiteY118" fmla="*/ 418772 h 737642"/>
                <a:gd name="connsiteX119" fmla="*/ 244054 w 5522952"/>
                <a:gd name="connsiteY119" fmla="*/ 402042 h 737642"/>
                <a:gd name="connsiteX120" fmla="*/ 5216922 w 5522952"/>
                <a:gd name="connsiteY120" fmla="*/ 168434 h 737642"/>
                <a:gd name="connsiteX121" fmla="*/ 5340940 w 5522952"/>
                <a:gd name="connsiteY121" fmla="*/ 168434 h 737642"/>
                <a:gd name="connsiteX122" fmla="*/ 5351170 w 5522952"/>
                <a:gd name="connsiteY122" fmla="*/ 175553 h 737642"/>
                <a:gd name="connsiteX123" fmla="*/ 5352764 w 5522952"/>
                <a:gd name="connsiteY123" fmla="*/ 190860 h 737642"/>
                <a:gd name="connsiteX124" fmla="*/ 5306066 w 5522952"/>
                <a:gd name="connsiteY124" fmla="*/ 298275 h 737642"/>
                <a:gd name="connsiteX125" fmla="*/ 5291452 w 5522952"/>
                <a:gd name="connsiteY125" fmla="*/ 351761 h 737642"/>
                <a:gd name="connsiteX126" fmla="*/ 5278964 w 5522952"/>
                <a:gd name="connsiteY126" fmla="*/ 368580 h 737642"/>
                <a:gd name="connsiteX127" fmla="*/ 5266476 w 5522952"/>
                <a:gd name="connsiteY127" fmla="*/ 351761 h 737642"/>
                <a:gd name="connsiteX128" fmla="*/ 5251796 w 5522952"/>
                <a:gd name="connsiteY128" fmla="*/ 298275 h 737642"/>
                <a:gd name="connsiteX129" fmla="*/ 5205098 w 5522952"/>
                <a:gd name="connsiteY129" fmla="*/ 190860 h 737642"/>
                <a:gd name="connsiteX130" fmla="*/ 5206692 w 5522952"/>
                <a:gd name="connsiteY130" fmla="*/ 175553 h 737642"/>
                <a:gd name="connsiteX131" fmla="*/ 5216922 w 5522952"/>
                <a:gd name="connsiteY131" fmla="*/ 168434 h 737642"/>
                <a:gd name="connsiteX132" fmla="*/ 4659692 w 5522952"/>
                <a:gd name="connsiteY132" fmla="*/ 168434 h 737642"/>
                <a:gd name="connsiteX133" fmla="*/ 4783710 w 5522952"/>
                <a:gd name="connsiteY133" fmla="*/ 168434 h 737642"/>
                <a:gd name="connsiteX134" fmla="*/ 4793940 w 5522952"/>
                <a:gd name="connsiteY134" fmla="*/ 175553 h 737642"/>
                <a:gd name="connsiteX135" fmla="*/ 4795534 w 5522952"/>
                <a:gd name="connsiteY135" fmla="*/ 190860 h 737642"/>
                <a:gd name="connsiteX136" fmla="*/ 4748836 w 5522952"/>
                <a:gd name="connsiteY136" fmla="*/ 298275 h 737642"/>
                <a:gd name="connsiteX137" fmla="*/ 4734222 w 5522952"/>
                <a:gd name="connsiteY137" fmla="*/ 351761 h 737642"/>
                <a:gd name="connsiteX138" fmla="*/ 4721734 w 5522952"/>
                <a:gd name="connsiteY138" fmla="*/ 368580 h 737642"/>
                <a:gd name="connsiteX139" fmla="*/ 4709246 w 5522952"/>
                <a:gd name="connsiteY139" fmla="*/ 351761 h 737642"/>
                <a:gd name="connsiteX140" fmla="*/ 4694566 w 5522952"/>
                <a:gd name="connsiteY140" fmla="*/ 298275 h 737642"/>
                <a:gd name="connsiteX141" fmla="*/ 4647868 w 5522952"/>
                <a:gd name="connsiteY141" fmla="*/ 190860 h 737642"/>
                <a:gd name="connsiteX142" fmla="*/ 4649462 w 5522952"/>
                <a:gd name="connsiteY142" fmla="*/ 175553 h 737642"/>
                <a:gd name="connsiteX143" fmla="*/ 4659692 w 5522952"/>
                <a:gd name="connsiteY143" fmla="*/ 168434 h 737642"/>
                <a:gd name="connsiteX144" fmla="*/ 4102462 w 5522952"/>
                <a:gd name="connsiteY144" fmla="*/ 168434 h 737642"/>
                <a:gd name="connsiteX145" fmla="*/ 4226480 w 5522952"/>
                <a:gd name="connsiteY145" fmla="*/ 168434 h 737642"/>
                <a:gd name="connsiteX146" fmla="*/ 4236710 w 5522952"/>
                <a:gd name="connsiteY146" fmla="*/ 175553 h 737642"/>
                <a:gd name="connsiteX147" fmla="*/ 4238304 w 5522952"/>
                <a:gd name="connsiteY147" fmla="*/ 190860 h 737642"/>
                <a:gd name="connsiteX148" fmla="*/ 4191606 w 5522952"/>
                <a:gd name="connsiteY148" fmla="*/ 298275 h 737642"/>
                <a:gd name="connsiteX149" fmla="*/ 4176992 w 5522952"/>
                <a:gd name="connsiteY149" fmla="*/ 351761 h 737642"/>
                <a:gd name="connsiteX150" fmla="*/ 4164504 w 5522952"/>
                <a:gd name="connsiteY150" fmla="*/ 368580 h 737642"/>
                <a:gd name="connsiteX151" fmla="*/ 4152016 w 5522952"/>
                <a:gd name="connsiteY151" fmla="*/ 351761 h 737642"/>
                <a:gd name="connsiteX152" fmla="*/ 4137336 w 5522952"/>
                <a:gd name="connsiteY152" fmla="*/ 298275 h 737642"/>
                <a:gd name="connsiteX153" fmla="*/ 4090638 w 5522952"/>
                <a:gd name="connsiteY153" fmla="*/ 190860 h 737642"/>
                <a:gd name="connsiteX154" fmla="*/ 4092232 w 5522952"/>
                <a:gd name="connsiteY154" fmla="*/ 175553 h 737642"/>
                <a:gd name="connsiteX155" fmla="*/ 4102462 w 5522952"/>
                <a:gd name="connsiteY155" fmla="*/ 168434 h 737642"/>
                <a:gd name="connsiteX156" fmla="*/ 3545232 w 5522952"/>
                <a:gd name="connsiteY156" fmla="*/ 168434 h 737642"/>
                <a:gd name="connsiteX157" fmla="*/ 3669250 w 5522952"/>
                <a:gd name="connsiteY157" fmla="*/ 168434 h 737642"/>
                <a:gd name="connsiteX158" fmla="*/ 3679480 w 5522952"/>
                <a:gd name="connsiteY158" fmla="*/ 175553 h 737642"/>
                <a:gd name="connsiteX159" fmla="*/ 3681074 w 5522952"/>
                <a:gd name="connsiteY159" fmla="*/ 190860 h 737642"/>
                <a:gd name="connsiteX160" fmla="*/ 3634376 w 5522952"/>
                <a:gd name="connsiteY160" fmla="*/ 298275 h 737642"/>
                <a:gd name="connsiteX161" fmla="*/ 3619762 w 5522952"/>
                <a:gd name="connsiteY161" fmla="*/ 351761 h 737642"/>
                <a:gd name="connsiteX162" fmla="*/ 3607274 w 5522952"/>
                <a:gd name="connsiteY162" fmla="*/ 368580 h 737642"/>
                <a:gd name="connsiteX163" fmla="*/ 3594786 w 5522952"/>
                <a:gd name="connsiteY163" fmla="*/ 351761 h 737642"/>
                <a:gd name="connsiteX164" fmla="*/ 3580106 w 5522952"/>
                <a:gd name="connsiteY164" fmla="*/ 298275 h 737642"/>
                <a:gd name="connsiteX165" fmla="*/ 3533408 w 5522952"/>
                <a:gd name="connsiteY165" fmla="*/ 190860 h 737642"/>
                <a:gd name="connsiteX166" fmla="*/ 3535002 w 5522952"/>
                <a:gd name="connsiteY166" fmla="*/ 175553 h 737642"/>
                <a:gd name="connsiteX167" fmla="*/ 3545232 w 5522952"/>
                <a:gd name="connsiteY167" fmla="*/ 168434 h 737642"/>
                <a:gd name="connsiteX168" fmla="*/ 2988002 w 5522952"/>
                <a:gd name="connsiteY168" fmla="*/ 168434 h 737642"/>
                <a:gd name="connsiteX169" fmla="*/ 3112020 w 5522952"/>
                <a:gd name="connsiteY169" fmla="*/ 168434 h 737642"/>
                <a:gd name="connsiteX170" fmla="*/ 3122250 w 5522952"/>
                <a:gd name="connsiteY170" fmla="*/ 175553 h 737642"/>
                <a:gd name="connsiteX171" fmla="*/ 3123844 w 5522952"/>
                <a:gd name="connsiteY171" fmla="*/ 190860 h 737642"/>
                <a:gd name="connsiteX172" fmla="*/ 3077146 w 5522952"/>
                <a:gd name="connsiteY172" fmla="*/ 298275 h 737642"/>
                <a:gd name="connsiteX173" fmla="*/ 3062532 w 5522952"/>
                <a:gd name="connsiteY173" fmla="*/ 351761 h 737642"/>
                <a:gd name="connsiteX174" fmla="*/ 3050044 w 5522952"/>
                <a:gd name="connsiteY174" fmla="*/ 368580 h 737642"/>
                <a:gd name="connsiteX175" fmla="*/ 3037556 w 5522952"/>
                <a:gd name="connsiteY175" fmla="*/ 351761 h 737642"/>
                <a:gd name="connsiteX176" fmla="*/ 3022876 w 5522952"/>
                <a:gd name="connsiteY176" fmla="*/ 298275 h 737642"/>
                <a:gd name="connsiteX177" fmla="*/ 2976178 w 5522952"/>
                <a:gd name="connsiteY177" fmla="*/ 190860 h 737642"/>
                <a:gd name="connsiteX178" fmla="*/ 2977772 w 5522952"/>
                <a:gd name="connsiteY178" fmla="*/ 175553 h 737642"/>
                <a:gd name="connsiteX179" fmla="*/ 2988002 w 5522952"/>
                <a:gd name="connsiteY179" fmla="*/ 168434 h 737642"/>
                <a:gd name="connsiteX180" fmla="*/ 2430772 w 5522952"/>
                <a:gd name="connsiteY180" fmla="*/ 168434 h 737642"/>
                <a:gd name="connsiteX181" fmla="*/ 2554790 w 5522952"/>
                <a:gd name="connsiteY181" fmla="*/ 168434 h 737642"/>
                <a:gd name="connsiteX182" fmla="*/ 2565020 w 5522952"/>
                <a:gd name="connsiteY182" fmla="*/ 175553 h 737642"/>
                <a:gd name="connsiteX183" fmla="*/ 2566614 w 5522952"/>
                <a:gd name="connsiteY183" fmla="*/ 190860 h 737642"/>
                <a:gd name="connsiteX184" fmla="*/ 2519916 w 5522952"/>
                <a:gd name="connsiteY184" fmla="*/ 298275 h 737642"/>
                <a:gd name="connsiteX185" fmla="*/ 2505302 w 5522952"/>
                <a:gd name="connsiteY185" fmla="*/ 351761 h 737642"/>
                <a:gd name="connsiteX186" fmla="*/ 2492814 w 5522952"/>
                <a:gd name="connsiteY186" fmla="*/ 368580 h 737642"/>
                <a:gd name="connsiteX187" fmla="*/ 2480326 w 5522952"/>
                <a:gd name="connsiteY187" fmla="*/ 351761 h 737642"/>
                <a:gd name="connsiteX188" fmla="*/ 2465646 w 5522952"/>
                <a:gd name="connsiteY188" fmla="*/ 298275 h 737642"/>
                <a:gd name="connsiteX189" fmla="*/ 2418948 w 5522952"/>
                <a:gd name="connsiteY189" fmla="*/ 190860 h 737642"/>
                <a:gd name="connsiteX190" fmla="*/ 2420542 w 5522952"/>
                <a:gd name="connsiteY190" fmla="*/ 175553 h 737642"/>
                <a:gd name="connsiteX191" fmla="*/ 2430772 w 5522952"/>
                <a:gd name="connsiteY191" fmla="*/ 168434 h 737642"/>
                <a:gd name="connsiteX192" fmla="*/ 1868582 w 5522952"/>
                <a:gd name="connsiteY192" fmla="*/ 168434 h 737642"/>
                <a:gd name="connsiteX193" fmla="*/ 1992600 w 5522952"/>
                <a:gd name="connsiteY193" fmla="*/ 168434 h 737642"/>
                <a:gd name="connsiteX194" fmla="*/ 2002830 w 5522952"/>
                <a:gd name="connsiteY194" fmla="*/ 175553 h 737642"/>
                <a:gd name="connsiteX195" fmla="*/ 2004424 w 5522952"/>
                <a:gd name="connsiteY195" fmla="*/ 190860 h 737642"/>
                <a:gd name="connsiteX196" fmla="*/ 1957726 w 5522952"/>
                <a:gd name="connsiteY196" fmla="*/ 298275 h 737642"/>
                <a:gd name="connsiteX197" fmla="*/ 1943112 w 5522952"/>
                <a:gd name="connsiteY197" fmla="*/ 351761 h 737642"/>
                <a:gd name="connsiteX198" fmla="*/ 1930624 w 5522952"/>
                <a:gd name="connsiteY198" fmla="*/ 368580 h 737642"/>
                <a:gd name="connsiteX199" fmla="*/ 1918136 w 5522952"/>
                <a:gd name="connsiteY199" fmla="*/ 351761 h 737642"/>
                <a:gd name="connsiteX200" fmla="*/ 1903456 w 5522952"/>
                <a:gd name="connsiteY200" fmla="*/ 298275 h 737642"/>
                <a:gd name="connsiteX201" fmla="*/ 1856758 w 5522952"/>
                <a:gd name="connsiteY201" fmla="*/ 190860 h 737642"/>
                <a:gd name="connsiteX202" fmla="*/ 1858352 w 5522952"/>
                <a:gd name="connsiteY202" fmla="*/ 175553 h 737642"/>
                <a:gd name="connsiteX203" fmla="*/ 1868582 w 5522952"/>
                <a:gd name="connsiteY203" fmla="*/ 168434 h 737642"/>
                <a:gd name="connsiteX204" fmla="*/ 1306392 w 5522952"/>
                <a:gd name="connsiteY204" fmla="*/ 168434 h 737642"/>
                <a:gd name="connsiteX205" fmla="*/ 1430410 w 5522952"/>
                <a:gd name="connsiteY205" fmla="*/ 168434 h 737642"/>
                <a:gd name="connsiteX206" fmla="*/ 1440640 w 5522952"/>
                <a:gd name="connsiteY206" fmla="*/ 175553 h 737642"/>
                <a:gd name="connsiteX207" fmla="*/ 1442234 w 5522952"/>
                <a:gd name="connsiteY207" fmla="*/ 190860 h 737642"/>
                <a:gd name="connsiteX208" fmla="*/ 1395536 w 5522952"/>
                <a:gd name="connsiteY208" fmla="*/ 298275 h 737642"/>
                <a:gd name="connsiteX209" fmla="*/ 1380922 w 5522952"/>
                <a:gd name="connsiteY209" fmla="*/ 351761 h 737642"/>
                <a:gd name="connsiteX210" fmla="*/ 1368434 w 5522952"/>
                <a:gd name="connsiteY210" fmla="*/ 368580 h 737642"/>
                <a:gd name="connsiteX211" fmla="*/ 1355946 w 5522952"/>
                <a:gd name="connsiteY211" fmla="*/ 351761 h 737642"/>
                <a:gd name="connsiteX212" fmla="*/ 1341266 w 5522952"/>
                <a:gd name="connsiteY212" fmla="*/ 298275 h 737642"/>
                <a:gd name="connsiteX213" fmla="*/ 1294568 w 5522952"/>
                <a:gd name="connsiteY213" fmla="*/ 190860 h 737642"/>
                <a:gd name="connsiteX214" fmla="*/ 1296162 w 5522952"/>
                <a:gd name="connsiteY214" fmla="*/ 175553 h 737642"/>
                <a:gd name="connsiteX215" fmla="*/ 1306392 w 5522952"/>
                <a:gd name="connsiteY215" fmla="*/ 168434 h 737642"/>
                <a:gd name="connsiteX216" fmla="*/ 744202 w 5522952"/>
                <a:gd name="connsiteY216" fmla="*/ 168434 h 737642"/>
                <a:gd name="connsiteX217" fmla="*/ 868220 w 5522952"/>
                <a:gd name="connsiteY217" fmla="*/ 168434 h 737642"/>
                <a:gd name="connsiteX218" fmla="*/ 878450 w 5522952"/>
                <a:gd name="connsiteY218" fmla="*/ 175553 h 737642"/>
                <a:gd name="connsiteX219" fmla="*/ 880044 w 5522952"/>
                <a:gd name="connsiteY219" fmla="*/ 190860 h 737642"/>
                <a:gd name="connsiteX220" fmla="*/ 833346 w 5522952"/>
                <a:gd name="connsiteY220" fmla="*/ 298275 h 737642"/>
                <a:gd name="connsiteX221" fmla="*/ 818732 w 5522952"/>
                <a:gd name="connsiteY221" fmla="*/ 351761 h 737642"/>
                <a:gd name="connsiteX222" fmla="*/ 806244 w 5522952"/>
                <a:gd name="connsiteY222" fmla="*/ 368580 h 737642"/>
                <a:gd name="connsiteX223" fmla="*/ 793756 w 5522952"/>
                <a:gd name="connsiteY223" fmla="*/ 351761 h 737642"/>
                <a:gd name="connsiteX224" fmla="*/ 779076 w 5522952"/>
                <a:gd name="connsiteY224" fmla="*/ 298275 h 737642"/>
                <a:gd name="connsiteX225" fmla="*/ 732378 w 5522952"/>
                <a:gd name="connsiteY225" fmla="*/ 190860 h 737642"/>
                <a:gd name="connsiteX226" fmla="*/ 733972 w 5522952"/>
                <a:gd name="connsiteY226" fmla="*/ 175553 h 737642"/>
                <a:gd name="connsiteX227" fmla="*/ 744202 w 5522952"/>
                <a:gd name="connsiteY227" fmla="*/ 168434 h 737642"/>
                <a:gd name="connsiteX228" fmla="*/ 182012 w 5522952"/>
                <a:gd name="connsiteY228" fmla="*/ 168434 h 737642"/>
                <a:gd name="connsiteX229" fmla="*/ 306030 w 5522952"/>
                <a:gd name="connsiteY229" fmla="*/ 168434 h 737642"/>
                <a:gd name="connsiteX230" fmla="*/ 316260 w 5522952"/>
                <a:gd name="connsiteY230" fmla="*/ 175553 h 737642"/>
                <a:gd name="connsiteX231" fmla="*/ 317854 w 5522952"/>
                <a:gd name="connsiteY231" fmla="*/ 190860 h 737642"/>
                <a:gd name="connsiteX232" fmla="*/ 271156 w 5522952"/>
                <a:gd name="connsiteY232" fmla="*/ 298275 h 737642"/>
                <a:gd name="connsiteX233" fmla="*/ 256542 w 5522952"/>
                <a:gd name="connsiteY233" fmla="*/ 351761 h 737642"/>
                <a:gd name="connsiteX234" fmla="*/ 244054 w 5522952"/>
                <a:gd name="connsiteY234" fmla="*/ 368580 h 737642"/>
                <a:gd name="connsiteX235" fmla="*/ 231566 w 5522952"/>
                <a:gd name="connsiteY235" fmla="*/ 351761 h 737642"/>
                <a:gd name="connsiteX236" fmla="*/ 216886 w 5522952"/>
                <a:gd name="connsiteY236" fmla="*/ 298275 h 737642"/>
                <a:gd name="connsiteX237" fmla="*/ 170188 w 5522952"/>
                <a:gd name="connsiteY237" fmla="*/ 190860 h 737642"/>
                <a:gd name="connsiteX238" fmla="*/ 171782 w 5522952"/>
                <a:gd name="connsiteY238" fmla="*/ 175553 h 737642"/>
                <a:gd name="connsiteX239" fmla="*/ 182012 w 5522952"/>
                <a:gd name="connsiteY239" fmla="*/ 168434 h 737642"/>
                <a:gd name="connsiteX240" fmla="*/ 5117602 w 5522952"/>
                <a:gd name="connsiteY240" fmla="*/ 67140 h 737642"/>
                <a:gd name="connsiteX241" fmla="*/ 5226950 w 5522952"/>
                <a:gd name="connsiteY241" fmla="*/ 343711 h 737642"/>
                <a:gd name="connsiteX242" fmla="*/ 5229210 w 5522952"/>
                <a:gd name="connsiteY242" fmla="*/ 347273 h 737642"/>
                <a:gd name="connsiteX243" fmla="*/ 5229210 w 5522952"/>
                <a:gd name="connsiteY243" fmla="*/ 390370 h 737642"/>
                <a:gd name="connsiteX244" fmla="*/ 5226950 w 5522952"/>
                <a:gd name="connsiteY244" fmla="*/ 394110 h 737642"/>
                <a:gd name="connsiteX245" fmla="*/ 5117602 w 5522952"/>
                <a:gd name="connsiteY245" fmla="*/ 670592 h 737642"/>
                <a:gd name="connsiteX246" fmla="*/ 5440194 w 5522952"/>
                <a:gd name="connsiteY246" fmla="*/ 670592 h 737642"/>
                <a:gd name="connsiteX247" fmla="*/ 5330846 w 5522952"/>
                <a:gd name="connsiteY247" fmla="*/ 394110 h 737642"/>
                <a:gd name="connsiteX248" fmla="*/ 5328586 w 5522952"/>
                <a:gd name="connsiteY248" fmla="*/ 390370 h 737642"/>
                <a:gd name="connsiteX249" fmla="*/ 5328586 w 5522952"/>
                <a:gd name="connsiteY249" fmla="*/ 347273 h 737642"/>
                <a:gd name="connsiteX250" fmla="*/ 5330846 w 5522952"/>
                <a:gd name="connsiteY250" fmla="*/ 343711 h 737642"/>
                <a:gd name="connsiteX251" fmla="*/ 5440194 w 5522952"/>
                <a:gd name="connsiteY251" fmla="*/ 67140 h 737642"/>
                <a:gd name="connsiteX252" fmla="*/ 4560372 w 5522952"/>
                <a:gd name="connsiteY252" fmla="*/ 67140 h 737642"/>
                <a:gd name="connsiteX253" fmla="*/ 4669720 w 5522952"/>
                <a:gd name="connsiteY253" fmla="*/ 343711 h 737642"/>
                <a:gd name="connsiteX254" fmla="*/ 4671980 w 5522952"/>
                <a:gd name="connsiteY254" fmla="*/ 347273 h 737642"/>
                <a:gd name="connsiteX255" fmla="*/ 4671980 w 5522952"/>
                <a:gd name="connsiteY255" fmla="*/ 390370 h 737642"/>
                <a:gd name="connsiteX256" fmla="*/ 4669720 w 5522952"/>
                <a:gd name="connsiteY256" fmla="*/ 394110 h 737642"/>
                <a:gd name="connsiteX257" fmla="*/ 4560372 w 5522952"/>
                <a:gd name="connsiteY257" fmla="*/ 670592 h 737642"/>
                <a:gd name="connsiteX258" fmla="*/ 4882964 w 5522952"/>
                <a:gd name="connsiteY258" fmla="*/ 670592 h 737642"/>
                <a:gd name="connsiteX259" fmla="*/ 4773616 w 5522952"/>
                <a:gd name="connsiteY259" fmla="*/ 394110 h 737642"/>
                <a:gd name="connsiteX260" fmla="*/ 4771356 w 5522952"/>
                <a:gd name="connsiteY260" fmla="*/ 390370 h 737642"/>
                <a:gd name="connsiteX261" fmla="*/ 4771356 w 5522952"/>
                <a:gd name="connsiteY261" fmla="*/ 347273 h 737642"/>
                <a:gd name="connsiteX262" fmla="*/ 4773616 w 5522952"/>
                <a:gd name="connsiteY262" fmla="*/ 343711 h 737642"/>
                <a:gd name="connsiteX263" fmla="*/ 4882964 w 5522952"/>
                <a:gd name="connsiteY263" fmla="*/ 67140 h 737642"/>
                <a:gd name="connsiteX264" fmla="*/ 4003142 w 5522952"/>
                <a:gd name="connsiteY264" fmla="*/ 67140 h 737642"/>
                <a:gd name="connsiteX265" fmla="*/ 4112490 w 5522952"/>
                <a:gd name="connsiteY265" fmla="*/ 343711 h 737642"/>
                <a:gd name="connsiteX266" fmla="*/ 4114750 w 5522952"/>
                <a:gd name="connsiteY266" fmla="*/ 347273 h 737642"/>
                <a:gd name="connsiteX267" fmla="*/ 4114750 w 5522952"/>
                <a:gd name="connsiteY267" fmla="*/ 390370 h 737642"/>
                <a:gd name="connsiteX268" fmla="*/ 4112490 w 5522952"/>
                <a:gd name="connsiteY268" fmla="*/ 394110 h 737642"/>
                <a:gd name="connsiteX269" fmla="*/ 4003142 w 5522952"/>
                <a:gd name="connsiteY269" fmla="*/ 670592 h 737642"/>
                <a:gd name="connsiteX270" fmla="*/ 4325734 w 5522952"/>
                <a:gd name="connsiteY270" fmla="*/ 670592 h 737642"/>
                <a:gd name="connsiteX271" fmla="*/ 4216386 w 5522952"/>
                <a:gd name="connsiteY271" fmla="*/ 394110 h 737642"/>
                <a:gd name="connsiteX272" fmla="*/ 4214126 w 5522952"/>
                <a:gd name="connsiteY272" fmla="*/ 390370 h 737642"/>
                <a:gd name="connsiteX273" fmla="*/ 4214126 w 5522952"/>
                <a:gd name="connsiteY273" fmla="*/ 347273 h 737642"/>
                <a:gd name="connsiteX274" fmla="*/ 4216386 w 5522952"/>
                <a:gd name="connsiteY274" fmla="*/ 343711 h 737642"/>
                <a:gd name="connsiteX275" fmla="*/ 4325734 w 5522952"/>
                <a:gd name="connsiteY275" fmla="*/ 67140 h 737642"/>
                <a:gd name="connsiteX276" fmla="*/ 3445912 w 5522952"/>
                <a:gd name="connsiteY276" fmla="*/ 67140 h 737642"/>
                <a:gd name="connsiteX277" fmla="*/ 3555260 w 5522952"/>
                <a:gd name="connsiteY277" fmla="*/ 343711 h 737642"/>
                <a:gd name="connsiteX278" fmla="*/ 3557520 w 5522952"/>
                <a:gd name="connsiteY278" fmla="*/ 347273 h 737642"/>
                <a:gd name="connsiteX279" fmla="*/ 3557520 w 5522952"/>
                <a:gd name="connsiteY279" fmla="*/ 390370 h 737642"/>
                <a:gd name="connsiteX280" fmla="*/ 3555260 w 5522952"/>
                <a:gd name="connsiteY280" fmla="*/ 394110 h 737642"/>
                <a:gd name="connsiteX281" fmla="*/ 3445912 w 5522952"/>
                <a:gd name="connsiteY281" fmla="*/ 670592 h 737642"/>
                <a:gd name="connsiteX282" fmla="*/ 3768504 w 5522952"/>
                <a:gd name="connsiteY282" fmla="*/ 670592 h 737642"/>
                <a:gd name="connsiteX283" fmla="*/ 3659156 w 5522952"/>
                <a:gd name="connsiteY283" fmla="*/ 394110 h 737642"/>
                <a:gd name="connsiteX284" fmla="*/ 3656896 w 5522952"/>
                <a:gd name="connsiteY284" fmla="*/ 390370 h 737642"/>
                <a:gd name="connsiteX285" fmla="*/ 3656896 w 5522952"/>
                <a:gd name="connsiteY285" fmla="*/ 347273 h 737642"/>
                <a:gd name="connsiteX286" fmla="*/ 3659156 w 5522952"/>
                <a:gd name="connsiteY286" fmla="*/ 343711 h 737642"/>
                <a:gd name="connsiteX287" fmla="*/ 3768504 w 5522952"/>
                <a:gd name="connsiteY287" fmla="*/ 67140 h 737642"/>
                <a:gd name="connsiteX288" fmla="*/ 2888682 w 5522952"/>
                <a:gd name="connsiteY288" fmla="*/ 67140 h 737642"/>
                <a:gd name="connsiteX289" fmla="*/ 2998030 w 5522952"/>
                <a:gd name="connsiteY289" fmla="*/ 343711 h 737642"/>
                <a:gd name="connsiteX290" fmla="*/ 3000290 w 5522952"/>
                <a:gd name="connsiteY290" fmla="*/ 347273 h 737642"/>
                <a:gd name="connsiteX291" fmla="*/ 3000290 w 5522952"/>
                <a:gd name="connsiteY291" fmla="*/ 390370 h 737642"/>
                <a:gd name="connsiteX292" fmla="*/ 2998030 w 5522952"/>
                <a:gd name="connsiteY292" fmla="*/ 394110 h 737642"/>
                <a:gd name="connsiteX293" fmla="*/ 2888682 w 5522952"/>
                <a:gd name="connsiteY293" fmla="*/ 670592 h 737642"/>
                <a:gd name="connsiteX294" fmla="*/ 3211274 w 5522952"/>
                <a:gd name="connsiteY294" fmla="*/ 670592 h 737642"/>
                <a:gd name="connsiteX295" fmla="*/ 3101926 w 5522952"/>
                <a:gd name="connsiteY295" fmla="*/ 394110 h 737642"/>
                <a:gd name="connsiteX296" fmla="*/ 3099666 w 5522952"/>
                <a:gd name="connsiteY296" fmla="*/ 390370 h 737642"/>
                <a:gd name="connsiteX297" fmla="*/ 3099666 w 5522952"/>
                <a:gd name="connsiteY297" fmla="*/ 347273 h 737642"/>
                <a:gd name="connsiteX298" fmla="*/ 3101926 w 5522952"/>
                <a:gd name="connsiteY298" fmla="*/ 343711 h 737642"/>
                <a:gd name="connsiteX299" fmla="*/ 3211274 w 5522952"/>
                <a:gd name="connsiteY299" fmla="*/ 67140 h 737642"/>
                <a:gd name="connsiteX300" fmla="*/ 2331452 w 5522952"/>
                <a:gd name="connsiteY300" fmla="*/ 67140 h 737642"/>
                <a:gd name="connsiteX301" fmla="*/ 2440800 w 5522952"/>
                <a:gd name="connsiteY301" fmla="*/ 343711 h 737642"/>
                <a:gd name="connsiteX302" fmla="*/ 2443060 w 5522952"/>
                <a:gd name="connsiteY302" fmla="*/ 347273 h 737642"/>
                <a:gd name="connsiteX303" fmla="*/ 2443060 w 5522952"/>
                <a:gd name="connsiteY303" fmla="*/ 390370 h 737642"/>
                <a:gd name="connsiteX304" fmla="*/ 2440800 w 5522952"/>
                <a:gd name="connsiteY304" fmla="*/ 394110 h 737642"/>
                <a:gd name="connsiteX305" fmla="*/ 2331452 w 5522952"/>
                <a:gd name="connsiteY305" fmla="*/ 670592 h 737642"/>
                <a:gd name="connsiteX306" fmla="*/ 2654044 w 5522952"/>
                <a:gd name="connsiteY306" fmla="*/ 670592 h 737642"/>
                <a:gd name="connsiteX307" fmla="*/ 2544696 w 5522952"/>
                <a:gd name="connsiteY307" fmla="*/ 394110 h 737642"/>
                <a:gd name="connsiteX308" fmla="*/ 2542436 w 5522952"/>
                <a:gd name="connsiteY308" fmla="*/ 390370 h 737642"/>
                <a:gd name="connsiteX309" fmla="*/ 2542436 w 5522952"/>
                <a:gd name="connsiteY309" fmla="*/ 347273 h 737642"/>
                <a:gd name="connsiteX310" fmla="*/ 2544696 w 5522952"/>
                <a:gd name="connsiteY310" fmla="*/ 343711 h 737642"/>
                <a:gd name="connsiteX311" fmla="*/ 2654044 w 5522952"/>
                <a:gd name="connsiteY311" fmla="*/ 67140 h 737642"/>
                <a:gd name="connsiteX312" fmla="*/ 1769262 w 5522952"/>
                <a:gd name="connsiteY312" fmla="*/ 67140 h 737642"/>
                <a:gd name="connsiteX313" fmla="*/ 1878610 w 5522952"/>
                <a:gd name="connsiteY313" fmla="*/ 343711 h 737642"/>
                <a:gd name="connsiteX314" fmla="*/ 1880870 w 5522952"/>
                <a:gd name="connsiteY314" fmla="*/ 347273 h 737642"/>
                <a:gd name="connsiteX315" fmla="*/ 1880870 w 5522952"/>
                <a:gd name="connsiteY315" fmla="*/ 390370 h 737642"/>
                <a:gd name="connsiteX316" fmla="*/ 1878610 w 5522952"/>
                <a:gd name="connsiteY316" fmla="*/ 394110 h 737642"/>
                <a:gd name="connsiteX317" fmla="*/ 1769262 w 5522952"/>
                <a:gd name="connsiteY317" fmla="*/ 670592 h 737642"/>
                <a:gd name="connsiteX318" fmla="*/ 2091854 w 5522952"/>
                <a:gd name="connsiteY318" fmla="*/ 670592 h 737642"/>
                <a:gd name="connsiteX319" fmla="*/ 1982506 w 5522952"/>
                <a:gd name="connsiteY319" fmla="*/ 394110 h 737642"/>
                <a:gd name="connsiteX320" fmla="*/ 1980246 w 5522952"/>
                <a:gd name="connsiteY320" fmla="*/ 390370 h 737642"/>
                <a:gd name="connsiteX321" fmla="*/ 1980246 w 5522952"/>
                <a:gd name="connsiteY321" fmla="*/ 347273 h 737642"/>
                <a:gd name="connsiteX322" fmla="*/ 1982506 w 5522952"/>
                <a:gd name="connsiteY322" fmla="*/ 343711 h 737642"/>
                <a:gd name="connsiteX323" fmla="*/ 2091854 w 5522952"/>
                <a:gd name="connsiteY323" fmla="*/ 67140 h 737642"/>
                <a:gd name="connsiteX324" fmla="*/ 1207072 w 5522952"/>
                <a:gd name="connsiteY324" fmla="*/ 67140 h 737642"/>
                <a:gd name="connsiteX325" fmla="*/ 1316420 w 5522952"/>
                <a:gd name="connsiteY325" fmla="*/ 343711 h 737642"/>
                <a:gd name="connsiteX326" fmla="*/ 1318680 w 5522952"/>
                <a:gd name="connsiteY326" fmla="*/ 347273 h 737642"/>
                <a:gd name="connsiteX327" fmla="*/ 1318680 w 5522952"/>
                <a:gd name="connsiteY327" fmla="*/ 390370 h 737642"/>
                <a:gd name="connsiteX328" fmla="*/ 1316420 w 5522952"/>
                <a:gd name="connsiteY328" fmla="*/ 394110 h 737642"/>
                <a:gd name="connsiteX329" fmla="*/ 1207072 w 5522952"/>
                <a:gd name="connsiteY329" fmla="*/ 670592 h 737642"/>
                <a:gd name="connsiteX330" fmla="*/ 1529664 w 5522952"/>
                <a:gd name="connsiteY330" fmla="*/ 670592 h 737642"/>
                <a:gd name="connsiteX331" fmla="*/ 1420316 w 5522952"/>
                <a:gd name="connsiteY331" fmla="*/ 394110 h 737642"/>
                <a:gd name="connsiteX332" fmla="*/ 1418056 w 5522952"/>
                <a:gd name="connsiteY332" fmla="*/ 390370 h 737642"/>
                <a:gd name="connsiteX333" fmla="*/ 1418056 w 5522952"/>
                <a:gd name="connsiteY333" fmla="*/ 347273 h 737642"/>
                <a:gd name="connsiteX334" fmla="*/ 1420316 w 5522952"/>
                <a:gd name="connsiteY334" fmla="*/ 343711 h 737642"/>
                <a:gd name="connsiteX335" fmla="*/ 1529664 w 5522952"/>
                <a:gd name="connsiteY335" fmla="*/ 67140 h 737642"/>
                <a:gd name="connsiteX336" fmla="*/ 644882 w 5522952"/>
                <a:gd name="connsiteY336" fmla="*/ 67140 h 737642"/>
                <a:gd name="connsiteX337" fmla="*/ 754230 w 5522952"/>
                <a:gd name="connsiteY337" fmla="*/ 343711 h 737642"/>
                <a:gd name="connsiteX338" fmla="*/ 756490 w 5522952"/>
                <a:gd name="connsiteY338" fmla="*/ 347273 h 737642"/>
                <a:gd name="connsiteX339" fmla="*/ 756490 w 5522952"/>
                <a:gd name="connsiteY339" fmla="*/ 390370 h 737642"/>
                <a:gd name="connsiteX340" fmla="*/ 754230 w 5522952"/>
                <a:gd name="connsiteY340" fmla="*/ 394110 h 737642"/>
                <a:gd name="connsiteX341" fmla="*/ 644882 w 5522952"/>
                <a:gd name="connsiteY341" fmla="*/ 670592 h 737642"/>
                <a:gd name="connsiteX342" fmla="*/ 967474 w 5522952"/>
                <a:gd name="connsiteY342" fmla="*/ 670592 h 737642"/>
                <a:gd name="connsiteX343" fmla="*/ 858126 w 5522952"/>
                <a:gd name="connsiteY343" fmla="*/ 394110 h 737642"/>
                <a:gd name="connsiteX344" fmla="*/ 855866 w 5522952"/>
                <a:gd name="connsiteY344" fmla="*/ 390370 h 737642"/>
                <a:gd name="connsiteX345" fmla="*/ 855866 w 5522952"/>
                <a:gd name="connsiteY345" fmla="*/ 347273 h 737642"/>
                <a:gd name="connsiteX346" fmla="*/ 858126 w 5522952"/>
                <a:gd name="connsiteY346" fmla="*/ 343711 h 737642"/>
                <a:gd name="connsiteX347" fmla="*/ 967474 w 5522952"/>
                <a:gd name="connsiteY347" fmla="*/ 67140 h 737642"/>
                <a:gd name="connsiteX348" fmla="*/ 82692 w 5522952"/>
                <a:gd name="connsiteY348" fmla="*/ 67140 h 737642"/>
                <a:gd name="connsiteX349" fmla="*/ 192040 w 5522952"/>
                <a:gd name="connsiteY349" fmla="*/ 343711 h 737642"/>
                <a:gd name="connsiteX350" fmla="*/ 194300 w 5522952"/>
                <a:gd name="connsiteY350" fmla="*/ 347273 h 737642"/>
                <a:gd name="connsiteX351" fmla="*/ 194300 w 5522952"/>
                <a:gd name="connsiteY351" fmla="*/ 390370 h 737642"/>
                <a:gd name="connsiteX352" fmla="*/ 192040 w 5522952"/>
                <a:gd name="connsiteY352" fmla="*/ 394110 h 737642"/>
                <a:gd name="connsiteX353" fmla="*/ 82692 w 5522952"/>
                <a:gd name="connsiteY353" fmla="*/ 670592 h 737642"/>
                <a:gd name="connsiteX354" fmla="*/ 405284 w 5522952"/>
                <a:gd name="connsiteY354" fmla="*/ 670592 h 737642"/>
                <a:gd name="connsiteX355" fmla="*/ 295936 w 5522952"/>
                <a:gd name="connsiteY355" fmla="*/ 394110 h 737642"/>
                <a:gd name="connsiteX356" fmla="*/ 293676 w 5522952"/>
                <a:gd name="connsiteY356" fmla="*/ 390370 h 737642"/>
                <a:gd name="connsiteX357" fmla="*/ 293676 w 5522952"/>
                <a:gd name="connsiteY357" fmla="*/ 347273 h 737642"/>
                <a:gd name="connsiteX358" fmla="*/ 295936 w 5522952"/>
                <a:gd name="connsiteY358" fmla="*/ 343711 h 737642"/>
                <a:gd name="connsiteX359" fmla="*/ 405284 w 5522952"/>
                <a:gd name="connsiteY359" fmla="*/ 67140 h 737642"/>
                <a:gd name="connsiteX360" fmla="*/ 5059904 w 5522952"/>
                <a:gd name="connsiteY360" fmla="*/ 0 h 737642"/>
                <a:gd name="connsiteX361" fmla="*/ 5497892 w 5522952"/>
                <a:gd name="connsiteY361" fmla="*/ 0 h 737642"/>
                <a:gd name="connsiteX362" fmla="*/ 5522952 w 5522952"/>
                <a:gd name="connsiteY362" fmla="*/ 33481 h 737642"/>
                <a:gd name="connsiteX363" fmla="*/ 5497892 w 5522952"/>
                <a:gd name="connsiteY363" fmla="*/ 67050 h 737642"/>
                <a:gd name="connsiteX364" fmla="*/ 5490380 w 5522952"/>
                <a:gd name="connsiteY364" fmla="*/ 67050 h 737642"/>
                <a:gd name="connsiteX365" fmla="*/ 5380434 w 5522952"/>
                <a:gd name="connsiteY365" fmla="*/ 368821 h 737642"/>
                <a:gd name="connsiteX366" fmla="*/ 5490380 w 5522952"/>
                <a:gd name="connsiteY366" fmla="*/ 670592 h 737642"/>
                <a:gd name="connsiteX367" fmla="*/ 5497892 w 5522952"/>
                <a:gd name="connsiteY367" fmla="*/ 670592 h 737642"/>
                <a:gd name="connsiteX368" fmla="*/ 5522952 w 5522952"/>
                <a:gd name="connsiteY368" fmla="*/ 704073 h 737642"/>
                <a:gd name="connsiteX369" fmla="*/ 5497892 w 5522952"/>
                <a:gd name="connsiteY369" fmla="*/ 737642 h 737642"/>
                <a:gd name="connsiteX370" fmla="*/ 5059904 w 5522952"/>
                <a:gd name="connsiteY370" fmla="*/ 737642 h 737642"/>
                <a:gd name="connsiteX371" fmla="*/ 5034910 w 5522952"/>
                <a:gd name="connsiteY371" fmla="*/ 704073 h 737642"/>
                <a:gd name="connsiteX372" fmla="*/ 5059904 w 5522952"/>
                <a:gd name="connsiteY372" fmla="*/ 670592 h 737642"/>
                <a:gd name="connsiteX373" fmla="*/ 5067348 w 5522952"/>
                <a:gd name="connsiteY373" fmla="*/ 670592 h 737642"/>
                <a:gd name="connsiteX374" fmla="*/ 5177360 w 5522952"/>
                <a:gd name="connsiteY374" fmla="*/ 368821 h 737642"/>
                <a:gd name="connsiteX375" fmla="*/ 5067348 w 5522952"/>
                <a:gd name="connsiteY375" fmla="*/ 67050 h 737642"/>
                <a:gd name="connsiteX376" fmla="*/ 5059904 w 5522952"/>
                <a:gd name="connsiteY376" fmla="*/ 67050 h 737642"/>
                <a:gd name="connsiteX377" fmla="*/ 5034910 w 5522952"/>
                <a:gd name="connsiteY377" fmla="*/ 33481 h 737642"/>
                <a:gd name="connsiteX378" fmla="*/ 5059904 w 5522952"/>
                <a:gd name="connsiteY378" fmla="*/ 0 h 737642"/>
                <a:gd name="connsiteX379" fmla="*/ 4502674 w 5522952"/>
                <a:gd name="connsiteY379" fmla="*/ 0 h 737642"/>
                <a:gd name="connsiteX380" fmla="*/ 4940662 w 5522952"/>
                <a:gd name="connsiteY380" fmla="*/ 0 h 737642"/>
                <a:gd name="connsiteX381" fmla="*/ 4965722 w 5522952"/>
                <a:gd name="connsiteY381" fmla="*/ 33481 h 737642"/>
                <a:gd name="connsiteX382" fmla="*/ 4940662 w 5522952"/>
                <a:gd name="connsiteY382" fmla="*/ 67050 h 737642"/>
                <a:gd name="connsiteX383" fmla="*/ 4933150 w 5522952"/>
                <a:gd name="connsiteY383" fmla="*/ 67050 h 737642"/>
                <a:gd name="connsiteX384" fmla="*/ 4823204 w 5522952"/>
                <a:gd name="connsiteY384" fmla="*/ 368821 h 737642"/>
                <a:gd name="connsiteX385" fmla="*/ 4933150 w 5522952"/>
                <a:gd name="connsiteY385" fmla="*/ 670592 h 737642"/>
                <a:gd name="connsiteX386" fmla="*/ 4940662 w 5522952"/>
                <a:gd name="connsiteY386" fmla="*/ 670592 h 737642"/>
                <a:gd name="connsiteX387" fmla="*/ 4965722 w 5522952"/>
                <a:gd name="connsiteY387" fmla="*/ 704073 h 737642"/>
                <a:gd name="connsiteX388" fmla="*/ 4940662 w 5522952"/>
                <a:gd name="connsiteY388" fmla="*/ 737642 h 737642"/>
                <a:gd name="connsiteX389" fmla="*/ 4502674 w 5522952"/>
                <a:gd name="connsiteY389" fmla="*/ 737642 h 737642"/>
                <a:gd name="connsiteX390" fmla="*/ 4477680 w 5522952"/>
                <a:gd name="connsiteY390" fmla="*/ 704073 h 737642"/>
                <a:gd name="connsiteX391" fmla="*/ 4502674 w 5522952"/>
                <a:gd name="connsiteY391" fmla="*/ 670592 h 737642"/>
                <a:gd name="connsiteX392" fmla="*/ 4510118 w 5522952"/>
                <a:gd name="connsiteY392" fmla="*/ 670592 h 737642"/>
                <a:gd name="connsiteX393" fmla="*/ 4620130 w 5522952"/>
                <a:gd name="connsiteY393" fmla="*/ 368821 h 737642"/>
                <a:gd name="connsiteX394" fmla="*/ 4510118 w 5522952"/>
                <a:gd name="connsiteY394" fmla="*/ 67050 h 737642"/>
                <a:gd name="connsiteX395" fmla="*/ 4502674 w 5522952"/>
                <a:gd name="connsiteY395" fmla="*/ 67050 h 737642"/>
                <a:gd name="connsiteX396" fmla="*/ 4477680 w 5522952"/>
                <a:gd name="connsiteY396" fmla="*/ 33481 h 737642"/>
                <a:gd name="connsiteX397" fmla="*/ 4502674 w 5522952"/>
                <a:gd name="connsiteY397" fmla="*/ 0 h 737642"/>
                <a:gd name="connsiteX398" fmla="*/ 3945444 w 5522952"/>
                <a:gd name="connsiteY398" fmla="*/ 0 h 737642"/>
                <a:gd name="connsiteX399" fmla="*/ 4383432 w 5522952"/>
                <a:gd name="connsiteY399" fmla="*/ 0 h 737642"/>
                <a:gd name="connsiteX400" fmla="*/ 4408492 w 5522952"/>
                <a:gd name="connsiteY400" fmla="*/ 33481 h 737642"/>
                <a:gd name="connsiteX401" fmla="*/ 4383432 w 5522952"/>
                <a:gd name="connsiteY401" fmla="*/ 67050 h 737642"/>
                <a:gd name="connsiteX402" fmla="*/ 4375920 w 5522952"/>
                <a:gd name="connsiteY402" fmla="*/ 67050 h 737642"/>
                <a:gd name="connsiteX403" fmla="*/ 4265974 w 5522952"/>
                <a:gd name="connsiteY403" fmla="*/ 368821 h 737642"/>
                <a:gd name="connsiteX404" fmla="*/ 4375920 w 5522952"/>
                <a:gd name="connsiteY404" fmla="*/ 670592 h 737642"/>
                <a:gd name="connsiteX405" fmla="*/ 4383432 w 5522952"/>
                <a:gd name="connsiteY405" fmla="*/ 670592 h 737642"/>
                <a:gd name="connsiteX406" fmla="*/ 4408492 w 5522952"/>
                <a:gd name="connsiteY406" fmla="*/ 704073 h 737642"/>
                <a:gd name="connsiteX407" fmla="*/ 4383432 w 5522952"/>
                <a:gd name="connsiteY407" fmla="*/ 737642 h 737642"/>
                <a:gd name="connsiteX408" fmla="*/ 3945444 w 5522952"/>
                <a:gd name="connsiteY408" fmla="*/ 737642 h 737642"/>
                <a:gd name="connsiteX409" fmla="*/ 3920450 w 5522952"/>
                <a:gd name="connsiteY409" fmla="*/ 704073 h 737642"/>
                <a:gd name="connsiteX410" fmla="*/ 3945444 w 5522952"/>
                <a:gd name="connsiteY410" fmla="*/ 670592 h 737642"/>
                <a:gd name="connsiteX411" fmla="*/ 3952888 w 5522952"/>
                <a:gd name="connsiteY411" fmla="*/ 670592 h 737642"/>
                <a:gd name="connsiteX412" fmla="*/ 4062900 w 5522952"/>
                <a:gd name="connsiteY412" fmla="*/ 368821 h 737642"/>
                <a:gd name="connsiteX413" fmla="*/ 3952888 w 5522952"/>
                <a:gd name="connsiteY413" fmla="*/ 67050 h 737642"/>
                <a:gd name="connsiteX414" fmla="*/ 3945444 w 5522952"/>
                <a:gd name="connsiteY414" fmla="*/ 67050 h 737642"/>
                <a:gd name="connsiteX415" fmla="*/ 3920450 w 5522952"/>
                <a:gd name="connsiteY415" fmla="*/ 33481 h 737642"/>
                <a:gd name="connsiteX416" fmla="*/ 3945444 w 5522952"/>
                <a:gd name="connsiteY416" fmla="*/ 0 h 737642"/>
                <a:gd name="connsiteX417" fmla="*/ 3388214 w 5522952"/>
                <a:gd name="connsiteY417" fmla="*/ 0 h 737642"/>
                <a:gd name="connsiteX418" fmla="*/ 3826202 w 5522952"/>
                <a:gd name="connsiteY418" fmla="*/ 0 h 737642"/>
                <a:gd name="connsiteX419" fmla="*/ 3851262 w 5522952"/>
                <a:gd name="connsiteY419" fmla="*/ 33481 h 737642"/>
                <a:gd name="connsiteX420" fmla="*/ 3826202 w 5522952"/>
                <a:gd name="connsiteY420" fmla="*/ 67050 h 737642"/>
                <a:gd name="connsiteX421" fmla="*/ 3818690 w 5522952"/>
                <a:gd name="connsiteY421" fmla="*/ 67050 h 737642"/>
                <a:gd name="connsiteX422" fmla="*/ 3708744 w 5522952"/>
                <a:gd name="connsiteY422" fmla="*/ 368821 h 737642"/>
                <a:gd name="connsiteX423" fmla="*/ 3818690 w 5522952"/>
                <a:gd name="connsiteY423" fmla="*/ 670592 h 737642"/>
                <a:gd name="connsiteX424" fmla="*/ 3826202 w 5522952"/>
                <a:gd name="connsiteY424" fmla="*/ 670592 h 737642"/>
                <a:gd name="connsiteX425" fmla="*/ 3851262 w 5522952"/>
                <a:gd name="connsiteY425" fmla="*/ 704073 h 737642"/>
                <a:gd name="connsiteX426" fmla="*/ 3826202 w 5522952"/>
                <a:gd name="connsiteY426" fmla="*/ 737642 h 737642"/>
                <a:gd name="connsiteX427" fmla="*/ 3388214 w 5522952"/>
                <a:gd name="connsiteY427" fmla="*/ 737642 h 737642"/>
                <a:gd name="connsiteX428" fmla="*/ 3363220 w 5522952"/>
                <a:gd name="connsiteY428" fmla="*/ 704073 h 737642"/>
                <a:gd name="connsiteX429" fmla="*/ 3388214 w 5522952"/>
                <a:gd name="connsiteY429" fmla="*/ 670592 h 737642"/>
                <a:gd name="connsiteX430" fmla="*/ 3395658 w 5522952"/>
                <a:gd name="connsiteY430" fmla="*/ 670592 h 737642"/>
                <a:gd name="connsiteX431" fmla="*/ 3505670 w 5522952"/>
                <a:gd name="connsiteY431" fmla="*/ 368821 h 737642"/>
                <a:gd name="connsiteX432" fmla="*/ 3395658 w 5522952"/>
                <a:gd name="connsiteY432" fmla="*/ 67050 h 737642"/>
                <a:gd name="connsiteX433" fmla="*/ 3388214 w 5522952"/>
                <a:gd name="connsiteY433" fmla="*/ 67050 h 737642"/>
                <a:gd name="connsiteX434" fmla="*/ 3363220 w 5522952"/>
                <a:gd name="connsiteY434" fmla="*/ 33481 h 737642"/>
                <a:gd name="connsiteX435" fmla="*/ 3388214 w 5522952"/>
                <a:gd name="connsiteY435" fmla="*/ 0 h 737642"/>
                <a:gd name="connsiteX436" fmla="*/ 2830984 w 5522952"/>
                <a:gd name="connsiteY436" fmla="*/ 0 h 737642"/>
                <a:gd name="connsiteX437" fmla="*/ 3268972 w 5522952"/>
                <a:gd name="connsiteY437" fmla="*/ 0 h 737642"/>
                <a:gd name="connsiteX438" fmla="*/ 3294032 w 5522952"/>
                <a:gd name="connsiteY438" fmla="*/ 33481 h 737642"/>
                <a:gd name="connsiteX439" fmla="*/ 3268972 w 5522952"/>
                <a:gd name="connsiteY439" fmla="*/ 67050 h 737642"/>
                <a:gd name="connsiteX440" fmla="*/ 3261460 w 5522952"/>
                <a:gd name="connsiteY440" fmla="*/ 67050 h 737642"/>
                <a:gd name="connsiteX441" fmla="*/ 3151514 w 5522952"/>
                <a:gd name="connsiteY441" fmla="*/ 368821 h 737642"/>
                <a:gd name="connsiteX442" fmla="*/ 3261460 w 5522952"/>
                <a:gd name="connsiteY442" fmla="*/ 670592 h 737642"/>
                <a:gd name="connsiteX443" fmla="*/ 3268972 w 5522952"/>
                <a:gd name="connsiteY443" fmla="*/ 670592 h 737642"/>
                <a:gd name="connsiteX444" fmla="*/ 3294032 w 5522952"/>
                <a:gd name="connsiteY444" fmla="*/ 704073 h 737642"/>
                <a:gd name="connsiteX445" fmla="*/ 3268972 w 5522952"/>
                <a:gd name="connsiteY445" fmla="*/ 737642 h 737642"/>
                <a:gd name="connsiteX446" fmla="*/ 2830984 w 5522952"/>
                <a:gd name="connsiteY446" fmla="*/ 737642 h 737642"/>
                <a:gd name="connsiteX447" fmla="*/ 2805990 w 5522952"/>
                <a:gd name="connsiteY447" fmla="*/ 704073 h 737642"/>
                <a:gd name="connsiteX448" fmla="*/ 2830984 w 5522952"/>
                <a:gd name="connsiteY448" fmla="*/ 670592 h 737642"/>
                <a:gd name="connsiteX449" fmla="*/ 2838428 w 5522952"/>
                <a:gd name="connsiteY449" fmla="*/ 670592 h 737642"/>
                <a:gd name="connsiteX450" fmla="*/ 2948440 w 5522952"/>
                <a:gd name="connsiteY450" fmla="*/ 368821 h 737642"/>
                <a:gd name="connsiteX451" fmla="*/ 2838428 w 5522952"/>
                <a:gd name="connsiteY451" fmla="*/ 67050 h 737642"/>
                <a:gd name="connsiteX452" fmla="*/ 2830984 w 5522952"/>
                <a:gd name="connsiteY452" fmla="*/ 67050 h 737642"/>
                <a:gd name="connsiteX453" fmla="*/ 2805990 w 5522952"/>
                <a:gd name="connsiteY453" fmla="*/ 33481 h 737642"/>
                <a:gd name="connsiteX454" fmla="*/ 2830984 w 5522952"/>
                <a:gd name="connsiteY454" fmla="*/ 0 h 737642"/>
                <a:gd name="connsiteX455" fmla="*/ 2273754 w 5522952"/>
                <a:gd name="connsiteY455" fmla="*/ 0 h 737642"/>
                <a:gd name="connsiteX456" fmla="*/ 2711742 w 5522952"/>
                <a:gd name="connsiteY456" fmla="*/ 0 h 737642"/>
                <a:gd name="connsiteX457" fmla="*/ 2736802 w 5522952"/>
                <a:gd name="connsiteY457" fmla="*/ 33481 h 737642"/>
                <a:gd name="connsiteX458" fmla="*/ 2711742 w 5522952"/>
                <a:gd name="connsiteY458" fmla="*/ 67050 h 737642"/>
                <a:gd name="connsiteX459" fmla="*/ 2704230 w 5522952"/>
                <a:gd name="connsiteY459" fmla="*/ 67050 h 737642"/>
                <a:gd name="connsiteX460" fmla="*/ 2594284 w 5522952"/>
                <a:gd name="connsiteY460" fmla="*/ 368821 h 737642"/>
                <a:gd name="connsiteX461" fmla="*/ 2704230 w 5522952"/>
                <a:gd name="connsiteY461" fmla="*/ 670592 h 737642"/>
                <a:gd name="connsiteX462" fmla="*/ 2711742 w 5522952"/>
                <a:gd name="connsiteY462" fmla="*/ 670592 h 737642"/>
                <a:gd name="connsiteX463" fmla="*/ 2736802 w 5522952"/>
                <a:gd name="connsiteY463" fmla="*/ 704073 h 737642"/>
                <a:gd name="connsiteX464" fmla="*/ 2711742 w 5522952"/>
                <a:gd name="connsiteY464" fmla="*/ 737642 h 737642"/>
                <a:gd name="connsiteX465" fmla="*/ 2273754 w 5522952"/>
                <a:gd name="connsiteY465" fmla="*/ 737642 h 737642"/>
                <a:gd name="connsiteX466" fmla="*/ 2248760 w 5522952"/>
                <a:gd name="connsiteY466" fmla="*/ 704073 h 737642"/>
                <a:gd name="connsiteX467" fmla="*/ 2273754 w 5522952"/>
                <a:gd name="connsiteY467" fmla="*/ 670592 h 737642"/>
                <a:gd name="connsiteX468" fmla="*/ 2281198 w 5522952"/>
                <a:gd name="connsiteY468" fmla="*/ 670592 h 737642"/>
                <a:gd name="connsiteX469" fmla="*/ 2391210 w 5522952"/>
                <a:gd name="connsiteY469" fmla="*/ 368821 h 737642"/>
                <a:gd name="connsiteX470" fmla="*/ 2281198 w 5522952"/>
                <a:gd name="connsiteY470" fmla="*/ 67050 h 737642"/>
                <a:gd name="connsiteX471" fmla="*/ 2273754 w 5522952"/>
                <a:gd name="connsiteY471" fmla="*/ 67050 h 737642"/>
                <a:gd name="connsiteX472" fmla="*/ 2248760 w 5522952"/>
                <a:gd name="connsiteY472" fmla="*/ 33481 h 737642"/>
                <a:gd name="connsiteX473" fmla="*/ 2273754 w 5522952"/>
                <a:gd name="connsiteY473" fmla="*/ 0 h 737642"/>
                <a:gd name="connsiteX474" fmla="*/ 1711564 w 5522952"/>
                <a:gd name="connsiteY474" fmla="*/ 0 h 737642"/>
                <a:gd name="connsiteX475" fmla="*/ 2149552 w 5522952"/>
                <a:gd name="connsiteY475" fmla="*/ 0 h 737642"/>
                <a:gd name="connsiteX476" fmla="*/ 2174612 w 5522952"/>
                <a:gd name="connsiteY476" fmla="*/ 33481 h 737642"/>
                <a:gd name="connsiteX477" fmla="*/ 2149552 w 5522952"/>
                <a:gd name="connsiteY477" fmla="*/ 67050 h 737642"/>
                <a:gd name="connsiteX478" fmla="*/ 2142040 w 5522952"/>
                <a:gd name="connsiteY478" fmla="*/ 67050 h 737642"/>
                <a:gd name="connsiteX479" fmla="*/ 2032094 w 5522952"/>
                <a:gd name="connsiteY479" fmla="*/ 368821 h 737642"/>
                <a:gd name="connsiteX480" fmla="*/ 2142040 w 5522952"/>
                <a:gd name="connsiteY480" fmla="*/ 670592 h 737642"/>
                <a:gd name="connsiteX481" fmla="*/ 2149552 w 5522952"/>
                <a:gd name="connsiteY481" fmla="*/ 670592 h 737642"/>
                <a:gd name="connsiteX482" fmla="*/ 2174612 w 5522952"/>
                <a:gd name="connsiteY482" fmla="*/ 704073 h 737642"/>
                <a:gd name="connsiteX483" fmla="*/ 2149552 w 5522952"/>
                <a:gd name="connsiteY483" fmla="*/ 737642 h 737642"/>
                <a:gd name="connsiteX484" fmla="*/ 1711564 w 5522952"/>
                <a:gd name="connsiteY484" fmla="*/ 737642 h 737642"/>
                <a:gd name="connsiteX485" fmla="*/ 1686570 w 5522952"/>
                <a:gd name="connsiteY485" fmla="*/ 704073 h 737642"/>
                <a:gd name="connsiteX486" fmla="*/ 1711564 w 5522952"/>
                <a:gd name="connsiteY486" fmla="*/ 670592 h 737642"/>
                <a:gd name="connsiteX487" fmla="*/ 1719008 w 5522952"/>
                <a:gd name="connsiteY487" fmla="*/ 670592 h 737642"/>
                <a:gd name="connsiteX488" fmla="*/ 1829020 w 5522952"/>
                <a:gd name="connsiteY488" fmla="*/ 368821 h 737642"/>
                <a:gd name="connsiteX489" fmla="*/ 1719008 w 5522952"/>
                <a:gd name="connsiteY489" fmla="*/ 67050 h 737642"/>
                <a:gd name="connsiteX490" fmla="*/ 1711564 w 5522952"/>
                <a:gd name="connsiteY490" fmla="*/ 67050 h 737642"/>
                <a:gd name="connsiteX491" fmla="*/ 1686570 w 5522952"/>
                <a:gd name="connsiteY491" fmla="*/ 33481 h 737642"/>
                <a:gd name="connsiteX492" fmla="*/ 1711564 w 5522952"/>
                <a:gd name="connsiteY492" fmla="*/ 0 h 737642"/>
                <a:gd name="connsiteX493" fmla="*/ 1149374 w 5522952"/>
                <a:gd name="connsiteY493" fmla="*/ 0 h 737642"/>
                <a:gd name="connsiteX494" fmla="*/ 1587362 w 5522952"/>
                <a:gd name="connsiteY494" fmla="*/ 0 h 737642"/>
                <a:gd name="connsiteX495" fmla="*/ 1612422 w 5522952"/>
                <a:gd name="connsiteY495" fmla="*/ 33481 h 737642"/>
                <a:gd name="connsiteX496" fmla="*/ 1587362 w 5522952"/>
                <a:gd name="connsiteY496" fmla="*/ 67050 h 737642"/>
                <a:gd name="connsiteX497" fmla="*/ 1579850 w 5522952"/>
                <a:gd name="connsiteY497" fmla="*/ 67050 h 737642"/>
                <a:gd name="connsiteX498" fmla="*/ 1469904 w 5522952"/>
                <a:gd name="connsiteY498" fmla="*/ 368821 h 737642"/>
                <a:gd name="connsiteX499" fmla="*/ 1579850 w 5522952"/>
                <a:gd name="connsiteY499" fmla="*/ 670592 h 737642"/>
                <a:gd name="connsiteX500" fmla="*/ 1587362 w 5522952"/>
                <a:gd name="connsiteY500" fmla="*/ 670592 h 737642"/>
                <a:gd name="connsiteX501" fmla="*/ 1612422 w 5522952"/>
                <a:gd name="connsiteY501" fmla="*/ 704073 h 737642"/>
                <a:gd name="connsiteX502" fmla="*/ 1587362 w 5522952"/>
                <a:gd name="connsiteY502" fmla="*/ 737642 h 737642"/>
                <a:gd name="connsiteX503" fmla="*/ 1149374 w 5522952"/>
                <a:gd name="connsiteY503" fmla="*/ 737642 h 737642"/>
                <a:gd name="connsiteX504" fmla="*/ 1124380 w 5522952"/>
                <a:gd name="connsiteY504" fmla="*/ 704073 h 737642"/>
                <a:gd name="connsiteX505" fmla="*/ 1149374 w 5522952"/>
                <a:gd name="connsiteY505" fmla="*/ 670592 h 737642"/>
                <a:gd name="connsiteX506" fmla="*/ 1156818 w 5522952"/>
                <a:gd name="connsiteY506" fmla="*/ 670592 h 737642"/>
                <a:gd name="connsiteX507" fmla="*/ 1266830 w 5522952"/>
                <a:gd name="connsiteY507" fmla="*/ 368821 h 737642"/>
                <a:gd name="connsiteX508" fmla="*/ 1156818 w 5522952"/>
                <a:gd name="connsiteY508" fmla="*/ 67050 h 737642"/>
                <a:gd name="connsiteX509" fmla="*/ 1149374 w 5522952"/>
                <a:gd name="connsiteY509" fmla="*/ 67050 h 737642"/>
                <a:gd name="connsiteX510" fmla="*/ 1124380 w 5522952"/>
                <a:gd name="connsiteY510" fmla="*/ 33481 h 737642"/>
                <a:gd name="connsiteX511" fmla="*/ 1149374 w 5522952"/>
                <a:gd name="connsiteY511" fmla="*/ 0 h 737642"/>
                <a:gd name="connsiteX512" fmla="*/ 587184 w 5522952"/>
                <a:gd name="connsiteY512" fmla="*/ 0 h 737642"/>
                <a:gd name="connsiteX513" fmla="*/ 1025172 w 5522952"/>
                <a:gd name="connsiteY513" fmla="*/ 0 h 737642"/>
                <a:gd name="connsiteX514" fmla="*/ 1050232 w 5522952"/>
                <a:gd name="connsiteY514" fmla="*/ 33481 h 737642"/>
                <a:gd name="connsiteX515" fmla="*/ 1025172 w 5522952"/>
                <a:gd name="connsiteY515" fmla="*/ 67050 h 737642"/>
                <a:gd name="connsiteX516" fmla="*/ 1017660 w 5522952"/>
                <a:gd name="connsiteY516" fmla="*/ 67050 h 737642"/>
                <a:gd name="connsiteX517" fmla="*/ 907714 w 5522952"/>
                <a:gd name="connsiteY517" fmla="*/ 368821 h 737642"/>
                <a:gd name="connsiteX518" fmla="*/ 1017660 w 5522952"/>
                <a:gd name="connsiteY518" fmla="*/ 670592 h 737642"/>
                <a:gd name="connsiteX519" fmla="*/ 1025172 w 5522952"/>
                <a:gd name="connsiteY519" fmla="*/ 670592 h 737642"/>
                <a:gd name="connsiteX520" fmla="*/ 1050232 w 5522952"/>
                <a:gd name="connsiteY520" fmla="*/ 704073 h 737642"/>
                <a:gd name="connsiteX521" fmla="*/ 1025172 w 5522952"/>
                <a:gd name="connsiteY521" fmla="*/ 737642 h 737642"/>
                <a:gd name="connsiteX522" fmla="*/ 587184 w 5522952"/>
                <a:gd name="connsiteY522" fmla="*/ 737642 h 737642"/>
                <a:gd name="connsiteX523" fmla="*/ 562190 w 5522952"/>
                <a:gd name="connsiteY523" fmla="*/ 704073 h 737642"/>
                <a:gd name="connsiteX524" fmla="*/ 587184 w 5522952"/>
                <a:gd name="connsiteY524" fmla="*/ 670592 h 737642"/>
                <a:gd name="connsiteX525" fmla="*/ 594628 w 5522952"/>
                <a:gd name="connsiteY525" fmla="*/ 670592 h 737642"/>
                <a:gd name="connsiteX526" fmla="*/ 704640 w 5522952"/>
                <a:gd name="connsiteY526" fmla="*/ 368821 h 737642"/>
                <a:gd name="connsiteX527" fmla="*/ 594628 w 5522952"/>
                <a:gd name="connsiteY527" fmla="*/ 67050 h 737642"/>
                <a:gd name="connsiteX528" fmla="*/ 587184 w 5522952"/>
                <a:gd name="connsiteY528" fmla="*/ 67050 h 737642"/>
                <a:gd name="connsiteX529" fmla="*/ 562190 w 5522952"/>
                <a:gd name="connsiteY529" fmla="*/ 33481 h 737642"/>
                <a:gd name="connsiteX530" fmla="*/ 587184 w 5522952"/>
                <a:gd name="connsiteY530" fmla="*/ 0 h 737642"/>
                <a:gd name="connsiteX531" fmla="*/ 24994 w 5522952"/>
                <a:gd name="connsiteY531" fmla="*/ 0 h 737642"/>
                <a:gd name="connsiteX532" fmla="*/ 462982 w 5522952"/>
                <a:gd name="connsiteY532" fmla="*/ 0 h 737642"/>
                <a:gd name="connsiteX533" fmla="*/ 488042 w 5522952"/>
                <a:gd name="connsiteY533" fmla="*/ 33481 h 737642"/>
                <a:gd name="connsiteX534" fmla="*/ 462982 w 5522952"/>
                <a:gd name="connsiteY534" fmla="*/ 67050 h 737642"/>
                <a:gd name="connsiteX535" fmla="*/ 455470 w 5522952"/>
                <a:gd name="connsiteY535" fmla="*/ 67050 h 737642"/>
                <a:gd name="connsiteX536" fmla="*/ 345524 w 5522952"/>
                <a:gd name="connsiteY536" fmla="*/ 368821 h 737642"/>
                <a:gd name="connsiteX537" fmla="*/ 455470 w 5522952"/>
                <a:gd name="connsiteY537" fmla="*/ 670592 h 737642"/>
                <a:gd name="connsiteX538" fmla="*/ 462982 w 5522952"/>
                <a:gd name="connsiteY538" fmla="*/ 670592 h 737642"/>
                <a:gd name="connsiteX539" fmla="*/ 488042 w 5522952"/>
                <a:gd name="connsiteY539" fmla="*/ 704073 h 737642"/>
                <a:gd name="connsiteX540" fmla="*/ 462982 w 5522952"/>
                <a:gd name="connsiteY540" fmla="*/ 737642 h 737642"/>
                <a:gd name="connsiteX541" fmla="*/ 24994 w 5522952"/>
                <a:gd name="connsiteY541" fmla="*/ 737642 h 737642"/>
                <a:gd name="connsiteX542" fmla="*/ 0 w 5522952"/>
                <a:gd name="connsiteY542" fmla="*/ 704073 h 737642"/>
                <a:gd name="connsiteX543" fmla="*/ 24994 w 5522952"/>
                <a:gd name="connsiteY543" fmla="*/ 670592 h 737642"/>
                <a:gd name="connsiteX544" fmla="*/ 32438 w 5522952"/>
                <a:gd name="connsiteY544" fmla="*/ 670592 h 737642"/>
                <a:gd name="connsiteX545" fmla="*/ 142450 w 5522952"/>
                <a:gd name="connsiteY545" fmla="*/ 368821 h 737642"/>
                <a:gd name="connsiteX546" fmla="*/ 32438 w 5522952"/>
                <a:gd name="connsiteY546" fmla="*/ 67050 h 737642"/>
                <a:gd name="connsiteX547" fmla="*/ 24994 w 5522952"/>
                <a:gd name="connsiteY547" fmla="*/ 67050 h 737642"/>
                <a:gd name="connsiteX548" fmla="*/ 0 w 5522952"/>
                <a:gd name="connsiteY548" fmla="*/ 33481 h 737642"/>
                <a:gd name="connsiteX549" fmla="*/ 24994 w 5522952"/>
                <a:gd name="connsiteY549" fmla="*/ 0 h 73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</a:cxnLst>
              <a:rect l="l" t="t" r="r" b="b"/>
              <a:pathLst>
                <a:path w="5522952" h="737642">
                  <a:moveTo>
                    <a:pt x="5278964" y="402042"/>
                  </a:moveTo>
                  <a:cubicBezTo>
                    <a:pt x="5285742" y="402042"/>
                    <a:pt x="5291458" y="409517"/>
                    <a:pt x="5291458" y="418772"/>
                  </a:cubicBezTo>
                  <a:cubicBezTo>
                    <a:pt x="5291458" y="442977"/>
                    <a:pt x="5302224" y="466916"/>
                    <a:pt x="5321826" y="486227"/>
                  </a:cubicBezTo>
                  <a:cubicBezTo>
                    <a:pt x="5363626" y="527696"/>
                    <a:pt x="5394992" y="572636"/>
                    <a:pt x="5414928" y="619889"/>
                  </a:cubicBezTo>
                  <a:cubicBezTo>
                    <a:pt x="5417122" y="625139"/>
                    <a:pt x="5417122" y="631458"/>
                    <a:pt x="5414796" y="636619"/>
                  </a:cubicBezTo>
                  <a:cubicBezTo>
                    <a:pt x="5412536" y="641692"/>
                    <a:pt x="5408482" y="644984"/>
                    <a:pt x="5403964" y="644984"/>
                  </a:cubicBezTo>
                  <a:lnTo>
                    <a:pt x="5153832" y="644984"/>
                  </a:lnTo>
                  <a:cubicBezTo>
                    <a:pt x="5149380" y="644984"/>
                    <a:pt x="5145260" y="641692"/>
                    <a:pt x="5143000" y="636619"/>
                  </a:cubicBezTo>
                  <a:cubicBezTo>
                    <a:pt x="5140806" y="631458"/>
                    <a:pt x="5140740" y="625139"/>
                    <a:pt x="5143000" y="619889"/>
                  </a:cubicBezTo>
                  <a:cubicBezTo>
                    <a:pt x="5162870" y="572636"/>
                    <a:pt x="5194236" y="527696"/>
                    <a:pt x="5236102" y="486227"/>
                  </a:cubicBezTo>
                  <a:cubicBezTo>
                    <a:pt x="5255638" y="466916"/>
                    <a:pt x="5266470" y="442977"/>
                    <a:pt x="5266470" y="418772"/>
                  </a:cubicBezTo>
                  <a:cubicBezTo>
                    <a:pt x="5266470" y="409606"/>
                    <a:pt x="5272054" y="402042"/>
                    <a:pt x="5278964" y="402042"/>
                  </a:cubicBezTo>
                  <a:close/>
                  <a:moveTo>
                    <a:pt x="4721734" y="402042"/>
                  </a:moveTo>
                  <a:cubicBezTo>
                    <a:pt x="4728512" y="402042"/>
                    <a:pt x="4734228" y="409517"/>
                    <a:pt x="4734228" y="418772"/>
                  </a:cubicBezTo>
                  <a:cubicBezTo>
                    <a:pt x="4734228" y="442977"/>
                    <a:pt x="4744994" y="466916"/>
                    <a:pt x="4764598" y="486227"/>
                  </a:cubicBezTo>
                  <a:cubicBezTo>
                    <a:pt x="4806396" y="527696"/>
                    <a:pt x="4837762" y="572636"/>
                    <a:pt x="4857698" y="619889"/>
                  </a:cubicBezTo>
                  <a:cubicBezTo>
                    <a:pt x="4859892" y="625139"/>
                    <a:pt x="4859892" y="631458"/>
                    <a:pt x="4857566" y="636619"/>
                  </a:cubicBezTo>
                  <a:cubicBezTo>
                    <a:pt x="4855306" y="641692"/>
                    <a:pt x="4851252" y="644984"/>
                    <a:pt x="4846734" y="644984"/>
                  </a:cubicBezTo>
                  <a:lnTo>
                    <a:pt x="4596602" y="644984"/>
                  </a:lnTo>
                  <a:cubicBezTo>
                    <a:pt x="4592150" y="644984"/>
                    <a:pt x="4588030" y="641692"/>
                    <a:pt x="4585770" y="636619"/>
                  </a:cubicBezTo>
                  <a:cubicBezTo>
                    <a:pt x="4583576" y="631458"/>
                    <a:pt x="4583510" y="625139"/>
                    <a:pt x="4585770" y="619889"/>
                  </a:cubicBezTo>
                  <a:cubicBezTo>
                    <a:pt x="4605640" y="572636"/>
                    <a:pt x="4637006" y="527696"/>
                    <a:pt x="4678872" y="486227"/>
                  </a:cubicBezTo>
                  <a:cubicBezTo>
                    <a:pt x="4698410" y="466916"/>
                    <a:pt x="4709240" y="442977"/>
                    <a:pt x="4709240" y="418772"/>
                  </a:cubicBezTo>
                  <a:cubicBezTo>
                    <a:pt x="4709240" y="409606"/>
                    <a:pt x="4714824" y="402042"/>
                    <a:pt x="4721734" y="402042"/>
                  </a:cubicBezTo>
                  <a:close/>
                  <a:moveTo>
                    <a:pt x="4164504" y="402042"/>
                  </a:moveTo>
                  <a:cubicBezTo>
                    <a:pt x="4171282" y="402042"/>
                    <a:pt x="4176998" y="409517"/>
                    <a:pt x="4176998" y="418772"/>
                  </a:cubicBezTo>
                  <a:cubicBezTo>
                    <a:pt x="4176998" y="442977"/>
                    <a:pt x="4187764" y="466916"/>
                    <a:pt x="4207366" y="486227"/>
                  </a:cubicBezTo>
                  <a:cubicBezTo>
                    <a:pt x="4249166" y="527696"/>
                    <a:pt x="4280532" y="572636"/>
                    <a:pt x="4300468" y="619889"/>
                  </a:cubicBezTo>
                  <a:cubicBezTo>
                    <a:pt x="4302662" y="625139"/>
                    <a:pt x="4302662" y="631458"/>
                    <a:pt x="4300336" y="636619"/>
                  </a:cubicBezTo>
                  <a:cubicBezTo>
                    <a:pt x="4298076" y="641692"/>
                    <a:pt x="4294022" y="644984"/>
                    <a:pt x="4289504" y="644984"/>
                  </a:cubicBezTo>
                  <a:lnTo>
                    <a:pt x="4039372" y="644984"/>
                  </a:lnTo>
                  <a:cubicBezTo>
                    <a:pt x="4034920" y="644984"/>
                    <a:pt x="4030800" y="641692"/>
                    <a:pt x="4028540" y="636619"/>
                  </a:cubicBezTo>
                  <a:cubicBezTo>
                    <a:pt x="4026346" y="631458"/>
                    <a:pt x="4026280" y="625139"/>
                    <a:pt x="4028540" y="619889"/>
                  </a:cubicBezTo>
                  <a:cubicBezTo>
                    <a:pt x="4048410" y="572636"/>
                    <a:pt x="4079776" y="527696"/>
                    <a:pt x="4121642" y="486227"/>
                  </a:cubicBezTo>
                  <a:cubicBezTo>
                    <a:pt x="4141178" y="466916"/>
                    <a:pt x="4152010" y="442977"/>
                    <a:pt x="4152010" y="418772"/>
                  </a:cubicBezTo>
                  <a:cubicBezTo>
                    <a:pt x="4152010" y="409606"/>
                    <a:pt x="4157594" y="402042"/>
                    <a:pt x="4164504" y="402042"/>
                  </a:cubicBezTo>
                  <a:close/>
                  <a:moveTo>
                    <a:pt x="3607274" y="402042"/>
                  </a:moveTo>
                  <a:cubicBezTo>
                    <a:pt x="3614052" y="402042"/>
                    <a:pt x="3619768" y="409517"/>
                    <a:pt x="3619768" y="418772"/>
                  </a:cubicBezTo>
                  <a:cubicBezTo>
                    <a:pt x="3619768" y="442977"/>
                    <a:pt x="3630534" y="466916"/>
                    <a:pt x="3650138" y="486227"/>
                  </a:cubicBezTo>
                  <a:cubicBezTo>
                    <a:pt x="3691936" y="527696"/>
                    <a:pt x="3723302" y="572636"/>
                    <a:pt x="3743238" y="619889"/>
                  </a:cubicBezTo>
                  <a:cubicBezTo>
                    <a:pt x="3745432" y="625139"/>
                    <a:pt x="3745432" y="631458"/>
                    <a:pt x="3743106" y="636619"/>
                  </a:cubicBezTo>
                  <a:cubicBezTo>
                    <a:pt x="3740846" y="641692"/>
                    <a:pt x="3736792" y="644984"/>
                    <a:pt x="3732274" y="644984"/>
                  </a:cubicBezTo>
                  <a:lnTo>
                    <a:pt x="3482142" y="644984"/>
                  </a:lnTo>
                  <a:cubicBezTo>
                    <a:pt x="3477690" y="644984"/>
                    <a:pt x="3473570" y="641692"/>
                    <a:pt x="3471310" y="636619"/>
                  </a:cubicBezTo>
                  <a:cubicBezTo>
                    <a:pt x="3469116" y="631458"/>
                    <a:pt x="3469050" y="625139"/>
                    <a:pt x="3471310" y="619889"/>
                  </a:cubicBezTo>
                  <a:cubicBezTo>
                    <a:pt x="3491180" y="572636"/>
                    <a:pt x="3522546" y="527696"/>
                    <a:pt x="3564412" y="486227"/>
                  </a:cubicBezTo>
                  <a:cubicBezTo>
                    <a:pt x="3583950" y="466916"/>
                    <a:pt x="3594780" y="442977"/>
                    <a:pt x="3594780" y="418772"/>
                  </a:cubicBezTo>
                  <a:cubicBezTo>
                    <a:pt x="3594780" y="409606"/>
                    <a:pt x="3600364" y="402042"/>
                    <a:pt x="3607274" y="402042"/>
                  </a:cubicBezTo>
                  <a:close/>
                  <a:moveTo>
                    <a:pt x="3050044" y="402042"/>
                  </a:moveTo>
                  <a:cubicBezTo>
                    <a:pt x="3056822" y="402042"/>
                    <a:pt x="3062538" y="409517"/>
                    <a:pt x="3062538" y="418772"/>
                  </a:cubicBezTo>
                  <a:cubicBezTo>
                    <a:pt x="3062538" y="442977"/>
                    <a:pt x="3073304" y="466916"/>
                    <a:pt x="3092906" y="486227"/>
                  </a:cubicBezTo>
                  <a:cubicBezTo>
                    <a:pt x="3134706" y="527696"/>
                    <a:pt x="3166072" y="572636"/>
                    <a:pt x="3186008" y="619889"/>
                  </a:cubicBezTo>
                  <a:cubicBezTo>
                    <a:pt x="3188202" y="625139"/>
                    <a:pt x="3188202" y="631458"/>
                    <a:pt x="3185876" y="636619"/>
                  </a:cubicBezTo>
                  <a:cubicBezTo>
                    <a:pt x="3183616" y="641692"/>
                    <a:pt x="3179562" y="644984"/>
                    <a:pt x="3175044" y="644984"/>
                  </a:cubicBezTo>
                  <a:lnTo>
                    <a:pt x="2924912" y="644984"/>
                  </a:lnTo>
                  <a:cubicBezTo>
                    <a:pt x="2920460" y="644984"/>
                    <a:pt x="2916340" y="641692"/>
                    <a:pt x="2914080" y="636619"/>
                  </a:cubicBezTo>
                  <a:cubicBezTo>
                    <a:pt x="2911886" y="631458"/>
                    <a:pt x="2911820" y="625139"/>
                    <a:pt x="2914080" y="619889"/>
                  </a:cubicBezTo>
                  <a:cubicBezTo>
                    <a:pt x="2933950" y="572636"/>
                    <a:pt x="2965316" y="527696"/>
                    <a:pt x="3007182" y="486227"/>
                  </a:cubicBezTo>
                  <a:cubicBezTo>
                    <a:pt x="3026718" y="466916"/>
                    <a:pt x="3037550" y="442977"/>
                    <a:pt x="3037550" y="418772"/>
                  </a:cubicBezTo>
                  <a:cubicBezTo>
                    <a:pt x="3037550" y="409606"/>
                    <a:pt x="3043134" y="402042"/>
                    <a:pt x="3050044" y="402042"/>
                  </a:cubicBezTo>
                  <a:close/>
                  <a:moveTo>
                    <a:pt x="2492814" y="402042"/>
                  </a:moveTo>
                  <a:cubicBezTo>
                    <a:pt x="2499592" y="402042"/>
                    <a:pt x="2505308" y="409517"/>
                    <a:pt x="2505308" y="418772"/>
                  </a:cubicBezTo>
                  <a:cubicBezTo>
                    <a:pt x="2505308" y="442977"/>
                    <a:pt x="2516074" y="466916"/>
                    <a:pt x="2535678" y="486227"/>
                  </a:cubicBezTo>
                  <a:cubicBezTo>
                    <a:pt x="2577476" y="527696"/>
                    <a:pt x="2608842" y="572636"/>
                    <a:pt x="2628778" y="619889"/>
                  </a:cubicBezTo>
                  <a:cubicBezTo>
                    <a:pt x="2630972" y="625139"/>
                    <a:pt x="2630972" y="631458"/>
                    <a:pt x="2628646" y="636619"/>
                  </a:cubicBezTo>
                  <a:cubicBezTo>
                    <a:pt x="2626386" y="641692"/>
                    <a:pt x="2622332" y="644984"/>
                    <a:pt x="2617814" y="644984"/>
                  </a:cubicBezTo>
                  <a:lnTo>
                    <a:pt x="2367682" y="644984"/>
                  </a:lnTo>
                  <a:cubicBezTo>
                    <a:pt x="2363230" y="644984"/>
                    <a:pt x="2359110" y="641692"/>
                    <a:pt x="2356850" y="636619"/>
                  </a:cubicBezTo>
                  <a:cubicBezTo>
                    <a:pt x="2354656" y="631458"/>
                    <a:pt x="2354590" y="625139"/>
                    <a:pt x="2356850" y="619889"/>
                  </a:cubicBezTo>
                  <a:cubicBezTo>
                    <a:pt x="2376720" y="572636"/>
                    <a:pt x="2408086" y="527696"/>
                    <a:pt x="2449952" y="486227"/>
                  </a:cubicBezTo>
                  <a:cubicBezTo>
                    <a:pt x="2469490" y="466916"/>
                    <a:pt x="2480320" y="442977"/>
                    <a:pt x="2480320" y="418772"/>
                  </a:cubicBezTo>
                  <a:cubicBezTo>
                    <a:pt x="2480320" y="409606"/>
                    <a:pt x="2485904" y="402042"/>
                    <a:pt x="2492814" y="402042"/>
                  </a:cubicBezTo>
                  <a:close/>
                  <a:moveTo>
                    <a:pt x="1930624" y="402042"/>
                  </a:moveTo>
                  <a:cubicBezTo>
                    <a:pt x="1937402" y="402042"/>
                    <a:pt x="1943118" y="409517"/>
                    <a:pt x="1943118" y="418772"/>
                  </a:cubicBezTo>
                  <a:cubicBezTo>
                    <a:pt x="1943118" y="442977"/>
                    <a:pt x="1953884" y="466916"/>
                    <a:pt x="1973486" y="486227"/>
                  </a:cubicBezTo>
                  <a:cubicBezTo>
                    <a:pt x="2015286" y="527696"/>
                    <a:pt x="2046652" y="572636"/>
                    <a:pt x="2066588" y="619889"/>
                  </a:cubicBezTo>
                  <a:cubicBezTo>
                    <a:pt x="2068782" y="625139"/>
                    <a:pt x="2068782" y="631458"/>
                    <a:pt x="2066456" y="636619"/>
                  </a:cubicBezTo>
                  <a:cubicBezTo>
                    <a:pt x="2064196" y="641692"/>
                    <a:pt x="2060142" y="644984"/>
                    <a:pt x="2055624" y="644984"/>
                  </a:cubicBezTo>
                  <a:lnTo>
                    <a:pt x="1805492" y="644984"/>
                  </a:lnTo>
                  <a:cubicBezTo>
                    <a:pt x="1801040" y="644984"/>
                    <a:pt x="1796920" y="641692"/>
                    <a:pt x="1794660" y="636619"/>
                  </a:cubicBezTo>
                  <a:cubicBezTo>
                    <a:pt x="1792466" y="631458"/>
                    <a:pt x="1792400" y="625139"/>
                    <a:pt x="1794660" y="619889"/>
                  </a:cubicBezTo>
                  <a:cubicBezTo>
                    <a:pt x="1814530" y="572636"/>
                    <a:pt x="1845896" y="527696"/>
                    <a:pt x="1887762" y="486227"/>
                  </a:cubicBezTo>
                  <a:cubicBezTo>
                    <a:pt x="1907298" y="466916"/>
                    <a:pt x="1918130" y="442977"/>
                    <a:pt x="1918130" y="418772"/>
                  </a:cubicBezTo>
                  <a:cubicBezTo>
                    <a:pt x="1918130" y="409606"/>
                    <a:pt x="1923714" y="402042"/>
                    <a:pt x="1930624" y="402042"/>
                  </a:cubicBezTo>
                  <a:close/>
                  <a:moveTo>
                    <a:pt x="1368434" y="402042"/>
                  </a:moveTo>
                  <a:cubicBezTo>
                    <a:pt x="1375212" y="402042"/>
                    <a:pt x="1380928" y="409517"/>
                    <a:pt x="1380928" y="418772"/>
                  </a:cubicBezTo>
                  <a:cubicBezTo>
                    <a:pt x="1380928" y="442977"/>
                    <a:pt x="1391694" y="466916"/>
                    <a:pt x="1411298" y="486227"/>
                  </a:cubicBezTo>
                  <a:cubicBezTo>
                    <a:pt x="1453096" y="527696"/>
                    <a:pt x="1484462" y="572636"/>
                    <a:pt x="1504398" y="619889"/>
                  </a:cubicBezTo>
                  <a:cubicBezTo>
                    <a:pt x="1506592" y="625139"/>
                    <a:pt x="1506592" y="631458"/>
                    <a:pt x="1504266" y="636619"/>
                  </a:cubicBezTo>
                  <a:cubicBezTo>
                    <a:pt x="1502006" y="641692"/>
                    <a:pt x="1497952" y="644984"/>
                    <a:pt x="1493434" y="644984"/>
                  </a:cubicBezTo>
                  <a:lnTo>
                    <a:pt x="1243302" y="644984"/>
                  </a:lnTo>
                  <a:cubicBezTo>
                    <a:pt x="1238850" y="644984"/>
                    <a:pt x="1234730" y="641692"/>
                    <a:pt x="1232470" y="636619"/>
                  </a:cubicBezTo>
                  <a:cubicBezTo>
                    <a:pt x="1230276" y="631458"/>
                    <a:pt x="1230210" y="625139"/>
                    <a:pt x="1232470" y="619889"/>
                  </a:cubicBezTo>
                  <a:cubicBezTo>
                    <a:pt x="1252340" y="572636"/>
                    <a:pt x="1283706" y="527696"/>
                    <a:pt x="1325572" y="486227"/>
                  </a:cubicBezTo>
                  <a:cubicBezTo>
                    <a:pt x="1345110" y="466916"/>
                    <a:pt x="1355940" y="442977"/>
                    <a:pt x="1355940" y="418772"/>
                  </a:cubicBezTo>
                  <a:cubicBezTo>
                    <a:pt x="1355940" y="409606"/>
                    <a:pt x="1361524" y="402042"/>
                    <a:pt x="1368434" y="402042"/>
                  </a:cubicBezTo>
                  <a:close/>
                  <a:moveTo>
                    <a:pt x="806244" y="402042"/>
                  </a:moveTo>
                  <a:cubicBezTo>
                    <a:pt x="813022" y="402042"/>
                    <a:pt x="818738" y="409517"/>
                    <a:pt x="818738" y="418772"/>
                  </a:cubicBezTo>
                  <a:cubicBezTo>
                    <a:pt x="818738" y="442977"/>
                    <a:pt x="829504" y="466916"/>
                    <a:pt x="849106" y="486227"/>
                  </a:cubicBezTo>
                  <a:cubicBezTo>
                    <a:pt x="890906" y="527696"/>
                    <a:pt x="922272" y="572636"/>
                    <a:pt x="942208" y="619889"/>
                  </a:cubicBezTo>
                  <a:cubicBezTo>
                    <a:pt x="944402" y="625139"/>
                    <a:pt x="944402" y="631458"/>
                    <a:pt x="942076" y="636619"/>
                  </a:cubicBezTo>
                  <a:cubicBezTo>
                    <a:pt x="939816" y="641692"/>
                    <a:pt x="935762" y="644984"/>
                    <a:pt x="931244" y="644984"/>
                  </a:cubicBezTo>
                  <a:lnTo>
                    <a:pt x="681112" y="644984"/>
                  </a:lnTo>
                  <a:cubicBezTo>
                    <a:pt x="676660" y="644984"/>
                    <a:pt x="672540" y="641692"/>
                    <a:pt x="670280" y="636619"/>
                  </a:cubicBezTo>
                  <a:cubicBezTo>
                    <a:pt x="668086" y="631458"/>
                    <a:pt x="668020" y="625139"/>
                    <a:pt x="670280" y="619889"/>
                  </a:cubicBezTo>
                  <a:cubicBezTo>
                    <a:pt x="690150" y="572636"/>
                    <a:pt x="721516" y="527696"/>
                    <a:pt x="763382" y="486227"/>
                  </a:cubicBezTo>
                  <a:cubicBezTo>
                    <a:pt x="782918" y="466916"/>
                    <a:pt x="793750" y="442977"/>
                    <a:pt x="793750" y="418772"/>
                  </a:cubicBezTo>
                  <a:cubicBezTo>
                    <a:pt x="793750" y="409606"/>
                    <a:pt x="799334" y="402042"/>
                    <a:pt x="806244" y="402042"/>
                  </a:cubicBezTo>
                  <a:close/>
                  <a:moveTo>
                    <a:pt x="244054" y="402042"/>
                  </a:moveTo>
                  <a:cubicBezTo>
                    <a:pt x="250832" y="402042"/>
                    <a:pt x="256548" y="409517"/>
                    <a:pt x="256548" y="418772"/>
                  </a:cubicBezTo>
                  <a:cubicBezTo>
                    <a:pt x="256548" y="442977"/>
                    <a:pt x="267314" y="466916"/>
                    <a:pt x="286918" y="486227"/>
                  </a:cubicBezTo>
                  <a:cubicBezTo>
                    <a:pt x="328716" y="527696"/>
                    <a:pt x="360082" y="572636"/>
                    <a:pt x="380018" y="619889"/>
                  </a:cubicBezTo>
                  <a:cubicBezTo>
                    <a:pt x="382212" y="625139"/>
                    <a:pt x="382212" y="631458"/>
                    <a:pt x="379886" y="636619"/>
                  </a:cubicBezTo>
                  <a:cubicBezTo>
                    <a:pt x="377626" y="641692"/>
                    <a:pt x="373572" y="644984"/>
                    <a:pt x="369054" y="644984"/>
                  </a:cubicBezTo>
                  <a:lnTo>
                    <a:pt x="118922" y="644984"/>
                  </a:lnTo>
                  <a:cubicBezTo>
                    <a:pt x="114470" y="644984"/>
                    <a:pt x="110350" y="641692"/>
                    <a:pt x="108090" y="636619"/>
                  </a:cubicBezTo>
                  <a:cubicBezTo>
                    <a:pt x="105896" y="631458"/>
                    <a:pt x="105830" y="625139"/>
                    <a:pt x="108090" y="619889"/>
                  </a:cubicBezTo>
                  <a:cubicBezTo>
                    <a:pt x="127960" y="572636"/>
                    <a:pt x="159326" y="527696"/>
                    <a:pt x="201192" y="486227"/>
                  </a:cubicBezTo>
                  <a:cubicBezTo>
                    <a:pt x="220730" y="466916"/>
                    <a:pt x="231560" y="442977"/>
                    <a:pt x="231560" y="418772"/>
                  </a:cubicBezTo>
                  <a:cubicBezTo>
                    <a:pt x="231560" y="409606"/>
                    <a:pt x="237144" y="402042"/>
                    <a:pt x="244054" y="402042"/>
                  </a:cubicBezTo>
                  <a:close/>
                  <a:moveTo>
                    <a:pt x="5216922" y="168434"/>
                  </a:moveTo>
                  <a:lnTo>
                    <a:pt x="5340940" y="168434"/>
                  </a:lnTo>
                  <a:cubicBezTo>
                    <a:pt x="5345058" y="168434"/>
                    <a:pt x="5348778" y="171103"/>
                    <a:pt x="5351170" y="175553"/>
                  </a:cubicBezTo>
                  <a:cubicBezTo>
                    <a:pt x="5353496" y="180003"/>
                    <a:pt x="5354094" y="185699"/>
                    <a:pt x="5352764" y="190860"/>
                  </a:cubicBezTo>
                  <a:cubicBezTo>
                    <a:pt x="5342734" y="228771"/>
                    <a:pt x="5327058" y="264814"/>
                    <a:pt x="5306066" y="298275"/>
                  </a:cubicBezTo>
                  <a:cubicBezTo>
                    <a:pt x="5296634" y="313315"/>
                    <a:pt x="5291452" y="332271"/>
                    <a:pt x="5291452" y="351761"/>
                  </a:cubicBezTo>
                  <a:cubicBezTo>
                    <a:pt x="5291452" y="361016"/>
                    <a:pt x="5285740" y="368580"/>
                    <a:pt x="5278964" y="368580"/>
                  </a:cubicBezTo>
                  <a:cubicBezTo>
                    <a:pt x="5272056" y="368580"/>
                    <a:pt x="5266476" y="361016"/>
                    <a:pt x="5266476" y="351761"/>
                  </a:cubicBezTo>
                  <a:cubicBezTo>
                    <a:pt x="5266476" y="332360"/>
                    <a:pt x="5261228" y="313315"/>
                    <a:pt x="5251796" y="298275"/>
                  </a:cubicBezTo>
                  <a:cubicBezTo>
                    <a:pt x="5230804" y="264814"/>
                    <a:pt x="5215062" y="228771"/>
                    <a:pt x="5205098" y="190860"/>
                  </a:cubicBezTo>
                  <a:cubicBezTo>
                    <a:pt x="5203770" y="185699"/>
                    <a:pt x="5204300" y="180003"/>
                    <a:pt x="5206692" y="175553"/>
                  </a:cubicBezTo>
                  <a:cubicBezTo>
                    <a:pt x="5209016" y="171103"/>
                    <a:pt x="5212804" y="168434"/>
                    <a:pt x="5216922" y="168434"/>
                  </a:cubicBezTo>
                  <a:close/>
                  <a:moveTo>
                    <a:pt x="4659692" y="168434"/>
                  </a:moveTo>
                  <a:lnTo>
                    <a:pt x="4783710" y="168434"/>
                  </a:lnTo>
                  <a:cubicBezTo>
                    <a:pt x="4787830" y="168434"/>
                    <a:pt x="4791548" y="171103"/>
                    <a:pt x="4793940" y="175553"/>
                  </a:cubicBezTo>
                  <a:cubicBezTo>
                    <a:pt x="4796266" y="180003"/>
                    <a:pt x="4796864" y="185699"/>
                    <a:pt x="4795534" y="190860"/>
                  </a:cubicBezTo>
                  <a:cubicBezTo>
                    <a:pt x="4785504" y="228771"/>
                    <a:pt x="4769828" y="264814"/>
                    <a:pt x="4748836" y="298275"/>
                  </a:cubicBezTo>
                  <a:cubicBezTo>
                    <a:pt x="4739404" y="313315"/>
                    <a:pt x="4734222" y="332271"/>
                    <a:pt x="4734222" y="351761"/>
                  </a:cubicBezTo>
                  <a:cubicBezTo>
                    <a:pt x="4734222" y="361016"/>
                    <a:pt x="4728510" y="368580"/>
                    <a:pt x="4721734" y="368580"/>
                  </a:cubicBezTo>
                  <a:cubicBezTo>
                    <a:pt x="4714826" y="368580"/>
                    <a:pt x="4709246" y="361016"/>
                    <a:pt x="4709246" y="351761"/>
                  </a:cubicBezTo>
                  <a:cubicBezTo>
                    <a:pt x="4709246" y="332360"/>
                    <a:pt x="4703998" y="313315"/>
                    <a:pt x="4694566" y="298275"/>
                  </a:cubicBezTo>
                  <a:cubicBezTo>
                    <a:pt x="4673574" y="264814"/>
                    <a:pt x="4657832" y="228771"/>
                    <a:pt x="4647868" y="190860"/>
                  </a:cubicBezTo>
                  <a:cubicBezTo>
                    <a:pt x="4646540" y="185699"/>
                    <a:pt x="4647070" y="180003"/>
                    <a:pt x="4649462" y="175553"/>
                  </a:cubicBezTo>
                  <a:cubicBezTo>
                    <a:pt x="4651786" y="171103"/>
                    <a:pt x="4655574" y="168434"/>
                    <a:pt x="4659692" y="168434"/>
                  </a:cubicBezTo>
                  <a:close/>
                  <a:moveTo>
                    <a:pt x="4102462" y="168434"/>
                  </a:moveTo>
                  <a:lnTo>
                    <a:pt x="4226480" y="168434"/>
                  </a:lnTo>
                  <a:cubicBezTo>
                    <a:pt x="4230598" y="168434"/>
                    <a:pt x="4234318" y="171103"/>
                    <a:pt x="4236710" y="175553"/>
                  </a:cubicBezTo>
                  <a:cubicBezTo>
                    <a:pt x="4239036" y="180003"/>
                    <a:pt x="4239634" y="185699"/>
                    <a:pt x="4238304" y="190860"/>
                  </a:cubicBezTo>
                  <a:cubicBezTo>
                    <a:pt x="4228274" y="228771"/>
                    <a:pt x="4212598" y="264814"/>
                    <a:pt x="4191606" y="298275"/>
                  </a:cubicBezTo>
                  <a:cubicBezTo>
                    <a:pt x="4182174" y="313315"/>
                    <a:pt x="4176992" y="332271"/>
                    <a:pt x="4176992" y="351761"/>
                  </a:cubicBezTo>
                  <a:cubicBezTo>
                    <a:pt x="4176992" y="361016"/>
                    <a:pt x="4171280" y="368580"/>
                    <a:pt x="4164504" y="368580"/>
                  </a:cubicBezTo>
                  <a:cubicBezTo>
                    <a:pt x="4157596" y="368580"/>
                    <a:pt x="4152016" y="361016"/>
                    <a:pt x="4152016" y="351761"/>
                  </a:cubicBezTo>
                  <a:cubicBezTo>
                    <a:pt x="4152016" y="332360"/>
                    <a:pt x="4146768" y="313315"/>
                    <a:pt x="4137336" y="298275"/>
                  </a:cubicBezTo>
                  <a:cubicBezTo>
                    <a:pt x="4116344" y="264814"/>
                    <a:pt x="4100602" y="228771"/>
                    <a:pt x="4090638" y="190860"/>
                  </a:cubicBezTo>
                  <a:cubicBezTo>
                    <a:pt x="4089310" y="185699"/>
                    <a:pt x="4089840" y="180003"/>
                    <a:pt x="4092232" y="175553"/>
                  </a:cubicBezTo>
                  <a:cubicBezTo>
                    <a:pt x="4094556" y="171103"/>
                    <a:pt x="4098344" y="168434"/>
                    <a:pt x="4102462" y="168434"/>
                  </a:cubicBezTo>
                  <a:close/>
                  <a:moveTo>
                    <a:pt x="3545232" y="168434"/>
                  </a:moveTo>
                  <a:lnTo>
                    <a:pt x="3669250" y="168434"/>
                  </a:lnTo>
                  <a:cubicBezTo>
                    <a:pt x="3673370" y="168434"/>
                    <a:pt x="3677088" y="171103"/>
                    <a:pt x="3679480" y="175553"/>
                  </a:cubicBezTo>
                  <a:cubicBezTo>
                    <a:pt x="3681806" y="180003"/>
                    <a:pt x="3682404" y="185699"/>
                    <a:pt x="3681074" y="190860"/>
                  </a:cubicBezTo>
                  <a:cubicBezTo>
                    <a:pt x="3671044" y="228771"/>
                    <a:pt x="3655368" y="264814"/>
                    <a:pt x="3634376" y="298275"/>
                  </a:cubicBezTo>
                  <a:cubicBezTo>
                    <a:pt x="3624944" y="313315"/>
                    <a:pt x="3619762" y="332271"/>
                    <a:pt x="3619762" y="351761"/>
                  </a:cubicBezTo>
                  <a:cubicBezTo>
                    <a:pt x="3619762" y="361016"/>
                    <a:pt x="3614050" y="368580"/>
                    <a:pt x="3607274" y="368580"/>
                  </a:cubicBezTo>
                  <a:cubicBezTo>
                    <a:pt x="3600366" y="368580"/>
                    <a:pt x="3594786" y="361016"/>
                    <a:pt x="3594786" y="351761"/>
                  </a:cubicBezTo>
                  <a:cubicBezTo>
                    <a:pt x="3594786" y="332360"/>
                    <a:pt x="3589538" y="313315"/>
                    <a:pt x="3580106" y="298275"/>
                  </a:cubicBezTo>
                  <a:cubicBezTo>
                    <a:pt x="3559114" y="264814"/>
                    <a:pt x="3543372" y="228771"/>
                    <a:pt x="3533408" y="190860"/>
                  </a:cubicBezTo>
                  <a:cubicBezTo>
                    <a:pt x="3532080" y="185699"/>
                    <a:pt x="3532610" y="180003"/>
                    <a:pt x="3535002" y="175553"/>
                  </a:cubicBezTo>
                  <a:cubicBezTo>
                    <a:pt x="3537326" y="171103"/>
                    <a:pt x="3541114" y="168434"/>
                    <a:pt x="3545232" y="168434"/>
                  </a:cubicBezTo>
                  <a:close/>
                  <a:moveTo>
                    <a:pt x="2988002" y="168434"/>
                  </a:moveTo>
                  <a:lnTo>
                    <a:pt x="3112020" y="168434"/>
                  </a:lnTo>
                  <a:cubicBezTo>
                    <a:pt x="3116138" y="168434"/>
                    <a:pt x="3119858" y="171103"/>
                    <a:pt x="3122250" y="175553"/>
                  </a:cubicBezTo>
                  <a:cubicBezTo>
                    <a:pt x="3124576" y="180003"/>
                    <a:pt x="3125174" y="185699"/>
                    <a:pt x="3123844" y="190860"/>
                  </a:cubicBezTo>
                  <a:cubicBezTo>
                    <a:pt x="3113814" y="228771"/>
                    <a:pt x="3098138" y="264814"/>
                    <a:pt x="3077146" y="298275"/>
                  </a:cubicBezTo>
                  <a:cubicBezTo>
                    <a:pt x="3067714" y="313315"/>
                    <a:pt x="3062532" y="332271"/>
                    <a:pt x="3062532" y="351761"/>
                  </a:cubicBezTo>
                  <a:cubicBezTo>
                    <a:pt x="3062532" y="361016"/>
                    <a:pt x="3056820" y="368580"/>
                    <a:pt x="3050044" y="368580"/>
                  </a:cubicBezTo>
                  <a:cubicBezTo>
                    <a:pt x="3043136" y="368580"/>
                    <a:pt x="3037556" y="361016"/>
                    <a:pt x="3037556" y="351761"/>
                  </a:cubicBezTo>
                  <a:cubicBezTo>
                    <a:pt x="3037556" y="332360"/>
                    <a:pt x="3032308" y="313315"/>
                    <a:pt x="3022876" y="298275"/>
                  </a:cubicBezTo>
                  <a:cubicBezTo>
                    <a:pt x="3001884" y="264814"/>
                    <a:pt x="2986142" y="228771"/>
                    <a:pt x="2976178" y="190860"/>
                  </a:cubicBezTo>
                  <a:cubicBezTo>
                    <a:pt x="2974850" y="185699"/>
                    <a:pt x="2975380" y="180003"/>
                    <a:pt x="2977772" y="175553"/>
                  </a:cubicBezTo>
                  <a:cubicBezTo>
                    <a:pt x="2980096" y="171103"/>
                    <a:pt x="2983884" y="168434"/>
                    <a:pt x="2988002" y="168434"/>
                  </a:cubicBezTo>
                  <a:close/>
                  <a:moveTo>
                    <a:pt x="2430772" y="168434"/>
                  </a:moveTo>
                  <a:lnTo>
                    <a:pt x="2554790" y="168434"/>
                  </a:lnTo>
                  <a:cubicBezTo>
                    <a:pt x="2558910" y="168434"/>
                    <a:pt x="2562628" y="171103"/>
                    <a:pt x="2565020" y="175553"/>
                  </a:cubicBezTo>
                  <a:cubicBezTo>
                    <a:pt x="2567346" y="180003"/>
                    <a:pt x="2567944" y="185699"/>
                    <a:pt x="2566614" y="190860"/>
                  </a:cubicBezTo>
                  <a:cubicBezTo>
                    <a:pt x="2556584" y="228771"/>
                    <a:pt x="2540908" y="264814"/>
                    <a:pt x="2519916" y="298275"/>
                  </a:cubicBezTo>
                  <a:cubicBezTo>
                    <a:pt x="2510484" y="313315"/>
                    <a:pt x="2505302" y="332271"/>
                    <a:pt x="2505302" y="351761"/>
                  </a:cubicBezTo>
                  <a:cubicBezTo>
                    <a:pt x="2505302" y="361016"/>
                    <a:pt x="2499590" y="368580"/>
                    <a:pt x="2492814" y="368580"/>
                  </a:cubicBezTo>
                  <a:cubicBezTo>
                    <a:pt x="2485906" y="368580"/>
                    <a:pt x="2480326" y="361016"/>
                    <a:pt x="2480326" y="351761"/>
                  </a:cubicBezTo>
                  <a:cubicBezTo>
                    <a:pt x="2480326" y="332360"/>
                    <a:pt x="2475078" y="313315"/>
                    <a:pt x="2465646" y="298275"/>
                  </a:cubicBezTo>
                  <a:cubicBezTo>
                    <a:pt x="2444654" y="264814"/>
                    <a:pt x="2428912" y="228771"/>
                    <a:pt x="2418948" y="190860"/>
                  </a:cubicBezTo>
                  <a:cubicBezTo>
                    <a:pt x="2417620" y="185699"/>
                    <a:pt x="2418150" y="180003"/>
                    <a:pt x="2420542" y="175553"/>
                  </a:cubicBezTo>
                  <a:cubicBezTo>
                    <a:pt x="2422866" y="171103"/>
                    <a:pt x="2426654" y="168434"/>
                    <a:pt x="2430772" y="168434"/>
                  </a:cubicBezTo>
                  <a:close/>
                  <a:moveTo>
                    <a:pt x="1868582" y="168434"/>
                  </a:moveTo>
                  <a:lnTo>
                    <a:pt x="1992600" y="168434"/>
                  </a:lnTo>
                  <a:cubicBezTo>
                    <a:pt x="1996718" y="168434"/>
                    <a:pt x="2000438" y="171103"/>
                    <a:pt x="2002830" y="175553"/>
                  </a:cubicBezTo>
                  <a:cubicBezTo>
                    <a:pt x="2005156" y="180003"/>
                    <a:pt x="2005754" y="185699"/>
                    <a:pt x="2004424" y="190860"/>
                  </a:cubicBezTo>
                  <a:cubicBezTo>
                    <a:pt x="1994394" y="228771"/>
                    <a:pt x="1978718" y="264814"/>
                    <a:pt x="1957726" y="298275"/>
                  </a:cubicBezTo>
                  <a:cubicBezTo>
                    <a:pt x="1948294" y="313315"/>
                    <a:pt x="1943112" y="332271"/>
                    <a:pt x="1943112" y="351761"/>
                  </a:cubicBezTo>
                  <a:cubicBezTo>
                    <a:pt x="1943112" y="361016"/>
                    <a:pt x="1937400" y="368580"/>
                    <a:pt x="1930624" y="368580"/>
                  </a:cubicBezTo>
                  <a:cubicBezTo>
                    <a:pt x="1923716" y="368580"/>
                    <a:pt x="1918136" y="361016"/>
                    <a:pt x="1918136" y="351761"/>
                  </a:cubicBezTo>
                  <a:cubicBezTo>
                    <a:pt x="1918136" y="332360"/>
                    <a:pt x="1912888" y="313315"/>
                    <a:pt x="1903456" y="298275"/>
                  </a:cubicBezTo>
                  <a:cubicBezTo>
                    <a:pt x="1882464" y="264814"/>
                    <a:pt x="1866722" y="228771"/>
                    <a:pt x="1856758" y="190860"/>
                  </a:cubicBezTo>
                  <a:cubicBezTo>
                    <a:pt x="1855430" y="185699"/>
                    <a:pt x="1855960" y="180003"/>
                    <a:pt x="1858352" y="175553"/>
                  </a:cubicBezTo>
                  <a:cubicBezTo>
                    <a:pt x="1860676" y="171103"/>
                    <a:pt x="1864464" y="168434"/>
                    <a:pt x="1868582" y="168434"/>
                  </a:cubicBezTo>
                  <a:close/>
                  <a:moveTo>
                    <a:pt x="1306392" y="168434"/>
                  </a:moveTo>
                  <a:lnTo>
                    <a:pt x="1430410" y="168434"/>
                  </a:lnTo>
                  <a:cubicBezTo>
                    <a:pt x="1434530" y="168434"/>
                    <a:pt x="1438248" y="171103"/>
                    <a:pt x="1440640" y="175553"/>
                  </a:cubicBezTo>
                  <a:cubicBezTo>
                    <a:pt x="1442966" y="180003"/>
                    <a:pt x="1443564" y="185699"/>
                    <a:pt x="1442234" y="190860"/>
                  </a:cubicBezTo>
                  <a:cubicBezTo>
                    <a:pt x="1432204" y="228771"/>
                    <a:pt x="1416528" y="264814"/>
                    <a:pt x="1395536" y="298275"/>
                  </a:cubicBezTo>
                  <a:cubicBezTo>
                    <a:pt x="1386104" y="313315"/>
                    <a:pt x="1380922" y="332271"/>
                    <a:pt x="1380922" y="351761"/>
                  </a:cubicBezTo>
                  <a:cubicBezTo>
                    <a:pt x="1380922" y="361016"/>
                    <a:pt x="1375210" y="368580"/>
                    <a:pt x="1368434" y="368580"/>
                  </a:cubicBezTo>
                  <a:cubicBezTo>
                    <a:pt x="1361526" y="368580"/>
                    <a:pt x="1355946" y="361016"/>
                    <a:pt x="1355946" y="351761"/>
                  </a:cubicBezTo>
                  <a:cubicBezTo>
                    <a:pt x="1355946" y="332360"/>
                    <a:pt x="1350698" y="313315"/>
                    <a:pt x="1341266" y="298275"/>
                  </a:cubicBezTo>
                  <a:cubicBezTo>
                    <a:pt x="1320274" y="264814"/>
                    <a:pt x="1304532" y="228771"/>
                    <a:pt x="1294568" y="190860"/>
                  </a:cubicBezTo>
                  <a:cubicBezTo>
                    <a:pt x="1293240" y="185699"/>
                    <a:pt x="1293770" y="180003"/>
                    <a:pt x="1296162" y="175553"/>
                  </a:cubicBezTo>
                  <a:cubicBezTo>
                    <a:pt x="1298486" y="171103"/>
                    <a:pt x="1302274" y="168434"/>
                    <a:pt x="1306392" y="168434"/>
                  </a:cubicBezTo>
                  <a:close/>
                  <a:moveTo>
                    <a:pt x="744202" y="168434"/>
                  </a:moveTo>
                  <a:lnTo>
                    <a:pt x="868220" y="168434"/>
                  </a:lnTo>
                  <a:cubicBezTo>
                    <a:pt x="872338" y="168434"/>
                    <a:pt x="876058" y="171103"/>
                    <a:pt x="878450" y="175553"/>
                  </a:cubicBezTo>
                  <a:cubicBezTo>
                    <a:pt x="880776" y="180003"/>
                    <a:pt x="881374" y="185699"/>
                    <a:pt x="880044" y="190860"/>
                  </a:cubicBezTo>
                  <a:cubicBezTo>
                    <a:pt x="870014" y="228771"/>
                    <a:pt x="854338" y="264814"/>
                    <a:pt x="833346" y="298275"/>
                  </a:cubicBezTo>
                  <a:cubicBezTo>
                    <a:pt x="823914" y="313315"/>
                    <a:pt x="818732" y="332271"/>
                    <a:pt x="818732" y="351761"/>
                  </a:cubicBezTo>
                  <a:cubicBezTo>
                    <a:pt x="818732" y="361016"/>
                    <a:pt x="813020" y="368580"/>
                    <a:pt x="806244" y="368580"/>
                  </a:cubicBezTo>
                  <a:cubicBezTo>
                    <a:pt x="799336" y="368580"/>
                    <a:pt x="793756" y="361016"/>
                    <a:pt x="793756" y="351761"/>
                  </a:cubicBezTo>
                  <a:cubicBezTo>
                    <a:pt x="793756" y="332360"/>
                    <a:pt x="788508" y="313315"/>
                    <a:pt x="779076" y="298275"/>
                  </a:cubicBezTo>
                  <a:cubicBezTo>
                    <a:pt x="758084" y="264814"/>
                    <a:pt x="742342" y="228771"/>
                    <a:pt x="732378" y="190860"/>
                  </a:cubicBezTo>
                  <a:cubicBezTo>
                    <a:pt x="731050" y="185699"/>
                    <a:pt x="731580" y="180003"/>
                    <a:pt x="733972" y="175553"/>
                  </a:cubicBezTo>
                  <a:cubicBezTo>
                    <a:pt x="736296" y="171103"/>
                    <a:pt x="740084" y="168434"/>
                    <a:pt x="744202" y="168434"/>
                  </a:cubicBezTo>
                  <a:close/>
                  <a:moveTo>
                    <a:pt x="182012" y="168434"/>
                  </a:moveTo>
                  <a:lnTo>
                    <a:pt x="306030" y="168434"/>
                  </a:lnTo>
                  <a:cubicBezTo>
                    <a:pt x="310150" y="168434"/>
                    <a:pt x="313868" y="171103"/>
                    <a:pt x="316260" y="175553"/>
                  </a:cubicBezTo>
                  <a:cubicBezTo>
                    <a:pt x="318586" y="180003"/>
                    <a:pt x="319184" y="185699"/>
                    <a:pt x="317854" y="190860"/>
                  </a:cubicBezTo>
                  <a:cubicBezTo>
                    <a:pt x="307824" y="228771"/>
                    <a:pt x="292148" y="264814"/>
                    <a:pt x="271156" y="298275"/>
                  </a:cubicBezTo>
                  <a:cubicBezTo>
                    <a:pt x="261724" y="313315"/>
                    <a:pt x="256542" y="332271"/>
                    <a:pt x="256542" y="351761"/>
                  </a:cubicBezTo>
                  <a:cubicBezTo>
                    <a:pt x="256542" y="361016"/>
                    <a:pt x="250830" y="368580"/>
                    <a:pt x="244054" y="368580"/>
                  </a:cubicBezTo>
                  <a:cubicBezTo>
                    <a:pt x="237146" y="368580"/>
                    <a:pt x="231566" y="361016"/>
                    <a:pt x="231566" y="351761"/>
                  </a:cubicBezTo>
                  <a:cubicBezTo>
                    <a:pt x="231566" y="332360"/>
                    <a:pt x="226318" y="313315"/>
                    <a:pt x="216886" y="298275"/>
                  </a:cubicBezTo>
                  <a:cubicBezTo>
                    <a:pt x="195894" y="264814"/>
                    <a:pt x="180152" y="228771"/>
                    <a:pt x="170188" y="190860"/>
                  </a:cubicBezTo>
                  <a:cubicBezTo>
                    <a:pt x="168860" y="185699"/>
                    <a:pt x="169390" y="180003"/>
                    <a:pt x="171782" y="175553"/>
                  </a:cubicBezTo>
                  <a:cubicBezTo>
                    <a:pt x="174106" y="171103"/>
                    <a:pt x="177894" y="168434"/>
                    <a:pt x="182012" y="168434"/>
                  </a:cubicBezTo>
                  <a:close/>
                  <a:moveTo>
                    <a:pt x="5117602" y="67140"/>
                  </a:moveTo>
                  <a:cubicBezTo>
                    <a:pt x="5126974" y="185034"/>
                    <a:pt x="5184208" y="275859"/>
                    <a:pt x="5226950" y="343711"/>
                  </a:cubicBezTo>
                  <a:lnTo>
                    <a:pt x="5229210" y="347273"/>
                  </a:lnTo>
                  <a:cubicBezTo>
                    <a:pt x="5237120" y="359650"/>
                    <a:pt x="5237120" y="377993"/>
                    <a:pt x="5229210" y="390370"/>
                  </a:cubicBezTo>
                  <a:lnTo>
                    <a:pt x="5226950" y="394110"/>
                  </a:lnTo>
                  <a:cubicBezTo>
                    <a:pt x="5184208" y="461873"/>
                    <a:pt x="5126974" y="552787"/>
                    <a:pt x="5117602" y="670592"/>
                  </a:cubicBezTo>
                  <a:lnTo>
                    <a:pt x="5440194" y="670592"/>
                  </a:lnTo>
                  <a:cubicBezTo>
                    <a:pt x="5430820" y="552787"/>
                    <a:pt x="5373588" y="461873"/>
                    <a:pt x="5330846" y="394110"/>
                  </a:cubicBezTo>
                  <a:lnTo>
                    <a:pt x="5328586" y="390370"/>
                  </a:lnTo>
                  <a:cubicBezTo>
                    <a:pt x="5320742" y="377904"/>
                    <a:pt x="5320742" y="359650"/>
                    <a:pt x="5328586" y="347273"/>
                  </a:cubicBezTo>
                  <a:lnTo>
                    <a:pt x="5330846" y="343711"/>
                  </a:lnTo>
                  <a:cubicBezTo>
                    <a:pt x="5373588" y="275859"/>
                    <a:pt x="5430820" y="185034"/>
                    <a:pt x="5440194" y="67140"/>
                  </a:cubicBezTo>
                  <a:close/>
                  <a:moveTo>
                    <a:pt x="4560372" y="67140"/>
                  </a:moveTo>
                  <a:cubicBezTo>
                    <a:pt x="4569744" y="185034"/>
                    <a:pt x="4626978" y="275859"/>
                    <a:pt x="4669720" y="343711"/>
                  </a:cubicBezTo>
                  <a:lnTo>
                    <a:pt x="4671980" y="347273"/>
                  </a:lnTo>
                  <a:cubicBezTo>
                    <a:pt x="4679890" y="359650"/>
                    <a:pt x="4679890" y="377993"/>
                    <a:pt x="4671980" y="390370"/>
                  </a:cubicBezTo>
                  <a:lnTo>
                    <a:pt x="4669720" y="394110"/>
                  </a:lnTo>
                  <a:cubicBezTo>
                    <a:pt x="4626978" y="461873"/>
                    <a:pt x="4569744" y="552787"/>
                    <a:pt x="4560372" y="670592"/>
                  </a:cubicBezTo>
                  <a:lnTo>
                    <a:pt x="4882964" y="670592"/>
                  </a:lnTo>
                  <a:cubicBezTo>
                    <a:pt x="4873590" y="552787"/>
                    <a:pt x="4816358" y="461873"/>
                    <a:pt x="4773616" y="394110"/>
                  </a:cubicBezTo>
                  <a:lnTo>
                    <a:pt x="4771356" y="390370"/>
                  </a:lnTo>
                  <a:cubicBezTo>
                    <a:pt x="4763512" y="377904"/>
                    <a:pt x="4763512" y="359650"/>
                    <a:pt x="4771356" y="347273"/>
                  </a:cubicBezTo>
                  <a:lnTo>
                    <a:pt x="4773616" y="343711"/>
                  </a:lnTo>
                  <a:cubicBezTo>
                    <a:pt x="4816358" y="275859"/>
                    <a:pt x="4873590" y="185034"/>
                    <a:pt x="4882964" y="67140"/>
                  </a:cubicBezTo>
                  <a:close/>
                  <a:moveTo>
                    <a:pt x="4003142" y="67140"/>
                  </a:moveTo>
                  <a:cubicBezTo>
                    <a:pt x="4012514" y="185034"/>
                    <a:pt x="4069748" y="275859"/>
                    <a:pt x="4112490" y="343711"/>
                  </a:cubicBezTo>
                  <a:lnTo>
                    <a:pt x="4114750" y="347273"/>
                  </a:lnTo>
                  <a:cubicBezTo>
                    <a:pt x="4122660" y="359650"/>
                    <a:pt x="4122660" y="377993"/>
                    <a:pt x="4114750" y="390370"/>
                  </a:cubicBezTo>
                  <a:lnTo>
                    <a:pt x="4112490" y="394110"/>
                  </a:lnTo>
                  <a:cubicBezTo>
                    <a:pt x="4069748" y="461873"/>
                    <a:pt x="4012514" y="552787"/>
                    <a:pt x="4003142" y="670592"/>
                  </a:cubicBezTo>
                  <a:lnTo>
                    <a:pt x="4325734" y="670592"/>
                  </a:lnTo>
                  <a:cubicBezTo>
                    <a:pt x="4316360" y="552787"/>
                    <a:pt x="4259128" y="461873"/>
                    <a:pt x="4216386" y="394110"/>
                  </a:cubicBezTo>
                  <a:lnTo>
                    <a:pt x="4214126" y="390370"/>
                  </a:lnTo>
                  <a:cubicBezTo>
                    <a:pt x="4206282" y="377904"/>
                    <a:pt x="4206282" y="359650"/>
                    <a:pt x="4214126" y="347273"/>
                  </a:cubicBezTo>
                  <a:lnTo>
                    <a:pt x="4216386" y="343711"/>
                  </a:lnTo>
                  <a:cubicBezTo>
                    <a:pt x="4259128" y="275859"/>
                    <a:pt x="4316360" y="185034"/>
                    <a:pt x="4325734" y="67140"/>
                  </a:cubicBezTo>
                  <a:close/>
                  <a:moveTo>
                    <a:pt x="3445912" y="67140"/>
                  </a:moveTo>
                  <a:cubicBezTo>
                    <a:pt x="3455284" y="185034"/>
                    <a:pt x="3512518" y="275859"/>
                    <a:pt x="3555260" y="343711"/>
                  </a:cubicBezTo>
                  <a:lnTo>
                    <a:pt x="3557520" y="347273"/>
                  </a:lnTo>
                  <a:cubicBezTo>
                    <a:pt x="3565430" y="359650"/>
                    <a:pt x="3565430" y="377993"/>
                    <a:pt x="3557520" y="390370"/>
                  </a:cubicBezTo>
                  <a:lnTo>
                    <a:pt x="3555260" y="394110"/>
                  </a:lnTo>
                  <a:cubicBezTo>
                    <a:pt x="3512518" y="461873"/>
                    <a:pt x="3455284" y="552787"/>
                    <a:pt x="3445912" y="670592"/>
                  </a:cubicBezTo>
                  <a:lnTo>
                    <a:pt x="3768504" y="670592"/>
                  </a:lnTo>
                  <a:cubicBezTo>
                    <a:pt x="3759130" y="552787"/>
                    <a:pt x="3701898" y="461873"/>
                    <a:pt x="3659156" y="394110"/>
                  </a:cubicBezTo>
                  <a:lnTo>
                    <a:pt x="3656896" y="390370"/>
                  </a:lnTo>
                  <a:cubicBezTo>
                    <a:pt x="3649052" y="377904"/>
                    <a:pt x="3649052" y="359650"/>
                    <a:pt x="3656896" y="347273"/>
                  </a:cubicBezTo>
                  <a:lnTo>
                    <a:pt x="3659156" y="343711"/>
                  </a:lnTo>
                  <a:cubicBezTo>
                    <a:pt x="3701898" y="275859"/>
                    <a:pt x="3759130" y="185034"/>
                    <a:pt x="3768504" y="67140"/>
                  </a:cubicBezTo>
                  <a:close/>
                  <a:moveTo>
                    <a:pt x="2888682" y="67140"/>
                  </a:moveTo>
                  <a:cubicBezTo>
                    <a:pt x="2898054" y="185034"/>
                    <a:pt x="2955288" y="275859"/>
                    <a:pt x="2998030" y="343711"/>
                  </a:cubicBezTo>
                  <a:lnTo>
                    <a:pt x="3000290" y="347273"/>
                  </a:lnTo>
                  <a:cubicBezTo>
                    <a:pt x="3008200" y="359650"/>
                    <a:pt x="3008200" y="377993"/>
                    <a:pt x="3000290" y="390370"/>
                  </a:cubicBezTo>
                  <a:lnTo>
                    <a:pt x="2998030" y="394110"/>
                  </a:lnTo>
                  <a:cubicBezTo>
                    <a:pt x="2955288" y="461873"/>
                    <a:pt x="2898054" y="552787"/>
                    <a:pt x="2888682" y="670592"/>
                  </a:cubicBezTo>
                  <a:lnTo>
                    <a:pt x="3211274" y="670592"/>
                  </a:lnTo>
                  <a:cubicBezTo>
                    <a:pt x="3201900" y="552787"/>
                    <a:pt x="3144668" y="461873"/>
                    <a:pt x="3101926" y="394110"/>
                  </a:cubicBezTo>
                  <a:lnTo>
                    <a:pt x="3099666" y="390370"/>
                  </a:lnTo>
                  <a:cubicBezTo>
                    <a:pt x="3091822" y="377904"/>
                    <a:pt x="3091822" y="359650"/>
                    <a:pt x="3099666" y="347273"/>
                  </a:cubicBezTo>
                  <a:lnTo>
                    <a:pt x="3101926" y="343711"/>
                  </a:lnTo>
                  <a:cubicBezTo>
                    <a:pt x="3144668" y="275859"/>
                    <a:pt x="3201900" y="185034"/>
                    <a:pt x="3211274" y="67140"/>
                  </a:cubicBezTo>
                  <a:close/>
                  <a:moveTo>
                    <a:pt x="2331452" y="67140"/>
                  </a:moveTo>
                  <a:cubicBezTo>
                    <a:pt x="2340824" y="185034"/>
                    <a:pt x="2398058" y="275859"/>
                    <a:pt x="2440800" y="343711"/>
                  </a:cubicBezTo>
                  <a:lnTo>
                    <a:pt x="2443060" y="347273"/>
                  </a:lnTo>
                  <a:cubicBezTo>
                    <a:pt x="2450970" y="359650"/>
                    <a:pt x="2450970" y="377993"/>
                    <a:pt x="2443060" y="390370"/>
                  </a:cubicBezTo>
                  <a:lnTo>
                    <a:pt x="2440800" y="394110"/>
                  </a:lnTo>
                  <a:cubicBezTo>
                    <a:pt x="2398058" y="461873"/>
                    <a:pt x="2340824" y="552787"/>
                    <a:pt x="2331452" y="670592"/>
                  </a:cubicBezTo>
                  <a:lnTo>
                    <a:pt x="2654044" y="670592"/>
                  </a:lnTo>
                  <a:cubicBezTo>
                    <a:pt x="2644670" y="552787"/>
                    <a:pt x="2587438" y="461873"/>
                    <a:pt x="2544696" y="394110"/>
                  </a:cubicBezTo>
                  <a:lnTo>
                    <a:pt x="2542436" y="390370"/>
                  </a:lnTo>
                  <a:cubicBezTo>
                    <a:pt x="2534592" y="377904"/>
                    <a:pt x="2534592" y="359650"/>
                    <a:pt x="2542436" y="347273"/>
                  </a:cubicBezTo>
                  <a:lnTo>
                    <a:pt x="2544696" y="343711"/>
                  </a:lnTo>
                  <a:cubicBezTo>
                    <a:pt x="2587438" y="275859"/>
                    <a:pt x="2644670" y="185034"/>
                    <a:pt x="2654044" y="67140"/>
                  </a:cubicBezTo>
                  <a:close/>
                  <a:moveTo>
                    <a:pt x="1769262" y="67140"/>
                  </a:moveTo>
                  <a:cubicBezTo>
                    <a:pt x="1778634" y="185034"/>
                    <a:pt x="1835868" y="275859"/>
                    <a:pt x="1878610" y="343711"/>
                  </a:cubicBezTo>
                  <a:lnTo>
                    <a:pt x="1880870" y="347273"/>
                  </a:lnTo>
                  <a:cubicBezTo>
                    <a:pt x="1888780" y="359650"/>
                    <a:pt x="1888780" y="377993"/>
                    <a:pt x="1880870" y="390370"/>
                  </a:cubicBezTo>
                  <a:lnTo>
                    <a:pt x="1878610" y="394110"/>
                  </a:lnTo>
                  <a:cubicBezTo>
                    <a:pt x="1835868" y="461873"/>
                    <a:pt x="1778634" y="552787"/>
                    <a:pt x="1769262" y="670592"/>
                  </a:cubicBezTo>
                  <a:lnTo>
                    <a:pt x="2091854" y="670592"/>
                  </a:lnTo>
                  <a:cubicBezTo>
                    <a:pt x="2082480" y="552787"/>
                    <a:pt x="2025248" y="461873"/>
                    <a:pt x="1982506" y="394110"/>
                  </a:cubicBezTo>
                  <a:lnTo>
                    <a:pt x="1980246" y="390370"/>
                  </a:lnTo>
                  <a:cubicBezTo>
                    <a:pt x="1972402" y="377904"/>
                    <a:pt x="1972402" y="359650"/>
                    <a:pt x="1980246" y="347273"/>
                  </a:cubicBezTo>
                  <a:lnTo>
                    <a:pt x="1982506" y="343711"/>
                  </a:lnTo>
                  <a:cubicBezTo>
                    <a:pt x="2025248" y="275859"/>
                    <a:pt x="2082480" y="185034"/>
                    <a:pt x="2091854" y="67140"/>
                  </a:cubicBezTo>
                  <a:close/>
                  <a:moveTo>
                    <a:pt x="1207072" y="67140"/>
                  </a:moveTo>
                  <a:cubicBezTo>
                    <a:pt x="1216444" y="185034"/>
                    <a:pt x="1273678" y="275859"/>
                    <a:pt x="1316420" y="343711"/>
                  </a:cubicBezTo>
                  <a:lnTo>
                    <a:pt x="1318680" y="347273"/>
                  </a:lnTo>
                  <a:cubicBezTo>
                    <a:pt x="1326590" y="359650"/>
                    <a:pt x="1326590" y="377993"/>
                    <a:pt x="1318680" y="390370"/>
                  </a:cubicBezTo>
                  <a:lnTo>
                    <a:pt x="1316420" y="394110"/>
                  </a:lnTo>
                  <a:cubicBezTo>
                    <a:pt x="1273678" y="461873"/>
                    <a:pt x="1216444" y="552787"/>
                    <a:pt x="1207072" y="670592"/>
                  </a:cubicBezTo>
                  <a:lnTo>
                    <a:pt x="1529664" y="670592"/>
                  </a:lnTo>
                  <a:cubicBezTo>
                    <a:pt x="1520290" y="552787"/>
                    <a:pt x="1463058" y="461873"/>
                    <a:pt x="1420316" y="394110"/>
                  </a:cubicBezTo>
                  <a:lnTo>
                    <a:pt x="1418056" y="390370"/>
                  </a:lnTo>
                  <a:cubicBezTo>
                    <a:pt x="1410212" y="377904"/>
                    <a:pt x="1410212" y="359650"/>
                    <a:pt x="1418056" y="347273"/>
                  </a:cubicBezTo>
                  <a:lnTo>
                    <a:pt x="1420316" y="343711"/>
                  </a:lnTo>
                  <a:cubicBezTo>
                    <a:pt x="1463058" y="275859"/>
                    <a:pt x="1520290" y="185034"/>
                    <a:pt x="1529664" y="67140"/>
                  </a:cubicBezTo>
                  <a:close/>
                  <a:moveTo>
                    <a:pt x="644882" y="67140"/>
                  </a:moveTo>
                  <a:cubicBezTo>
                    <a:pt x="654254" y="185034"/>
                    <a:pt x="711488" y="275859"/>
                    <a:pt x="754230" y="343711"/>
                  </a:cubicBezTo>
                  <a:lnTo>
                    <a:pt x="756490" y="347273"/>
                  </a:lnTo>
                  <a:cubicBezTo>
                    <a:pt x="764400" y="359650"/>
                    <a:pt x="764400" y="377993"/>
                    <a:pt x="756490" y="390370"/>
                  </a:cubicBezTo>
                  <a:lnTo>
                    <a:pt x="754230" y="394110"/>
                  </a:lnTo>
                  <a:cubicBezTo>
                    <a:pt x="711488" y="461873"/>
                    <a:pt x="654254" y="552787"/>
                    <a:pt x="644882" y="670592"/>
                  </a:cubicBezTo>
                  <a:lnTo>
                    <a:pt x="967474" y="670592"/>
                  </a:lnTo>
                  <a:cubicBezTo>
                    <a:pt x="958100" y="552787"/>
                    <a:pt x="900868" y="461873"/>
                    <a:pt x="858126" y="394110"/>
                  </a:cubicBezTo>
                  <a:lnTo>
                    <a:pt x="855866" y="390370"/>
                  </a:lnTo>
                  <a:cubicBezTo>
                    <a:pt x="848022" y="377904"/>
                    <a:pt x="848022" y="359650"/>
                    <a:pt x="855866" y="347273"/>
                  </a:cubicBezTo>
                  <a:lnTo>
                    <a:pt x="858126" y="343711"/>
                  </a:lnTo>
                  <a:cubicBezTo>
                    <a:pt x="900868" y="275859"/>
                    <a:pt x="958100" y="185034"/>
                    <a:pt x="967474" y="67140"/>
                  </a:cubicBezTo>
                  <a:close/>
                  <a:moveTo>
                    <a:pt x="82692" y="67140"/>
                  </a:moveTo>
                  <a:cubicBezTo>
                    <a:pt x="92064" y="185034"/>
                    <a:pt x="149298" y="275859"/>
                    <a:pt x="192040" y="343711"/>
                  </a:cubicBezTo>
                  <a:lnTo>
                    <a:pt x="194300" y="347273"/>
                  </a:lnTo>
                  <a:cubicBezTo>
                    <a:pt x="202210" y="359650"/>
                    <a:pt x="202210" y="377993"/>
                    <a:pt x="194300" y="390370"/>
                  </a:cubicBezTo>
                  <a:lnTo>
                    <a:pt x="192040" y="394110"/>
                  </a:lnTo>
                  <a:cubicBezTo>
                    <a:pt x="149298" y="461873"/>
                    <a:pt x="92064" y="552787"/>
                    <a:pt x="82692" y="670592"/>
                  </a:cubicBezTo>
                  <a:lnTo>
                    <a:pt x="405284" y="670592"/>
                  </a:lnTo>
                  <a:cubicBezTo>
                    <a:pt x="395910" y="552787"/>
                    <a:pt x="338678" y="461873"/>
                    <a:pt x="295936" y="394110"/>
                  </a:cubicBezTo>
                  <a:lnTo>
                    <a:pt x="293676" y="390370"/>
                  </a:lnTo>
                  <a:cubicBezTo>
                    <a:pt x="285832" y="377904"/>
                    <a:pt x="285832" y="359650"/>
                    <a:pt x="293676" y="347273"/>
                  </a:cubicBezTo>
                  <a:lnTo>
                    <a:pt x="295936" y="343711"/>
                  </a:lnTo>
                  <a:cubicBezTo>
                    <a:pt x="338678" y="275859"/>
                    <a:pt x="395910" y="185034"/>
                    <a:pt x="405284" y="67140"/>
                  </a:cubicBezTo>
                  <a:close/>
                  <a:moveTo>
                    <a:pt x="5059904" y="0"/>
                  </a:moveTo>
                  <a:lnTo>
                    <a:pt x="5497892" y="0"/>
                  </a:lnTo>
                  <a:cubicBezTo>
                    <a:pt x="5511718" y="0"/>
                    <a:pt x="5522952" y="15049"/>
                    <a:pt x="5522952" y="33481"/>
                  </a:cubicBezTo>
                  <a:cubicBezTo>
                    <a:pt x="5522952" y="52091"/>
                    <a:pt x="5511718" y="67050"/>
                    <a:pt x="5497892" y="67050"/>
                  </a:cubicBezTo>
                  <a:lnTo>
                    <a:pt x="5490380" y="67050"/>
                  </a:lnTo>
                  <a:cubicBezTo>
                    <a:pt x="5481806" y="197589"/>
                    <a:pt x="5424772" y="297764"/>
                    <a:pt x="5380434" y="368821"/>
                  </a:cubicBezTo>
                  <a:cubicBezTo>
                    <a:pt x="5424772" y="439878"/>
                    <a:pt x="5481806" y="540053"/>
                    <a:pt x="5490380" y="670592"/>
                  </a:cubicBezTo>
                  <a:lnTo>
                    <a:pt x="5497892" y="670592"/>
                  </a:lnTo>
                  <a:cubicBezTo>
                    <a:pt x="5511718" y="670592"/>
                    <a:pt x="5522952" y="685551"/>
                    <a:pt x="5522952" y="704073"/>
                  </a:cubicBezTo>
                  <a:cubicBezTo>
                    <a:pt x="5522952" y="722594"/>
                    <a:pt x="5511718" y="737642"/>
                    <a:pt x="5497892" y="737642"/>
                  </a:cubicBezTo>
                  <a:lnTo>
                    <a:pt x="5059904" y="737642"/>
                  </a:lnTo>
                  <a:cubicBezTo>
                    <a:pt x="5046078" y="737642"/>
                    <a:pt x="5034910" y="722594"/>
                    <a:pt x="5034910" y="704073"/>
                  </a:cubicBezTo>
                  <a:cubicBezTo>
                    <a:pt x="5034910" y="685551"/>
                    <a:pt x="5046078" y="670592"/>
                    <a:pt x="5059904" y="670592"/>
                  </a:cubicBezTo>
                  <a:lnTo>
                    <a:pt x="5067348" y="670592"/>
                  </a:lnTo>
                  <a:cubicBezTo>
                    <a:pt x="5076056" y="540053"/>
                    <a:pt x="5133090" y="439878"/>
                    <a:pt x="5177360" y="368821"/>
                  </a:cubicBezTo>
                  <a:cubicBezTo>
                    <a:pt x="5133024" y="297764"/>
                    <a:pt x="5076056" y="197589"/>
                    <a:pt x="5067348" y="67050"/>
                  </a:cubicBezTo>
                  <a:lnTo>
                    <a:pt x="5059904" y="67050"/>
                  </a:lnTo>
                  <a:cubicBezTo>
                    <a:pt x="5046078" y="67050"/>
                    <a:pt x="5034910" y="52091"/>
                    <a:pt x="5034910" y="33481"/>
                  </a:cubicBezTo>
                  <a:cubicBezTo>
                    <a:pt x="5034910" y="15049"/>
                    <a:pt x="5046078" y="0"/>
                    <a:pt x="5059904" y="0"/>
                  </a:cubicBezTo>
                  <a:close/>
                  <a:moveTo>
                    <a:pt x="4502674" y="0"/>
                  </a:moveTo>
                  <a:lnTo>
                    <a:pt x="4940662" y="0"/>
                  </a:lnTo>
                  <a:cubicBezTo>
                    <a:pt x="4954488" y="0"/>
                    <a:pt x="4965722" y="15049"/>
                    <a:pt x="4965722" y="33481"/>
                  </a:cubicBezTo>
                  <a:cubicBezTo>
                    <a:pt x="4965722" y="52091"/>
                    <a:pt x="4954488" y="67050"/>
                    <a:pt x="4940662" y="67050"/>
                  </a:cubicBezTo>
                  <a:lnTo>
                    <a:pt x="4933150" y="67050"/>
                  </a:lnTo>
                  <a:cubicBezTo>
                    <a:pt x="4924576" y="197589"/>
                    <a:pt x="4867542" y="297764"/>
                    <a:pt x="4823204" y="368821"/>
                  </a:cubicBezTo>
                  <a:cubicBezTo>
                    <a:pt x="4867542" y="439878"/>
                    <a:pt x="4924576" y="540053"/>
                    <a:pt x="4933150" y="670592"/>
                  </a:cubicBezTo>
                  <a:lnTo>
                    <a:pt x="4940662" y="670592"/>
                  </a:lnTo>
                  <a:cubicBezTo>
                    <a:pt x="4954488" y="670592"/>
                    <a:pt x="4965722" y="685551"/>
                    <a:pt x="4965722" y="704073"/>
                  </a:cubicBezTo>
                  <a:cubicBezTo>
                    <a:pt x="4965722" y="722594"/>
                    <a:pt x="4954488" y="737642"/>
                    <a:pt x="4940662" y="737642"/>
                  </a:cubicBezTo>
                  <a:lnTo>
                    <a:pt x="4502674" y="737642"/>
                  </a:lnTo>
                  <a:cubicBezTo>
                    <a:pt x="4488848" y="737642"/>
                    <a:pt x="4477680" y="722594"/>
                    <a:pt x="4477680" y="704073"/>
                  </a:cubicBezTo>
                  <a:cubicBezTo>
                    <a:pt x="4477680" y="685551"/>
                    <a:pt x="4488848" y="670592"/>
                    <a:pt x="4502674" y="670592"/>
                  </a:cubicBezTo>
                  <a:lnTo>
                    <a:pt x="4510118" y="670592"/>
                  </a:lnTo>
                  <a:cubicBezTo>
                    <a:pt x="4518826" y="540053"/>
                    <a:pt x="4575860" y="439878"/>
                    <a:pt x="4620130" y="368821"/>
                  </a:cubicBezTo>
                  <a:cubicBezTo>
                    <a:pt x="4575794" y="297764"/>
                    <a:pt x="4518826" y="197589"/>
                    <a:pt x="4510118" y="67050"/>
                  </a:cubicBezTo>
                  <a:lnTo>
                    <a:pt x="4502674" y="67050"/>
                  </a:lnTo>
                  <a:cubicBezTo>
                    <a:pt x="4488848" y="67050"/>
                    <a:pt x="4477680" y="52091"/>
                    <a:pt x="4477680" y="33481"/>
                  </a:cubicBezTo>
                  <a:cubicBezTo>
                    <a:pt x="4477680" y="15049"/>
                    <a:pt x="4488848" y="0"/>
                    <a:pt x="4502674" y="0"/>
                  </a:cubicBezTo>
                  <a:close/>
                  <a:moveTo>
                    <a:pt x="3945444" y="0"/>
                  </a:moveTo>
                  <a:lnTo>
                    <a:pt x="4383432" y="0"/>
                  </a:lnTo>
                  <a:cubicBezTo>
                    <a:pt x="4397258" y="0"/>
                    <a:pt x="4408492" y="15049"/>
                    <a:pt x="4408492" y="33481"/>
                  </a:cubicBezTo>
                  <a:cubicBezTo>
                    <a:pt x="4408492" y="52091"/>
                    <a:pt x="4397258" y="67050"/>
                    <a:pt x="4383432" y="67050"/>
                  </a:cubicBezTo>
                  <a:lnTo>
                    <a:pt x="4375920" y="67050"/>
                  </a:lnTo>
                  <a:cubicBezTo>
                    <a:pt x="4367346" y="197589"/>
                    <a:pt x="4310312" y="297764"/>
                    <a:pt x="4265974" y="368821"/>
                  </a:cubicBezTo>
                  <a:cubicBezTo>
                    <a:pt x="4310312" y="439878"/>
                    <a:pt x="4367346" y="540053"/>
                    <a:pt x="4375920" y="670592"/>
                  </a:cubicBezTo>
                  <a:lnTo>
                    <a:pt x="4383432" y="670592"/>
                  </a:lnTo>
                  <a:cubicBezTo>
                    <a:pt x="4397258" y="670592"/>
                    <a:pt x="4408492" y="685551"/>
                    <a:pt x="4408492" y="704073"/>
                  </a:cubicBezTo>
                  <a:cubicBezTo>
                    <a:pt x="4408492" y="722594"/>
                    <a:pt x="4397258" y="737642"/>
                    <a:pt x="4383432" y="737642"/>
                  </a:cubicBezTo>
                  <a:lnTo>
                    <a:pt x="3945444" y="737642"/>
                  </a:lnTo>
                  <a:cubicBezTo>
                    <a:pt x="3931618" y="737642"/>
                    <a:pt x="3920450" y="722594"/>
                    <a:pt x="3920450" y="704073"/>
                  </a:cubicBezTo>
                  <a:cubicBezTo>
                    <a:pt x="3920450" y="685551"/>
                    <a:pt x="3931618" y="670592"/>
                    <a:pt x="3945444" y="670592"/>
                  </a:cubicBezTo>
                  <a:lnTo>
                    <a:pt x="3952888" y="670592"/>
                  </a:lnTo>
                  <a:cubicBezTo>
                    <a:pt x="3961596" y="540053"/>
                    <a:pt x="4018630" y="439878"/>
                    <a:pt x="4062900" y="368821"/>
                  </a:cubicBezTo>
                  <a:cubicBezTo>
                    <a:pt x="4018564" y="297764"/>
                    <a:pt x="3961596" y="197589"/>
                    <a:pt x="3952888" y="67050"/>
                  </a:cubicBezTo>
                  <a:lnTo>
                    <a:pt x="3945444" y="67050"/>
                  </a:lnTo>
                  <a:cubicBezTo>
                    <a:pt x="3931618" y="67050"/>
                    <a:pt x="3920450" y="52091"/>
                    <a:pt x="3920450" y="33481"/>
                  </a:cubicBezTo>
                  <a:cubicBezTo>
                    <a:pt x="3920450" y="15049"/>
                    <a:pt x="3931618" y="0"/>
                    <a:pt x="3945444" y="0"/>
                  </a:cubicBezTo>
                  <a:close/>
                  <a:moveTo>
                    <a:pt x="3388214" y="0"/>
                  </a:moveTo>
                  <a:lnTo>
                    <a:pt x="3826202" y="0"/>
                  </a:lnTo>
                  <a:cubicBezTo>
                    <a:pt x="3840028" y="0"/>
                    <a:pt x="3851262" y="15049"/>
                    <a:pt x="3851262" y="33481"/>
                  </a:cubicBezTo>
                  <a:cubicBezTo>
                    <a:pt x="3851262" y="52091"/>
                    <a:pt x="3840028" y="67050"/>
                    <a:pt x="3826202" y="67050"/>
                  </a:cubicBezTo>
                  <a:lnTo>
                    <a:pt x="3818690" y="67050"/>
                  </a:lnTo>
                  <a:cubicBezTo>
                    <a:pt x="3810116" y="197589"/>
                    <a:pt x="3753082" y="297764"/>
                    <a:pt x="3708744" y="368821"/>
                  </a:cubicBezTo>
                  <a:cubicBezTo>
                    <a:pt x="3753082" y="439878"/>
                    <a:pt x="3810116" y="540053"/>
                    <a:pt x="3818690" y="670592"/>
                  </a:cubicBezTo>
                  <a:lnTo>
                    <a:pt x="3826202" y="670592"/>
                  </a:lnTo>
                  <a:cubicBezTo>
                    <a:pt x="3840028" y="670592"/>
                    <a:pt x="3851262" y="685551"/>
                    <a:pt x="3851262" y="704073"/>
                  </a:cubicBezTo>
                  <a:cubicBezTo>
                    <a:pt x="3851262" y="722594"/>
                    <a:pt x="3840028" y="737642"/>
                    <a:pt x="3826202" y="737642"/>
                  </a:cubicBezTo>
                  <a:lnTo>
                    <a:pt x="3388214" y="737642"/>
                  </a:lnTo>
                  <a:cubicBezTo>
                    <a:pt x="3374388" y="737642"/>
                    <a:pt x="3363220" y="722594"/>
                    <a:pt x="3363220" y="704073"/>
                  </a:cubicBezTo>
                  <a:cubicBezTo>
                    <a:pt x="3363220" y="685551"/>
                    <a:pt x="3374388" y="670592"/>
                    <a:pt x="3388214" y="670592"/>
                  </a:cubicBezTo>
                  <a:lnTo>
                    <a:pt x="3395658" y="670592"/>
                  </a:lnTo>
                  <a:cubicBezTo>
                    <a:pt x="3404366" y="540053"/>
                    <a:pt x="3461400" y="439878"/>
                    <a:pt x="3505670" y="368821"/>
                  </a:cubicBezTo>
                  <a:cubicBezTo>
                    <a:pt x="3461334" y="297764"/>
                    <a:pt x="3404366" y="197589"/>
                    <a:pt x="3395658" y="67050"/>
                  </a:cubicBezTo>
                  <a:lnTo>
                    <a:pt x="3388214" y="67050"/>
                  </a:lnTo>
                  <a:cubicBezTo>
                    <a:pt x="3374388" y="67050"/>
                    <a:pt x="3363220" y="52091"/>
                    <a:pt x="3363220" y="33481"/>
                  </a:cubicBezTo>
                  <a:cubicBezTo>
                    <a:pt x="3363220" y="15049"/>
                    <a:pt x="3374388" y="0"/>
                    <a:pt x="3388214" y="0"/>
                  </a:cubicBezTo>
                  <a:close/>
                  <a:moveTo>
                    <a:pt x="2830984" y="0"/>
                  </a:moveTo>
                  <a:lnTo>
                    <a:pt x="3268972" y="0"/>
                  </a:lnTo>
                  <a:cubicBezTo>
                    <a:pt x="3282798" y="0"/>
                    <a:pt x="3294032" y="15049"/>
                    <a:pt x="3294032" y="33481"/>
                  </a:cubicBezTo>
                  <a:cubicBezTo>
                    <a:pt x="3294032" y="52091"/>
                    <a:pt x="3282798" y="67050"/>
                    <a:pt x="3268972" y="67050"/>
                  </a:cubicBezTo>
                  <a:lnTo>
                    <a:pt x="3261460" y="67050"/>
                  </a:lnTo>
                  <a:cubicBezTo>
                    <a:pt x="3252886" y="197589"/>
                    <a:pt x="3195852" y="297764"/>
                    <a:pt x="3151514" y="368821"/>
                  </a:cubicBezTo>
                  <a:cubicBezTo>
                    <a:pt x="3195852" y="439878"/>
                    <a:pt x="3252886" y="540053"/>
                    <a:pt x="3261460" y="670592"/>
                  </a:cubicBezTo>
                  <a:lnTo>
                    <a:pt x="3268972" y="670592"/>
                  </a:lnTo>
                  <a:cubicBezTo>
                    <a:pt x="3282798" y="670592"/>
                    <a:pt x="3294032" y="685551"/>
                    <a:pt x="3294032" y="704073"/>
                  </a:cubicBezTo>
                  <a:cubicBezTo>
                    <a:pt x="3294032" y="722594"/>
                    <a:pt x="3282798" y="737642"/>
                    <a:pt x="3268972" y="737642"/>
                  </a:cubicBezTo>
                  <a:lnTo>
                    <a:pt x="2830984" y="737642"/>
                  </a:lnTo>
                  <a:cubicBezTo>
                    <a:pt x="2817158" y="737642"/>
                    <a:pt x="2805990" y="722594"/>
                    <a:pt x="2805990" y="704073"/>
                  </a:cubicBezTo>
                  <a:cubicBezTo>
                    <a:pt x="2805990" y="685551"/>
                    <a:pt x="2817158" y="670592"/>
                    <a:pt x="2830984" y="670592"/>
                  </a:cubicBezTo>
                  <a:lnTo>
                    <a:pt x="2838428" y="670592"/>
                  </a:lnTo>
                  <a:cubicBezTo>
                    <a:pt x="2847136" y="540053"/>
                    <a:pt x="2904170" y="439878"/>
                    <a:pt x="2948440" y="368821"/>
                  </a:cubicBezTo>
                  <a:cubicBezTo>
                    <a:pt x="2904104" y="297764"/>
                    <a:pt x="2847136" y="197589"/>
                    <a:pt x="2838428" y="67050"/>
                  </a:cubicBezTo>
                  <a:lnTo>
                    <a:pt x="2830984" y="67050"/>
                  </a:lnTo>
                  <a:cubicBezTo>
                    <a:pt x="2817158" y="67050"/>
                    <a:pt x="2805990" y="52091"/>
                    <a:pt x="2805990" y="33481"/>
                  </a:cubicBezTo>
                  <a:cubicBezTo>
                    <a:pt x="2805990" y="15049"/>
                    <a:pt x="2817158" y="0"/>
                    <a:pt x="2830984" y="0"/>
                  </a:cubicBezTo>
                  <a:close/>
                  <a:moveTo>
                    <a:pt x="2273754" y="0"/>
                  </a:moveTo>
                  <a:lnTo>
                    <a:pt x="2711742" y="0"/>
                  </a:lnTo>
                  <a:cubicBezTo>
                    <a:pt x="2725568" y="0"/>
                    <a:pt x="2736802" y="15049"/>
                    <a:pt x="2736802" y="33481"/>
                  </a:cubicBezTo>
                  <a:cubicBezTo>
                    <a:pt x="2736802" y="52091"/>
                    <a:pt x="2725568" y="67050"/>
                    <a:pt x="2711742" y="67050"/>
                  </a:cubicBezTo>
                  <a:lnTo>
                    <a:pt x="2704230" y="67050"/>
                  </a:lnTo>
                  <a:cubicBezTo>
                    <a:pt x="2695656" y="197589"/>
                    <a:pt x="2638622" y="297764"/>
                    <a:pt x="2594284" y="368821"/>
                  </a:cubicBezTo>
                  <a:cubicBezTo>
                    <a:pt x="2638622" y="439878"/>
                    <a:pt x="2695656" y="540053"/>
                    <a:pt x="2704230" y="670592"/>
                  </a:cubicBezTo>
                  <a:lnTo>
                    <a:pt x="2711742" y="670592"/>
                  </a:lnTo>
                  <a:cubicBezTo>
                    <a:pt x="2725568" y="670592"/>
                    <a:pt x="2736802" y="685551"/>
                    <a:pt x="2736802" y="704073"/>
                  </a:cubicBezTo>
                  <a:cubicBezTo>
                    <a:pt x="2736802" y="722594"/>
                    <a:pt x="2725568" y="737642"/>
                    <a:pt x="2711742" y="737642"/>
                  </a:cubicBezTo>
                  <a:lnTo>
                    <a:pt x="2273754" y="737642"/>
                  </a:lnTo>
                  <a:cubicBezTo>
                    <a:pt x="2259928" y="737642"/>
                    <a:pt x="2248760" y="722594"/>
                    <a:pt x="2248760" y="704073"/>
                  </a:cubicBezTo>
                  <a:cubicBezTo>
                    <a:pt x="2248760" y="685551"/>
                    <a:pt x="2259928" y="670592"/>
                    <a:pt x="2273754" y="670592"/>
                  </a:cubicBezTo>
                  <a:lnTo>
                    <a:pt x="2281198" y="670592"/>
                  </a:lnTo>
                  <a:cubicBezTo>
                    <a:pt x="2289906" y="540053"/>
                    <a:pt x="2346940" y="439878"/>
                    <a:pt x="2391210" y="368821"/>
                  </a:cubicBezTo>
                  <a:cubicBezTo>
                    <a:pt x="2346874" y="297764"/>
                    <a:pt x="2289906" y="197589"/>
                    <a:pt x="2281198" y="67050"/>
                  </a:cubicBezTo>
                  <a:lnTo>
                    <a:pt x="2273754" y="67050"/>
                  </a:lnTo>
                  <a:cubicBezTo>
                    <a:pt x="2259928" y="67050"/>
                    <a:pt x="2248760" y="52091"/>
                    <a:pt x="2248760" y="33481"/>
                  </a:cubicBezTo>
                  <a:cubicBezTo>
                    <a:pt x="2248760" y="15049"/>
                    <a:pt x="2259928" y="0"/>
                    <a:pt x="2273754" y="0"/>
                  </a:cubicBezTo>
                  <a:close/>
                  <a:moveTo>
                    <a:pt x="1711564" y="0"/>
                  </a:moveTo>
                  <a:lnTo>
                    <a:pt x="2149552" y="0"/>
                  </a:lnTo>
                  <a:cubicBezTo>
                    <a:pt x="2163378" y="0"/>
                    <a:pt x="2174612" y="15049"/>
                    <a:pt x="2174612" y="33481"/>
                  </a:cubicBezTo>
                  <a:cubicBezTo>
                    <a:pt x="2174612" y="52091"/>
                    <a:pt x="2163378" y="67050"/>
                    <a:pt x="2149552" y="67050"/>
                  </a:cubicBezTo>
                  <a:lnTo>
                    <a:pt x="2142040" y="67050"/>
                  </a:lnTo>
                  <a:cubicBezTo>
                    <a:pt x="2133466" y="197589"/>
                    <a:pt x="2076432" y="297764"/>
                    <a:pt x="2032094" y="368821"/>
                  </a:cubicBezTo>
                  <a:cubicBezTo>
                    <a:pt x="2076432" y="439878"/>
                    <a:pt x="2133466" y="540053"/>
                    <a:pt x="2142040" y="670592"/>
                  </a:cubicBezTo>
                  <a:lnTo>
                    <a:pt x="2149552" y="670592"/>
                  </a:lnTo>
                  <a:cubicBezTo>
                    <a:pt x="2163378" y="670592"/>
                    <a:pt x="2174612" y="685551"/>
                    <a:pt x="2174612" y="704073"/>
                  </a:cubicBezTo>
                  <a:cubicBezTo>
                    <a:pt x="2174612" y="722594"/>
                    <a:pt x="2163378" y="737642"/>
                    <a:pt x="2149552" y="737642"/>
                  </a:cubicBezTo>
                  <a:lnTo>
                    <a:pt x="1711564" y="737642"/>
                  </a:lnTo>
                  <a:cubicBezTo>
                    <a:pt x="1697738" y="737642"/>
                    <a:pt x="1686570" y="722594"/>
                    <a:pt x="1686570" y="704073"/>
                  </a:cubicBezTo>
                  <a:cubicBezTo>
                    <a:pt x="1686570" y="685551"/>
                    <a:pt x="1697738" y="670592"/>
                    <a:pt x="1711564" y="670592"/>
                  </a:cubicBezTo>
                  <a:lnTo>
                    <a:pt x="1719008" y="670592"/>
                  </a:lnTo>
                  <a:cubicBezTo>
                    <a:pt x="1727716" y="540053"/>
                    <a:pt x="1784750" y="439878"/>
                    <a:pt x="1829020" y="368821"/>
                  </a:cubicBezTo>
                  <a:cubicBezTo>
                    <a:pt x="1784684" y="297764"/>
                    <a:pt x="1727716" y="197589"/>
                    <a:pt x="1719008" y="67050"/>
                  </a:cubicBezTo>
                  <a:lnTo>
                    <a:pt x="1711564" y="67050"/>
                  </a:lnTo>
                  <a:cubicBezTo>
                    <a:pt x="1697738" y="67050"/>
                    <a:pt x="1686570" y="52091"/>
                    <a:pt x="1686570" y="33481"/>
                  </a:cubicBezTo>
                  <a:cubicBezTo>
                    <a:pt x="1686570" y="15049"/>
                    <a:pt x="1697738" y="0"/>
                    <a:pt x="1711564" y="0"/>
                  </a:cubicBezTo>
                  <a:close/>
                  <a:moveTo>
                    <a:pt x="1149374" y="0"/>
                  </a:moveTo>
                  <a:lnTo>
                    <a:pt x="1587362" y="0"/>
                  </a:lnTo>
                  <a:cubicBezTo>
                    <a:pt x="1601188" y="0"/>
                    <a:pt x="1612422" y="15049"/>
                    <a:pt x="1612422" y="33481"/>
                  </a:cubicBezTo>
                  <a:cubicBezTo>
                    <a:pt x="1612422" y="52091"/>
                    <a:pt x="1601188" y="67050"/>
                    <a:pt x="1587362" y="67050"/>
                  </a:cubicBezTo>
                  <a:lnTo>
                    <a:pt x="1579850" y="67050"/>
                  </a:lnTo>
                  <a:cubicBezTo>
                    <a:pt x="1571276" y="197589"/>
                    <a:pt x="1514242" y="297764"/>
                    <a:pt x="1469904" y="368821"/>
                  </a:cubicBezTo>
                  <a:cubicBezTo>
                    <a:pt x="1514242" y="439878"/>
                    <a:pt x="1571276" y="540053"/>
                    <a:pt x="1579850" y="670592"/>
                  </a:cubicBezTo>
                  <a:lnTo>
                    <a:pt x="1587362" y="670592"/>
                  </a:lnTo>
                  <a:cubicBezTo>
                    <a:pt x="1601188" y="670592"/>
                    <a:pt x="1612422" y="685551"/>
                    <a:pt x="1612422" y="704073"/>
                  </a:cubicBezTo>
                  <a:cubicBezTo>
                    <a:pt x="1612422" y="722594"/>
                    <a:pt x="1601188" y="737642"/>
                    <a:pt x="1587362" y="737642"/>
                  </a:cubicBezTo>
                  <a:lnTo>
                    <a:pt x="1149374" y="737642"/>
                  </a:lnTo>
                  <a:cubicBezTo>
                    <a:pt x="1135548" y="737642"/>
                    <a:pt x="1124380" y="722594"/>
                    <a:pt x="1124380" y="704073"/>
                  </a:cubicBezTo>
                  <a:cubicBezTo>
                    <a:pt x="1124380" y="685551"/>
                    <a:pt x="1135548" y="670592"/>
                    <a:pt x="1149374" y="670592"/>
                  </a:cubicBezTo>
                  <a:lnTo>
                    <a:pt x="1156818" y="670592"/>
                  </a:lnTo>
                  <a:cubicBezTo>
                    <a:pt x="1165526" y="540053"/>
                    <a:pt x="1222560" y="439878"/>
                    <a:pt x="1266830" y="368821"/>
                  </a:cubicBezTo>
                  <a:cubicBezTo>
                    <a:pt x="1222494" y="297764"/>
                    <a:pt x="1165526" y="197589"/>
                    <a:pt x="1156818" y="67050"/>
                  </a:cubicBezTo>
                  <a:lnTo>
                    <a:pt x="1149374" y="67050"/>
                  </a:lnTo>
                  <a:cubicBezTo>
                    <a:pt x="1135548" y="67050"/>
                    <a:pt x="1124380" y="52091"/>
                    <a:pt x="1124380" y="33481"/>
                  </a:cubicBezTo>
                  <a:cubicBezTo>
                    <a:pt x="1124380" y="15049"/>
                    <a:pt x="1135548" y="0"/>
                    <a:pt x="1149374" y="0"/>
                  </a:cubicBezTo>
                  <a:close/>
                  <a:moveTo>
                    <a:pt x="587184" y="0"/>
                  </a:moveTo>
                  <a:lnTo>
                    <a:pt x="1025172" y="0"/>
                  </a:lnTo>
                  <a:cubicBezTo>
                    <a:pt x="1038998" y="0"/>
                    <a:pt x="1050232" y="15049"/>
                    <a:pt x="1050232" y="33481"/>
                  </a:cubicBezTo>
                  <a:cubicBezTo>
                    <a:pt x="1050232" y="52091"/>
                    <a:pt x="1038998" y="67050"/>
                    <a:pt x="1025172" y="67050"/>
                  </a:cubicBezTo>
                  <a:lnTo>
                    <a:pt x="1017660" y="67050"/>
                  </a:lnTo>
                  <a:cubicBezTo>
                    <a:pt x="1009086" y="197589"/>
                    <a:pt x="952052" y="297764"/>
                    <a:pt x="907714" y="368821"/>
                  </a:cubicBezTo>
                  <a:cubicBezTo>
                    <a:pt x="952052" y="439878"/>
                    <a:pt x="1009086" y="540053"/>
                    <a:pt x="1017660" y="670592"/>
                  </a:cubicBezTo>
                  <a:lnTo>
                    <a:pt x="1025172" y="670592"/>
                  </a:lnTo>
                  <a:cubicBezTo>
                    <a:pt x="1038998" y="670592"/>
                    <a:pt x="1050232" y="685551"/>
                    <a:pt x="1050232" y="704073"/>
                  </a:cubicBezTo>
                  <a:cubicBezTo>
                    <a:pt x="1050232" y="722594"/>
                    <a:pt x="1038998" y="737642"/>
                    <a:pt x="1025172" y="737642"/>
                  </a:cubicBezTo>
                  <a:lnTo>
                    <a:pt x="587184" y="737642"/>
                  </a:lnTo>
                  <a:cubicBezTo>
                    <a:pt x="573358" y="737642"/>
                    <a:pt x="562190" y="722594"/>
                    <a:pt x="562190" y="704073"/>
                  </a:cubicBezTo>
                  <a:cubicBezTo>
                    <a:pt x="562190" y="685551"/>
                    <a:pt x="573358" y="670592"/>
                    <a:pt x="587184" y="670592"/>
                  </a:cubicBezTo>
                  <a:lnTo>
                    <a:pt x="594628" y="670592"/>
                  </a:lnTo>
                  <a:cubicBezTo>
                    <a:pt x="603336" y="540053"/>
                    <a:pt x="660370" y="439878"/>
                    <a:pt x="704640" y="368821"/>
                  </a:cubicBezTo>
                  <a:cubicBezTo>
                    <a:pt x="660304" y="297764"/>
                    <a:pt x="603336" y="197589"/>
                    <a:pt x="594628" y="67050"/>
                  </a:cubicBezTo>
                  <a:lnTo>
                    <a:pt x="587184" y="67050"/>
                  </a:lnTo>
                  <a:cubicBezTo>
                    <a:pt x="573358" y="67050"/>
                    <a:pt x="562190" y="52091"/>
                    <a:pt x="562190" y="33481"/>
                  </a:cubicBezTo>
                  <a:cubicBezTo>
                    <a:pt x="562190" y="15049"/>
                    <a:pt x="573358" y="0"/>
                    <a:pt x="587184" y="0"/>
                  </a:cubicBezTo>
                  <a:close/>
                  <a:moveTo>
                    <a:pt x="24994" y="0"/>
                  </a:moveTo>
                  <a:lnTo>
                    <a:pt x="462982" y="0"/>
                  </a:lnTo>
                  <a:cubicBezTo>
                    <a:pt x="476808" y="0"/>
                    <a:pt x="488042" y="15049"/>
                    <a:pt x="488042" y="33481"/>
                  </a:cubicBezTo>
                  <a:cubicBezTo>
                    <a:pt x="488042" y="52091"/>
                    <a:pt x="476808" y="67050"/>
                    <a:pt x="462982" y="67050"/>
                  </a:cubicBezTo>
                  <a:lnTo>
                    <a:pt x="455470" y="67050"/>
                  </a:lnTo>
                  <a:cubicBezTo>
                    <a:pt x="446896" y="197589"/>
                    <a:pt x="389862" y="297764"/>
                    <a:pt x="345524" y="368821"/>
                  </a:cubicBezTo>
                  <a:cubicBezTo>
                    <a:pt x="389862" y="439878"/>
                    <a:pt x="446896" y="540053"/>
                    <a:pt x="455470" y="670592"/>
                  </a:cubicBezTo>
                  <a:lnTo>
                    <a:pt x="462982" y="670592"/>
                  </a:lnTo>
                  <a:cubicBezTo>
                    <a:pt x="476808" y="670592"/>
                    <a:pt x="488042" y="685551"/>
                    <a:pt x="488042" y="704073"/>
                  </a:cubicBezTo>
                  <a:cubicBezTo>
                    <a:pt x="488042" y="722594"/>
                    <a:pt x="476808" y="737642"/>
                    <a:pt x="462982" y="737642"/>
                  </a:cubicBezTo>
                  <a:lnTo>
                    <a:pt x="24994" y="737642"/>
                  </a:lnTo>
                  <a:cubicBezTo>
                    <a:pt x="11168" y="737642"/>
                    <a:pt x="0" y="722594"/>
                    <a:pt x="0" y="704073"/>
                  </a:cubicBezTo>
                  <a:cubicBezTo>
                    <a:pt x="0" y="685551"/>
                    <a:pt x="11168" y="670592"/>
                    <a:pt x="24994" y="670592"/>
                  </a:cubicBezTo>
                  <a:lnTo>
                    <a:pt x="32438" y="670592"/>
                  </a:lnTo>
                  <a:cubicBezTo>
                    <a:pt x="41146" y="540053"/>
                    <a:pt x="98180" y="439878"/>
                    <a:pt x="142450" y="368821"/>
                  </a:cubicBezTo>
                  <a:cubicBezTo>
                    <a:pt x="98114" y="297764"/>
                    <a:pt x="41146" y="197589"/>
                    <a:pt x="32438" y="67050"/>
                  </a:cubicBezTo>
                  <a:lnTo>
                    <a:pt x="24994" y="67050"/>
                  </a:lnTo>
                  <a:cubicBezTo>
                    <a:pt x="11168" y="67050"/>
                    <a:pt x="0" y="52091"/>
                    <a:pt x="0" y="33481"/>
                  </a:cubicBezTo>
                  <a:cubicBezTo>
                    <a:pt x="0" y="15049"/>
                    <a:pt x="11168" y="0"/>
                    <a:pt x="2499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530B920-0EAF-4F4F-8875-190C4BD48F8B}"/>
                </a:ext>
              </a:extLst>
            </p:cNvPr>
            <p:cNvSpPr/>
            <p:nvPr/>
          </p:nvSpPr>
          <p:spPr>
            <a:xfrm>
              <a:off x="17244419" y="6047819"/>
              <a:ext cx="4490053" cy="8765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98B07868-764A-C641-B699-E1F5C18E66F7}"/>
                </a:ext>
              </a:extLst>
            </p:cNvPr>
            <p:cNvSpPr/>
            <p:nvPr/>
          </p:nvSpPr>
          <p:spPr>
            <a:xfrm>
              <a:off x="17183460" y="6008530"/>
              <a:ext cx="5792044" cy="995567"/>
            </a:xfrm>
            <a:custGeom>
              <a:avLst/>
              <a:gdLst>
                <a:gd name="connsiteX0" fmla="*/ 5423390 w 5792044"/>
                <a:gd name="connsiteY0" fmla="*/ 513870 h 995567"/>
                <a:gd name="connsiteX1" fmla="*/ 5410896 w 5792044"/>
                <a:gd name="connsiteY1" fmla="*/ 530600 h 995567"/>
                <a:gd name="connsiteX2" fmla="*/ 5380528 w 5792044"/>
                <a:gd name="connsiteY2" fmla="*/ 598055 h 995567"/>
                <a:gd name="connsiteX3" fmla="*/ 5287426 w 5792044"/>
                <a:gd name="connsiteY3" fmla="*/ 731717 h 995567"/>
                <a:gd name="connsiteX4" fmla="*/ 5287426 w 5792044"/>
                <a:gd name="connsiteY4" fmla="*/ 748447 h 995567"/>
                <a:gd name="connsiteX5" fmla="*/ 5298258 w 5792044"/>
                <a:gd name="connsiteY5" fmla="*/ 756812 h 995567"/>
                <a:gd name="connsiteX6" fmla="*/ 5548390 w 5792044"/>
                <a:gd name="connsiteY6" fmla="*/ 756812 h 995567"/>
                <a:gd name="connsiteX7" fmla="*/ 5559222 w 5792044"/>
                <a:gd name="connsiteY7" fmla="*/ 748447 h 995567"/>
                <a:gd name="connsiteX8" fmla="*/ 5559354 w 5792044"/>
                <a:gd name="connsiteY8" fmla="*/ 731717 h 995567"/>
                <a:gd name="connsiteX9" fmla="*/ 5466252 w 5792044"/>
                <a:gd name="connsiteY9" fmla="*/ 598055 h 995567"/>
                <a:gd name="connsiteX10" fmla="*/ 5435884 w 5792044"/>
                <a:gd name="connsiteY10" fmla="*/ 530600 h 995567"/>
                <a:gd name="connsiteX11" fmla="*/ 5423390 w 5792044"/>
                <a:gd name="connsiteY11" fmla="*/ 513870 h 995567"/>
                <a:gd name="connsiteX12" fmla="*/ 4866160 w 5792044"/>
                <a:gd name="connsiteY12" fmla="*/ 513870 h 995567"/>
                <a:gd name="connsiteX13" fmla="*/ 4853666 w 5792044"/>
                <a:gd name="connsiteY13" fmla="*/ 530600 h 995567"/>
                <a:gd name="connsiteX14" fmla="*/ 4823298 w 5792044"/>
                <a:gd name="connsiteY14" fmla="*/ 598055 h 995567"/>
                <a:gd name="connsiteX15" fmla="*/ 4730196 w 5792044"/>
                <a:gd name="connsiteY15" fmla="*/ 731717 h 995567"/>
                <a:gd name="connsiteX16" fmla="*/ 4730196 w 5792044"/>
                <a:gd name="connsiteY16" fmla="*/ 748447 h 995567"/>
                <a:gd name="connsiteX17" fmla="*/ 4741028 w 5792044"/>
                <a:gd name="connsiteY17" fmla="*/ 756812 h 995567"/>
                <a:gd name="connsiteX18" fmla="*/ 4991160 w 5792044"/>
                <a:gd name="connsiteY18" fmla="*/ 756812 h 995567"/>
                <a:gd name="connsiteX19" fmla="*/ 5001992 w 5792044"/>
                <a:gd name="connsiteY19" fmla="*/ 748447 h 995567"/>
                <a:gd name="connsiteX20" fmla="*/ 5002124 w 5792044"/>
                <a:gd name="connsiteY20" fmla="*/ 731717 h 995567"/>
                <a:gd name="connsiteX21" fmla="*/ 4909024 w 5792044"/>
                <a:gd name="connsiteY21" fmla="*/ 598055 h 995567"/>
                <a:gd name="connsiteX22" fmla="*/ 4878654 w 5792044"/>
                <a:gd name="connsiteY22" fmla="*/ 530600 h 995567"/>
                <a:gd name="connsiteX23" fmla="*/ 4866160 w 5792044"/>
                <a:gd name="connsiteY23" fmla="*/ 513870 h 995567"/>
                <a:gd name="connsiteX24" fmla="*/ 4308930 w 5792044"/>
                <a:gd name="connsiteY24" fmla="*/ 513870 h 995567"/>
                <a:gd name="connsiteX25" fmla="*/ 4296436 w 5792044"/>
                <a:gd name="connsiteY25" fmla="*/ 530600 h 995567"/>
                <a:gd name="connsiteX26" fmla="*/ 4266068 w 5792044"/>
                <a:gd name="connsiteY26" fmla="*/ 598055 h 995567"/>
                <a:gd name="connsiteX27" fmla="*/ 4172966 w 5792044"/>
                <a:gd name="connsiteY27" fmla="*/ 731717 h 995567"/>
                <a:gd name="connsiteX28" fmla="*/ 4172966 w 5792044"/>
                <a:gd name="connsiteY28" fmla="*/ 748447 h 995567"/>
                <a:gd name="connsiteX29" fmla="*/ 4183798 w 5792044"/>
                <a:gd name="connsiteY29" fmla="*/ 756812 h 995567"/>
                <a:gd name="connsiteX30" fmla="*/ 4433930 w 5792044"/>
                <a:gd name="connsiteY30" fmla="*/ 756812 h 995567"/>
                <a:gd name="connsiteX31" fmla="*/ 4444762 w 5792044"/>
                <a:gd name="connsiteY31" fmla="*/ 748447 h 995567"/>
                <a:gd name="connsiteX32" fmla="*/ 4444894 w 5792044"/>
                <a:gd name="connsiteY32" fmla="*/ 731717 h 995567"/>
                <a:gd name="connsiteX33" fmla="*/ 4351792 w 5792044"/>
                <a:gd name="connsiteY33" fmla="*/ 598055 h 995567"/>
                <a:gd name="connsiteX34" fmla="*/ 4321424 w 5792044"/>
                <a:gd name="connsiteY34" fmla="*/ 530600 h 995567"/>
                <a:gd name="connsiteX35" fmla="*/ 4308930 w 5792044"/>
                <a:gd name="connsiteY35" fmla="*/ 513870 h 995567"/>
                <a:gd name="connsiteX36" fmla="*/ 3751700 w 5792044"/>
                <a:gd name="connsiteY36" fmla="*/ 513870 h 995567"/>
                <a:gd name="connsiteX37" fmla="*/ 3739206 w 5792044"/>
                <a:gd name="connsiteY37" fmla="*/ 530600 h 995567"/>
                <a:gd name="connsiteX38" fmla="*/ 3708838 w 5792044"/>
                <a:gd name="connsiteY38" fmla="*/ 598055 h 995567"/>
                <a:gd name="connsiteX39" fmla="*/ 3615736 w 5792044"/>
                <a:gd name="connsiteY39" fmla="*/ 731717 h 995567"/>
                <a:gd name="connsiteX40" fmla="*/ 3615736 w 5792044"/>
                <a:gd name="connsiteY40" fmla="*/ 748447 h 995567"/>
                <a:gd name="connsiteX41" fmla="*/ 3626568 w 5792044"/>
                <a:gd name="connsiteY41" fmla="*/ 756812 h 995567"/>
                <a:gd name="connsiteX42" fmla="*/ 3876700 w 5792044"/>
                <a:gd name="connsiteY42" fmla="*/ 756812 h 995567"/>
                <a:gd name="connsiteX43" fmla="*/ 3887532 w 5792044"/>
                <a:gd name="connsiteY43" fmla="*/ 748447 h 995567"/>
                <a:gd name="connsiteX44" fmla="*/ 3887664 w 5792044"/>
                <a:gd name="connsiteY44" fmla="*/ 731717 h 995567"/>
                <a:gd name="connsiteX45" fmla="*/ 3794564 w 5792044"/>
                <a:gd name="connsiteY45" fmla="*/ 598055 h 995567"/>
                <a:gd name="connsiteX46" fmla="*/ 3764194 w 5792044"/>
                <a:gd name="connsiteY46" fmla="*/ 530600 h 995567"/>
                <a:gd name="connsiteX47" fmla="*/ 3751700 w 5792044"/>
                <a:gd name="connsiteY47" fmla="*/ 513870 h 995567"/>
                <a:gd name="connsiteX48" fmla="*/ 3194470 w 5792044"/>
                <a:gd name="connsiteY48" fmla="*/ 513870 h 995567"/>
                <a:gd name="connsiteX49" fmla="*/ 3181976 w 5792044"/>
                <a:gd name="connsiteY49" fmla="*/ 530600 h 995567"/>
                <a:gd name="connsiteX50" fmla="*/ 3151608 w 5792044"/>
                <a:gd name="connsiteY50" fmla="*/ 598055 h 995567"/>
                <a:gd name="connsiteX51" fmla="*/ 3058506 w 5792044"/>
                <a:gd name="connsiteY51" fmla="*/ 731717 h 995567"/>
                <a:gd name="connsiteX52" fmla="*/ 3058506 w 5792044"/>
                <a:gd name="connsiteY52" fmla="*/ 748447 h 995567"/>
                <a:gd name="connsiteX53" fmla="*/ 3069338 w 5792044"/>
                <a:gd name="connsiteY53" fmla="*/ 756812 h 995567"/>
                <a:gd name="connsiteX54" fmla="*/ 3319470 w 5792044"/>
                <a:gd name="connsiteY54" fmla="*/ 756812 h 995567"/>
                <a:gd name="connsiteX55" fmla="*/ 3330302 w 5792044"/>
                <a:gd name="connsiteY55" fmla="*/ 748447 h 995567"/>
                <a:gd name="connsiteX56" fmla="*/ 3330434 w 5792044"/>
                <a:gd name="connsiteY56" fmla="*/ 731717 h 995567"/>
                <a:gd name="connsiteX57" fmla="*/ 3237332 w 5792044"/>
                <a:gd name="connsiteY57" fmla="*/ 598055 h 995567"/>
                <a:gd name="connsiteX58" fmla="*/ 3206964 w 5792044"/>
                <a:gd name="connsiteY58" fmla="*/ 530600 h 995567"/>
                <a:gd name="connsiteX59" fmla="*/ 3194470 w 5792044"/>
                <a:gd name="connsiteY59" fmla="*/ 513870 h 995567"/>
                <a:gd name="connsiteX60" fmla="*/ 2637240 w 5792044"/>
                <a:gd name="connsiteY60" fmla="*/ 513870 h 995567"/>
                <a:gd name="connsiteX61" fmla="*/ 2624746 w 5792044"/>
                <a:gd name="connsiteY61" fmla="*/ 530600 h 995567"/>
                <a:gd name="connsiteX62" fmla="*/ 2594378 w 5792044"/>
                <a:gd name="connsiteY62" fmla="*/ 598055 h 995567"/>
                <a:gd name="connsiteX63" fmla="*/ 2501276 w 5792044"/>
                <a:gd name="connsiteY63" fmla="*/ 731717 h 995567"/>
                <a:gd name="connsiteX64" fmla="*/ 2501276 w 5792044"/>
                <a:gd name="connsiteY64" fmla="*/ 748447 h 995567"/>
                <a:gd name="connsiteX65" fmla="*/ 2512108 w 5792044"/>
                <a:gd name="connsiteY65" fmla="*/ 756812 h 995567"/>
                <a:gd name="connsiteX66" fmla="*/ 2762240 w 5792044"/>
                <a:gd name="connsiteY66" fmla="*/ 756812 h 995567"/>
                <a:gd name="connsiteX67" fmla="*/ 2773072 w 5792044"/>
                <a:gd name="connsiteY67" fmla="*/ 748447 h 995567"/>
                <a:gd name="connsiteX68" fmla="*/ 2773204 w 5792044"/>
                <a:gd name="connsiteY68" fmla="*/ 731717 h 995567"/>
                <a:gd name="connsiteX69" fmla="*/ 2680104 w 5792044"/>
                <a:gd name="connsiteY69" fmla="*/ 598055 h 995567"/>
                <a:gd name="connsiteX70" fmla="*/ 2649734 w 5792044"/>
                <a:gd name="connsiteY70" fmla="*/ 530600 h 995567"/>
                <a:gd name="connsiteX71" fmla="*/ 2637240 w 5792044"/>
                <a:gd name="connsiteY71" fmla="*/ 513870 h 995567"/>
                <a:gd name="connsiteX72" fmla="*/ 2075050 w 5792044"/>
                <a:gd name="connsiteY72" fmla="*/ 513870 h 995567"/>
                <a:gd name="connsiteX73" fmla="*/ 2062556 w 5792044"/>
                <a:gd name="connsiteY73" fmla="*/ 530600 h 995567"/>
                <a:gd name="connsiteX74" fmla="*/ 2032188 w 5792044"/>
                <a:gd name="connsiteY74" fmla="*/ 598055 h 995567"/>
                <a:gd name="connsiteX75" fmla="*/ 1939086 w 5792044"/>
                <a:gd name="connsiteY75" fmla="*/ 731717 h 995567"/>
                <a:gd name="connsiteX76" fmla="*/ 1939086 w 5792044"/>
                <a:gd name="connsiteY76" fmla="*/ 748447 h 995567"/>
                <a:gd name="connsiteX77" fmla="*/ 1949918 w 5792044"/>
                <a:gd name="connsiteY77" fmla="*/ 756812 h 995567"/>
                <a:gd name="connsiteX78" fmla="*/ 2200050 w 5792044"/>
                <a:gd name="connsiteY78" fmla="*/ 756812 h 995567"/>
                <a:gd name="connsiteX79" fmla="*/ 2210882 w 5792044"/>
                <a:gd name="connsiteY79" fmla="*/ 748447 h 995567"/>
                <a:gd name="connsiteX80" fmla="*/ 2211014 w 5792044"/>
                <a:gd name="connsiteY80" fmla="*/ 731717 h 995567"/>
                <a:gd name="connsiteX81" fmla="*/ 2117912 w 5792044"/>
                <a:gd name="connsiteY81" fmla="*/ 598055 h 995567"/>
                <a:gd name="connsiteX82" fmla="*/ 2087544 w 5792044"/>
                <a:gd name="connsiteY82" fmla="*/ 530600 h 995567"/>
                <a:gd name="connsiteX83" fmla="*/ 2075050 w 5792044"/>
                <a:gd name="connsiteY83" fmla="*/ 513870 h 995567"/>
                <a:gd name="connsiteX84" fmla="*/ 1512860 w 5792044"/>
                <a:gd name="connsiteY84" fmla="*/ 513870 h 995567"/>
                <a:gd name="connsiteX85" fmla="*/ 1500366 w 5792044"/>
                <a:gd name="connsiteY85" fmla="*/ 530600 h 995567"/>
                <a:gd name="connsiteX86" fmla="*/ 1469998 w 5792044"/>
                <a:gd name="connsiteY86" fmla="*/ 598055 h 995567"/>
                <a:gd name="connsiteX87" fmla="*/ 1376896 w 5792044"/>
                <a:gd name="connsiteY87" fmla="*/ 731717 h 995567"/>
                <a:gd name="connsiteX88" fmla="*/ 1376896 w 5792044"/>
                <a:gd name="connsiteY88" fmla="*/ 748447 h 995567"/>
                <a:gd name="connsiteX89" fmla="*/ 1387728 w 5792044"/>
                <a:gd name="connsiteY89" fmla="*/ 756812 h 995567"/>
                <a:gd name="connsiteX90" fmla="*/ 1637860 w 5792044"/>
                <a:gd name="connsiteY90" fmla="*/ 756812 h 995567"/>
                <a:gd name="connsiteX91" fmla="*/ 1648692 w 5792044"/>
                <a:gd name="connsiteY91" fmla="*/ 748447 h 995567"/>
                <a:gd name="connsiteX92" fmla="*/ 1648824 w 5792044"/>
                <a:gd name="connsiteY92" fmla="*/ 731717 h 995567"/>
                <a:gd name="connsiteX93" fmla="*/ 1555724 w 5792044"/>
                <a:gd name="connsiteY93" fmla="*/ 598055 h 995567"/>
                <a:gd name="connsiteX94" fmla="*/ 1525354 w 5792044"/>
                <a:gd name="connsiteY94" fmla="*/ 530600 h 995567"/>
                <a:gd name="connsiteX95" fmla="*/ 1512860 w 5792044"/>
                <a:gd name="connsiteY95" fmla="*/ 513870 h 995567"/>
                <a:gd name="connsiteX96" fmla="*/ 950670 w 5792044"/>
                <a:gd name="connsiteY96" fmla="*/ 513870 h 995567"/>
                <a:gd name="connsiteX97" fmla="*/ 938176 w 5792044"/>
                <a:gd name="connsiteY97" fmla="*/ 530600 h 995567"/>
                <a:gd name="connsiteX98" fmla="*/ 907808 w 5792044"/>
                <a:gd name="connsiteY98" fmla="*/ 598055 h 995567"/>
                <a:gd name="connsiteX99" fmla="*/ 814706 w 5792044"/>
                <a:gd name="connsiteY99" fmla="*/ 731717 h 995567"/>
                <a:gd name="connsiteX100" fmla="*/ 814706 w 5792044"/>
                <a:gd name="connsiteY100" fmla="*/ 748447 h 995567"/>
                <a:gd name="connsiteX101" fmla="*/ 825538 w 5792044"/>
                <a:gd name="connsiteY101" fmla="*/ 756812 h 995567"/>
                <a:gd name="connsiteX102" fmla="*/ 1075670 w 5792044"/>
                <a:gd name="connsiteY102" fmla="*/ 756812 h 995567"/>
                <a:gd name="connsiteX103" fmla="*/ 1086502 w 5792044"/>
                <a:gd name="connsiteY103" fmla="*/ 748447 h 995567"/>
                <a:gd name="connsiteX104" fmla="*/ 1086634 w 5792044"/>
                <a:gd name="connsiteY104" fmla="*/ 731717 h 995567"/>
                <a:gd name="connsiteX105" fmla="*/ 993532 w 5792044"/>
                <a:gd name="connsiteY105" fmla="*/ 598055 h 995567"/>
                <a:gd name="connsiteX106" fmla="*/ 963164 w 5792044"/>
                <a:gd name="connsiteY106" fmla="*/ 530600 h 995567"/>
                <a:gd name="connsiteX107" fmla="*/ 950670 w 5792044"/>
                <a:gd name="connsiteY107" fmla="*/ 513870 h 995567"/>
                <a:gd name="connsiteX108" fmla="*/ 388480 w 5792044"/>
                <a:gd name="connsiteY108" fmla="*/ 513870 h 995567"/>
                <a:gd name="connsiteX109" fmla="*/ 375986 w 5792044"/>
                <a:gd name="connsiteY109" fmla="*/ 530600 h 995567"/>
                <a:gd name="connsiteX110" fmla="*/ 345618 w 5792044"/>
                <a:gd name="connsiteY110" fmla="*/ 598055 h 995567"/>
                <a:gd name="connsiteX111" fmla="*/ 252516 w 5792044"/>
                <a:gd name="connsiteY111" fmla="*/ 731717 h 995567"/>
                <a:gd name="connsiteX112" fmla="*/ 252516 w 5792044"/>
                <a:gd name="connsiteY112" fmla="*/ 748447 h 995567"/>
                <a:gd name="connsiteX113" fmla="*/ 263348 w 5792044"/>
                <a:gd name="connsiteY113" fmla="*/ 756812 h 995567"/>
                <a:gd name="connsiteX114" fmla="*/ 513480 w 5792044"/>
                <a:gd name="connsiteY114" fmla="*/ 756812 h 995567"/>
                <a:gd name="connsiteX115" fmla="*/ 524312 w 5792044"/>
                <a:gd name="connsiteY115" fmla="*/ 748447 h 995567"/>
                <a:gd name="connsiteX116" fmla="*/ 524444 w 5792044"/>
                <a:gd name="connsiteY116" fmla="*/ 731717 h 995567"/>
                <a:gd name="connsiteX117" fmla="*/ 431344 w 5792044"/>
                <a:gd name="connsiteY117" fmla="*/ 598055 h 995567"/>
                <a:gd name="connsiteX118" fmla="*/ 400974 w 5792044"/>
                <a:gd name="connsiteY118" fmla="*/ 530600 h 995567"/>
                <a:gd name="connsiteX119" fmla="*/ 388480 w 5792044"/>
                <a:gd name="connsiteY119" fmla="*/ 513870 h 995567"/>
                <a:gd name="connsiteX120" fmla="*/ 5361348 w 5792044"/>
                <a:gd name="connsiteY120" fmla="*/ 280262 h 995567"/>
                <a:gd name="connsiteX121" fmla="*/ 5351118 w 5792044"/>
                <a:gd name="connsiteY121" fmla="*/ 287381 h 995567"/>
                <a:gd name="connsiteX122" fmla="*/ 5349524 w 5792044"/>
                <a:gd name="connsiteY122" fmla="*/ 302688 h 995567"/>
                <a:gd name="connsiteX123" fmla="*/ 5396222 w 5792044"/>
                <a:gd name="connsiteY123" fmla="*/ 410103 h 995567"/>
                <a:gd name="connsiteX124" fmla="*/ 5410902 w 5792044"/>
                <a:gd name="connsiteY124" fmla="*/ 463589 h 995567"/>
                <a:gd name="connsiteX125" fmla="*/ 5423390 w 5792044"/>
                <a:gd name="connsiteY125" fmla="*/ 480408 h 995567"/>
                <a:gd name="connsiteX126" fmla="*/ 5435878 w 5792044"/>
                <a:gd name="connsiteY126" fmla="*/ 463589 h 995567"/>
                <a:gd name="connsiteX127" fmla="*/ 5450492 w 5792044"/>
                <a:gd name="connsiteY127" fmla="*/ 410103 h 995567"/>
                <a:gd name="connsiteX128" fmla="*/ 5497190 w 5792044"/>
                <a:gd name="connsiteY128" fmla="*/ 302688 h 995567"/>
                <a:gd name="connsiteX129" fmla="*/ 5495596 w 5792044"/>
                <a:gd name="connsiteY129" fmla="*/ 287381 h 995567"/>
                <a:gd name="connsiteX130" fmla="*/ 5485366 w 5792044"/>
                <a:gd name="connsiteY130" fmla="*/ 280262 h 995567"/>
                <a:gd name="connsiteX131" fmla="*/ 4804118 w 5792044"/>
                <a:gd name="connsiteY131" fmla="*/ 280262 h 995567"/>
                <a:gd name="connsiteX132" fmla="*/ 4793888 w 5792044"/>
                <a:gd name="connsiteY132" fmla="*/ 287381 h 995567"/>
                <a:gd name="connsiteX133" fmla="*/ 4792294 w 5792044"/>
                <a:gd name="connsiteY133" fmla="*/ 302688 h 995567"/>
                <a:gd name="connsiteX134" fmla="*/ 4838992 w 5792044"/>
                <a:gd name="connsiteY134" fmla="*/ 410103 h 995567"/>
                <a:gd name="connsiteX135" fmla="*/ 4853672 w 5792044"/>
                <a:gd name="connsiteY135" fmla="*/ 463589 h 995567"/>
                <a:gd name="connsiteX136" fmla="*/ 4866160 w 5792044"/>
                <a:gd name="connsiteY136" fmla="*/ 480408 h 995567"/>
                <a:gd name="connsiteX137" fmla="*/ 4878648 w 5792044"/>
                <a:gd name="connsiteY137" fmla="*/ 463589 h 995567"/>
                <a:gd name="connsiteX138" fmla="*/ 4893262 w 5792044"/>
                <a:gd name="connsiteY138" fmla="*/ 410103 h 995567"/>
                <a:gd name="connsiteX139" fmla="*/ 4939960 w 5792044"/>
                <a:gd name="connsiteY139" fmla="*/ 302688 h 995567"/>
                <a:gd name="connsiteX140" fmla="*/ 4938366 w 5792044"/>
                <a:gd name="connsiteY140" fmla="*/ 287381 h 995567"/>
                <a:gd name="connsiteX141" fmla="*/ 4928136 w 5792044"/>
                <a:gd name="connsiteY141" fmla="*/ 280262 h 995567"/>
                <a:gd name="connsiteX142" fmla="*/ 4246888 w 5792044"/>
                <a:gd name="connsiteY142" fmla="*/ 280262 h 995567"/>
                <a:gd name="connsiteX143" fmla="*/ 4236658 w 5792044"/>
                <a:gd name="connsiteY143" fmla="*/ 287381 h 995567"/>
                <a:gd name="connsiteX144" fmla="*/ 4235064 w 5792044"/>
                <a:gd name="connsiteY144" fmla="*/ 302688 h 995567"/>
                <a:gd name="connsiteX145" fmla="*/ 4281762 w 5792044"/>
                <a:gd name="connsiteY145" fmla="*/ 410103 h 995567"/>
                <a:gd name="connsiteX146" fmla="*/ 4296442 w 5792044"/>
                <a:gd name="connsiteY146" fmla="*/ 463589 h 995567"/>
                <a:gd name="connsiteX147" fmla="*/ 4308930 w 5792044"/>
                <a:gd name="connsiteY147" fmla="*/ 480408 h 995567"/>
                <a:gd name="connsiteX148" fmla="*/ 4321418 w 5792044"/>
                <a:gd name="connsiteY148" fmla="*/ 463589 h 995567"/>
                <a:gd name="connsiteX149" fmla="*/ 4336032 w 5792044"/>
                <a:gd name="connsiteY149" fmla="*/ 410103 h 995567"/>
                <a:gd name="connsiteX150" fmla="*/ 4382730 w 5792044"/>
                <a:gd name="connsiteY150" fmla="*/ 302688 h 995567"/>
                <a:gd name="connsiteX151" fmla="*/ 4381136 w 5792044"/>
                <a:gd name="connsiteY151" fmla="*/ 287381 h 995567"/>
                <a:gd name="connsiteX152" fmla="*/ 4370906 w 5792044"/>
                <a:gd name="connsiteY152" fmla="*/ 280262 h 995567"/>
                <a:gd name="connsiteX153" fmla="*/ 3689658 w 5792044"/>
                <a:gd name="connsiteY153" fmla="*/ 280262 h 995567"/>
                <a:gd name="connsiteX154" fmla="*/ 3679428 w 5792044"/>
                <a:gd name="connsiteY154" fmla="*/ 287381 h 995567"/>
                <a:gd name="connsiteX155" fmla="*/ 3677834 w 5792044"/>
                <a:gd name="connsiteY155" fmla="*/ 302688 h 995567"/>
                <a:gd name="connsiteX156" fmla="*/ 3724532 w 5792044"/>
                <a:gd name="connsiteY156" fmla="*/ 410103 h 995567"/>
                <a:gd name="connsiteX157" fmla="*/ 3739212 w 5792044"/>
                <a:gd name="connsiteY157" fmla="*/ 463589 h 995567"/>
                <a:gd name="connsiteX158" fmla="*/ 3751700 w 5792044"/>
                <a:gd name="connsiteY158" fmla="*/ 480408 h 995567"/>
                <a:gd name="connsiteX159" fmla="*/ 3764188 w 5792044"/>
                <a:gd name="connsiteY159" fmla="*/ 463589 h 995567"/>
                <a:gd name="connsiteX160" fmla="*/ 3778802 w 5792044"/>
                <a:gd name="connsiteY160" fmla="*/ 410103 h 995567"/>
                <a:gd name="connsiteX161" fmla="*/ 3825500 w 5792044"/>
                <a:gd name="connsiteY161" fmla="*/ 302688 h 995567"/>
                <a:gd name="connsiteX162" fmla="*/ 3823906 w 5792044"/>
                <a:gd name="connsiteY162" fmla="*/ 287381 h 995567"/>
                <a:gd name="connsiteX163" fmla="*/ 3813676 w 5792044"/>
                <a:gd name="connsiteY163" fmla="*/ 280262 h 995567"/>
                <a:gd name="connsiteX164" fmla="*/ 3132428 w 5792044"/>
                <a:gd name="connsiteY164" fmla="*/ 280262 h 995567"/>
                <a:gd name="connsiteX165" fmla="*/ 3122198 w 5792044"/>
                <a:gd name="connsiteY165" fmla="*/ 287381 h 995567"/>
                <a:gd name="connsiteX166" fmla="*/ 3120604 w 5792044"/>
                <a:gd name="connsiteY166" fmla="*/ 302688 h 995567"/>
                <a:gd name="connsiteX167" fmla="*/ 3167302 w 5792044"/>
                <a:gd name="connsiteY167" fmla="*/ 410103 h 995567"/>
                <a:gd name="connsiteX168" fmla="*/ 3181982 w 5792044"/>
                <a:gd name="connsiteY168" fmla="*/ 463589 h 995567"/>
                <a:gd name="connsiteX169" fmla="*/ 3194470 w 5792044"/>
                <a:gd name="connsiteY169" fmla="*/ 480408 h 995567"/>
                <a:gd name="connsiteX170" fmla="*/ 3206958 w 5792044"/>
                <a:gd name="connsiteY170" fmla="*/ 463589 h 995567"/>
                <a:gd name="connsiteX171" fmla="*/ 3221572 w 5792044"/>
                <a:gd name="connsiteY171" fmla="*/ 410103 h 995567"/>
                <a:gd name="connsiteX172" fmla="*/ 3268270 w 5792044"/>
                <a:gd name="connsiteY172" fmla="*/ 302688 h 995567"/>
                <a:gd name="connsiteX173" fmla="*/ 3266676 w 5792044"/>
                <a:gd name="connsiteY173" fmla="*/ 287381 h 995567"/>
                <a:gd name="connsiteX174" fmla="*/ 3256446 w 5792044"/>
                <a:gd name="connsiteY174" fmla="*/ 280262 h 995567"/>
                <a:gd name="connsiteX175" fmla="*/ 2575198 w 5792044"/>
                <a:gd name="connsiteY175" fmla="*/ 280262 h 995567"/>
                <a:gd name="connsiteX176" fmla="*/ 2564968 w 5792044"/>
                <a:gd name="connsiteY176" fmla="*/ 287381 h 995567"/>
                <a:gd name="connsiteX177" fmla="*/ 2563374 w 5792044"/>
                <a:gd name="connsiteY177" fmla="*/ 302688 h 995567"/>
                <a:gd name="connsiteX178" fmla="*/ 2610072 w 5792044"/>
                <a:gd name="connsiteY178" fmla="*/ 410103 h 995567"/>
                <a:gd name="connsiteX179" fmla="*/ 2624752 w 5792044"/>
                <a:gd name="connsiteY179" fmla="*/ 463589 h 995567"/>
                <a:gd name="connsiteX180" fmla="*/ 2637240 w 5792044"/>
                <a:gd name="connsiteY180" fmla="*/ 480408 h 995567"/>
                <a:gd name="connsiteX181" fmla="*/ 2649728 w 5792044"/>
                <a:gd name="connsiteY181" fmla="*/ 463589 h 995567"/>
                <a:gd name="connsiteX182" fmla="*/ 2664342 w 5792044"/>
                <a:gd name="connsiteY182" fmla="*/ 410103 h 995567"/>
                <a:gd name="connsiteX183" fmla="*/ 2711040 w 5792044"/>
                <a:gd name="connsiteY183" fmla="*/ 302688 h 995567"/>
                <a:gd name="connsiteX184" fmla="*/ 2709446 w 5792044"/>
                <a:gd name="connsiteY184" fmla="*/ 287381 h 995567"/>
                <a:gd name="connsiteX185" fmla="*/ 2699216 w 5792044"/>
                <a:gd name="connsiteY185" fmla="*/ 280262 h 995567"/>
                <a:gd name="connsiteX186" fmla="*/ 2013008 w 5792044"/>
                <a:gd name="connsiteY186" fmla="*/ 280262 h 995567"/>
                <a:gd name="connsiteX187" fmla="*/ 2002778 w 5792044"/>
                <a:gd name="connsiteY187" fmla="*/ 287381 h 995567"/>
                <a:gd name="connsiteX188" fmla="*/ 2001184 w 5792044"/>
                <a:gd name="connsiteY188" fmla="*/ 302688 h 995567"/>
                <a:gd name="connsiteX189" fmla="*/ 2047882 w 5792044"/>
                <a:gd name="connsiteY189" fmla="*/ 410103 h 995567"/>
                <a:gd name="connsiteX190" fmla="*/ 2062562 w 5792044"/>
                <a:gd name="connsiteY190" fmla="*/ 463589 h 995567"/>
                <a:gd name="connsiteX191" fmla="*/ 2075050 w 5792044"/>
                <a:gd name="connsiteY191" fmla="*/ 480408 h 995567"/>
                <a:gd name="connsiteX192" fmla="*/ 2087538 w 5792044"/>
                <a:gd name="connsiteY192" fmla="*/ 463589 h 995567"/>
                <a:gd name="connsiteX193" fmla="*/ 2102152 w 5792044"/>
                <a:gd name="connsiteY193" fmla="*/ 410103 h 995567"/>
                <a:gd name="connsiteX194" fmla="*/ 2148850 w 5792044"/>
                <a:gd name="connsiteY194" fmla="*/ 302688 h 995567"/>
                <a:gd name="connsiteX195" fmla="*/ 2147256 w 5792044"/>
                <a:gd name="connsiteY195" fmla="*/ 287381 h 995567"/>
                <a:gd name="connsiteX196" fmla="*/ 2137026 w 5792044"/>
                <a:gd name="connsiteY196" fmla="*/ 280262 h 995567"/>
                <a:gd name="connsiteX197" fmla="*/ 1450818 w 5792044"/>
                <a:gd name="connsiteY197" fmla="*/ 280262 h 995567"/>
                <a:gd name="connsiteX198" fmla="*/ 1440588 w 5792044"/>
                <a:gd name="connsiteY198" fmla="*/ 287381 h 995567"/>
                <a:gd name="connsiteX199" fmla="*/ 1438994 w 5792044"/>
                <a:gd name="connsiteY199" fmla="*/ 302688 h 995567"/>
                <a:gd name="connsiteX200" fmla="*/ 1485692 w 5792044"/>
                <a:gd name="connsiteY200" fmla="*/ 410103 h 995567"/>
                <a:gd name="connsiteX201" fmla="*/ 1500372 w 5792044"/>
                <a:gd name="connsiteY201" fmla="*/ 463589 h 995567"/>
                <a:gd name="connsiteX202" fmla="*/ 1512860 w 5792044"/>
                <a:gd name="connsiteY202" fmla="*/ 480408 h 995567"/>
                <a:gd name="connsiteX203" fmla="*/ 1525348 w 5792044"/>
                <a:gd name="connsiteY203" fmla="*/ 463589 h 995567"/>
                <a:gd name="connsiteX204" fmla="*/ 1539962 w 5792044"/>
                <a:gd name="connsiteY204" fmla="*/ 410103 h 995567"/>
                <a:gd name="connsiteX205" fmla="*/ 1586660 w 5792044"/>
                <a:gd name="connsiteY205" fmla="*/ 302688 h 995567"/>
                <a:gd name="connsiteX206" fmla="*/ 1585066 w 5792044"/>
                <a:gd name="connsiteY206" fmla="*/ 287381 h 995567"/>
                <a:gd name="connsiteX207" fmla="*/ 1574836 w 5792044"/>
                <a:gd name="connsiteY207" fmla="*/ 280262 h 995567"/>
                <a:gd name="connsiteX208" fmla="*/ 888628 w 5792044"/>
                <a:gd name="connsiteY208" fmla="*/ 280262 h 995567"/>
                <a:gd name="connsiteX209" fmla="*/ 878398 w 5792044"/>
                <a:gd name="connsiteY209" fmla="*/ 287381 h 995567"/>
                <a:gd name="connsiteX210" fmla="*/ 876804 w 5792044"/>
                <a:gd name="connsiteY210" fmla="*/ 302688 h 995567"/>
                <a:gd name="connsiteX211" fmla="*/ 923502 w 5792044"/>
                <a:gd name="connsiteY211" fmla="*/ 410103 h 995567"/>
                <a:gd name="connsiteX212" fmla="*/ 938182 w 5792044"/>
                <a:gd name="connsiteY212" fmla="*/ 463589 h 995567"/>
                <a:gd name="connsiteX213" fmla="*/ 950670 w 5792044"/>
                <a:gd name="connsiteY213" fmla="*/ 480408 h 995567"/>
                <a:gd name="connsiteX214" fmla="*/ 963158 w 5792044"/>
                <a:gd name="connsiteY214" fmla="*/ 463589 h 995567"/>
                <a:gd name="connsiteX215" fmla="*/ 977772 w 5792044"/>
                <a:gd name="connsiteY215" fmla="*/ 410103 h 995567"/>
                <a:gd name="connsiteX216" fmla="*/ 1024470 w 5792044"/>
                <a:gd name="connsiteY216" fmla="*/ 302688 h 995567"/>
                <a:gd name="connsiteX217" fmla="*/ 1022876 w 5792044"/>
                <a:gd name="connsiteY217" fmla="*/ 287381 h 995567"/>
                <a:gd name="connsiteX218" fmla="*/ 1012646 w 5792044"/>
                <a:gd name="connsiteY218" fmla="*/ 280262 h 995567"/>
                <a:gd name="connsiteX219" fmla="*/ 326438 w 5792044"/>
                <a:gd name="connsiteY219" fmla="*/ 280262 h 995567"/>
                <a:gd name="connsiteX220" fmla="*/ 316208 w 5792044"/>
                <a:gd name="connsiteY220" fmla="*/ 287381 h 995567"/>
                <a:gd name="connsiteX221" fmla="*/ 314614 w 5792044"/>
                <a:gd name="connsiteY221" fmla="*/ 302688 h 995567"/>
                <a:gd name="connsiteX222" fmla="*/ 361312 w 5792044"/>
                <a:gd name="connsiteY222" fmla="*/ 410103 h 995567"/>
                <a:gd name="connsiteX223" fmla="*/ 375992 w 5792044"/>
                <a:gd name="connsiteY223" fmla="*/ 463589 h 995567"/>
                <a:gd name="connsiteX224" fmla="*/ 388480 w 5792044"/>
                <a:gd name="connsiteY224" fmla="*/ 480408 h 995567"/>
                <a:gd name="connsiteX225" fmla="*/ 400968 w 5792044"/>
                <a:gd name="connsiteY225" fmla="*/ 463589 h 995567"/>
                <a:gd name="connsiteX226" fmla="*/ 415582 w 5792044"/>
                <a:gd name="connsiteY226" fmla="*/ 410103 h 995567"/>
                <a:gd name="connsiteX227" fmla="*/ 462280 w 5792044"/>
                <a:gd name="connsiteY227" fmla="*/ 302688 h 995567"/>
                <a:gd name="connsiteX228" fmla="*/ 460686 w 5792044"/>
                <a:gd name="connsiteY228" fmla="*/ 287381 h 995567"/>
                <a:gd name="connsiteX229" fmla="*/ 450456 w 5792044"/>
                <a:gd name="connsiteY229" fmla="*/ 280262 h 995567"/>
                <a:gd name="connsiteX230" fmla="*/ 5262028 w 5792044"/>
                <a:gd name="connsiteY230" fmla="*/ 178968 h 995567"/>
                <a:gd name="connsiteX231" fmla="*/ 5584620 w 5792044"/>
                <a:gd name="connsiteY231" fmla="*/ 178968 h 995567"/>
                <a:gd name="connsiteX232" fmla="*/ 5475272 w 5792044"/>
                <a:gd name="connsiteY232" fmla="*/ 455539 h 995567"/>
                <a:gd name="connsiteX233" fmla="*/ 5473012 w 5792044"/>
                <a:gd name="connsiteY233" fmla="*/ 459101 h 995567"/>
                <a:gd name="connsiteX234" fmla="*/ 5473012 w 5792044"/>
                <a:gd name="connsiteY234" fmla="*/ 502198 h 995567"/>
                <a:gd name="connsiteX235" fmla="*/ 5475272 w 5792044"/>
                <a:gd name="connsiteY235" fmla="*/ 505938 h 995567"/>
                <a:gd name="connsiteX236" fmla="*/ 5584620 w 5792044"/>
                <a:gd name="connsiteY236" fmla="*/ 782420 h 995567"/>
                <a:gd name="connsiteX237" fmla="*/ 5262028 w 5792044"/>
                <a:gd name="connsiteY237" fmla="*/ 782420 h 995567"/>
                <a:gd name="connsiteX238" fmla="*/ 5371376 w 5792044"/>
                <a:gd name="connsiteY238" fmla="*/ 505938 h 995567"/>
                <a:gd name="connsiteX239" fmla="*/ 5373636 w 5792044"/>
                <a:gd name="connsiteY239" fmla="*/ 502198 h 995567"/>
                <a:gd name="connsiteX240" fmla="*/ 5373636 w 5792044"/>
                <a:gd name="connsiteY240" fmla="*/ 459101 h 995567"/>
                <a:gd name="connsiteX241" fmla="*/ 5371376 w 5792044"/>
                <a:gd name="connsiteY241" fmla="*/ 455539 h 995567"/>
                <a:gd name="connsiteX242" fmla="*/ 5262028 w 5792044"/>
                <a:gd name="connsiteY242" fmla="*/ 178968 h 995567"/>
                <a:gd name="connsiteX243" fmla="*/ 4704798 w 5792044"/>
                <a:gd name="connsiteY243" fmla="*/ 178968 h 995567"/>
                <a:gd name="connsiteX244" fmla="*/ 5027390 w 5792044"/>
                <a:gd name="connsiteY244" fmla="*/ 178968 h 995567"/>
                <a:gd name="connsiteX245" fmla="*/ 4918042 w 5792044"/>
                <a:gd name="connsiteY245" fmla="*/ 455539 h 995567"/>
                <a:gd name="connsiteX246" fmla="*/ 4915782 w 5792044"/>
                <a:gd name="connsiteY246" fmla="*/ 459101 h 995567"/>
                <a:gd name="connsiteX247" fmla="*/ 4915782 w 5792044"/>
                <a:gd name="connsiteY247" fmla="*/ 502198 h 995567"/>
                <a:gd name="connsiteX248" fmla="*/ 4918042 w 5792044"/>
                <a:gd name="connsiteY248" fmla="*/ 505938 h 995567"/>
                <a:gd name="connsiteX249" fmla="*/ 5027390 w 5792044"/>
                <a:gd name="connsiteY249" fmla="*/ 782420 h 995567"/>
                <a:gd name="connsiteX250" fmla="*/ 4704798 w 5792044"/>
                <a:gd name="connsiteY250" fmla="*/ 782420 h 995567"/>
                <a:gd name="connsiteX251" fmla="*/ 4814146 w 5792044"/>
                <a:gd name="connsiteY251" fmla="*/ 505938 h 995567"/>
                <a:gd name="connsiteX252" fmla="*/ 4816406 w 5792044"/>
                <a:gd name="connsiteY252" fmla="*/ 502198 h 995567"/>
                <a:gd name="connsiteX253" fmla="*/ 4816406 w 5792044"/>
                <a:gd name="connsiteY253" fmla="*/ 459101 h 995567"/>
                <a:gd name="connsiteX254" fmla="*/ 4814146 w 5792044"/>
                <a:gd name="connsiteY254" fmla="*/ 455539 h 995567"/>
                <a:gd name="connsiteX255" fmla="*/ 4704798 w 5792044"/>
                <a:gd name="connsiteY255" fmla="*/ 178968 h 995567"/>
                <a:gd name="connsiteX256" fmla="*/ 4147568 w 5792044"/>
                <a:gd name="connsiteY256" fmla="*/ 178968 h 995567"/>
                <a:gd name="connsiteX257" fmla="*/ 4470160 w 5792044"/>
                <a:gd name="connsiteY257" fmla="*/ 178968 h 995567"/>
                <a:gd name="connsiteX258" fmla="*/ 4360812 w 5792044"/>
                <a:gd name="connsiteY258" fmla="*/ 455539 h 995567"/>
                <a:gd name="connsiteX259" fmla="*/ 4358552 w 5792044"/>
                <a:gd name="connsiteY259" fmla="*/ 459101 h 995567"/>
                <a:gd name="connsiteX260" fmla="*/ 4358552 w 5792044"/>
                <a:gd name="connsiteY260" fmla="*/ 502198 h 995567"/>
                <a:gd name="connsiteX261" fmla="*/ 4360812 w 5792044"/>
                <a:gd name="connsiteY261" fmla="*/ 505938 h 995567"/>
                <a:gd name="connsiteX262" fmla="*/ 4470160 w 5792044"/>
                <a:gd name="connsiteY262" fmla="*/ 782420 h 995567"/>
                <a:gd name="connsiteX263" fmla="*/ 4147568 w 5792044"/>
                <a:gd name="connsiteY263" fmla="*/ 782420 h 995567"/>
                <a:gd name="connsiteX264" fmla="*/ 4256916 w 5792044"/>
                <a:gd name="connsiteY264" fmla="*/ 505938 h 995567"/>
                <a:gd name="connsiteX265" fmla="*/ 4259176 w 5792044"/>
                <a:gd name="connsiteY265" fmla="*/ 502198 h 995567"/>
                <a:gd name="connsiteX266" fmla="*/ 4259176 w 5792044"/>
                <a:gd name="connsiteY266" fmla="*/ 459101 h 995567"/>
                <a:gd name="connsiteX267" fmla="*/ 4256916 w 5792044"/>
                <a:gd name="connsiteY267" fmla="*/ 455539 h 995567"/>
                <a:gd name="connsiteX268" fmla="*/ 4147568 w 5792044"/>
                <a:gd name="connsiteY268" fmla="*/ 178968 h 995567"/>
                <a:gd name="connsiteX269" fmla="*/ 3590338 w 5792044"/>
                <a:gd name="connsiteY269" fmla="*/ 178968 h 995567"/>
                <a:gd name="connsiteX270" fmla="*/ 3912930 w 5792044"/>
                <a:gd name="connsiteY270" fmla="*/ 178968 h 995567"/>
                <a:gd name="connsiteX271" fmla="*/ 3803582 w 5792044"/>
                <a:gd name="connsiteY271" fmla="*/ 455539 h 995567"/>
                <a:gd name="connsiteX272" fmla="*/ 3801322 w 5792044"/>
                <a:gd name="connsiteY272" fmla="*/ 459101 h 995567"/>
                <a:gd name="connsiteX273" fmla="*/ 3801322 w 5792044"/>
                <a:gd name="connsiteY273" fmla="*/ 502198 h 995567"/>
                <a:gd name="connsiteX274" fmla="*/ 3803582 w 5792044"/>
                <a:gd name="connsiteY274" fmla="*/ 505938 h 995567"/>
                <a:gd name="connsiteX275" fmla="*/ 3912930 w 5792044"/>
                <a:gd name="connsiteY275" fmla="*/ 782420 h 995567"/>
                <a:gd name="connsiteX276" fmla="*/ 3590338 w 5792044"/>
                <a:gd name="connsiteY276" fmla="*/ 782420 h 995567"/>
                <a:gd name="connsiteX277" fmla="*/ 3699686 w 5792044"/>
                <a:gd name="connsiteY277" fmla="*/ 505938 h 995567"/>
                <a:gd name="connsiteX278" fmla="*/ 3701946 w 5792044"/>
                <a:gd name="connsiteY278" fmla="*/ 502198 h 995567"/>
                <a:gd name="connsiteX279" fmla="*/ 3701946 w 5792044"/>
                <a:gd name="connsiteY279" fmla="*/ 459101 h 995567"/>
                <a:gd name="connsiteX280" fmla="*/ 3699686 w 5792044"/>
                <a:gd name="connsiteY280" fmla="*/ 455539 h 995567"/>
                <a:gd name="connsiteX281" fmla="*/ 3590338 w 5792044"/>
                <a:gd name="connsiteY281" fmla="*/ 178968 h 995567"/>
                <a:gd name="connsiteX282" fmla="*/ 3033108 w 5792044"/>
                <a:gd name="connsiteY282" fmla="*/ 178968 h 995567"/>
                <a:gd name="connsiteX283" fmla="*/ 3355700 w 5792044"/>
                <a:gd name="connsiteY283" fmla="*/ 178968 h 995567"/>
                <a:gd name="connsiteX284" fmla="*/ 3246352 w 5792044"/>
                <a:gd name="connsiteY284" fmla="*/ 455539 h 995567"/>
                <a:gd name="connsiteX285" fmla="*/ 3244092 w 5792044"/>
                <a:gd name="connsiteY285" fmla="*/ 459101 h 995567"/>
                <a:gd name="connsiteX286" fmla="*/ 3244092 w 5792044"/>
                <a:gd name="connsiteY286" fmla="*/ 502198 h 995567"/>
                <a:gd name="connsiteX287" fmla="*/ 3246352 w 5792044"/>
                <a:gd name="connsiteY287" fmla="*/ 505938 h 995567"/>
                <a:gd name="connsiteX288" fmla="*/ 3355700 w 5792044"/>
                <a:gd name="connsiteY288" fmla="*/ 782420 h 995567"/>
                <a:gd name="connsiteX289" fmla="*/ 3033108 w 5792044"/>
                <a:gd name="connsiteY289" fmla="*/ 782420 h 995567"/>
                <a:gd name="connsiteX290" fmla="*/ 3142456 w 5792044"/>
                <a:gd name="connsiteY290" fmla="*/ 505938 h 995567"/>
                <a:gd name="connsiteX291" fmla="*/ 3144716 w 5792044"/>
                <a:gd name="connsiteY291" fmla="*/ 502198 h 995567"/>
                <a:gd name="connsiteX292" fmla="*/ 3144716 w 5792044"/>
                <a:gd name="connsiteY292" fmla="*/ 459101 h 995567"/>
                <a:gd name="connsiteX293" fmla="*/ 3142456 w 5792044"/>
                <a:gd name="connsiteY293" fmla="*/ 455539 h 995567"/>
                <a:gd name="connsiteX294" fmla="*/ 3033108 w 5792044"/>
                <a:gd name="connsiteY294" fmla="*/ 178968 h 995567"/>
                <a:gd name="connsiteX295" fmla="*/ 2475878 w 5792044"/>
                <a:gd name="connsiteY295" fmla="*/ 178968 h 995567"/>
                <a:gd name="connsiteX296" fmla="*/ 2798470 w 5792044"/>
                <a:gd name="connsiteY296" fmla="*/ 178968 h 995567"/>
                <a:gd name="connsiteX297" fmla="*/ 2689122 w 5792044"/>
                <a:gd name="connsiteY297" fmla="*/ 455539 h 995567"/>
                <a:gd name="connsiteX298" fmla="*/ 2686862 w 5792044"/>
                <a:gd name="connsiteY298" fmla="*/ 459101 h 995567"/>
                <a:gd name="connsiteX299" fmla="*/ 2686862 w 5792044"/>
                <a:gd name="connsiteY299" fmla="*/ 502198 h 995567"/>
                <a:gd name="connsiteX300" fmla="*/ 2689122 w 5792044"/>
                <a:gd name="connsiteY300" fmla="*/ 505938 h 995567"/>
                <a:gd name="connsiteX301" fmla="*/ 2798470 w 5792044"/>
                <a:gd name="connsiteY301" fmla="*/ 782420 h 995567"/>
                <a:gd name="connsiteX302" fmla="*/ 2475878 w 5792044"/>
                <a:gd name="connsiteY302" fmla="*/ 782420 h 995567"/>
                <a:gd name="connsiteX303" fmla="*/ 2585226 w 5792044"/>
                <a:gd name="connsiteY303" fmla="*/ 505938 h 995567"/>
                <a:gd name="connsiteX304" fmla="*/ 2587486 w 5792044"/>
                <a:gd name="connsiteY304" fmla="*/ 502198 h 995567"/>
                <a:gd name="connsiteX305" fmla="*/ 2587486 w 5792044"/>
                <a:gd name="connsiteY305" fmla="*/ 459101 h 995567"/>
                <a:gd name="connsiteX306" fmla="*/ 2585226 w 5792044"/>
                <a:gd name="connsiteY306" fmla="*/ 455539 h 995567"/>
                <a:gd name="connsiteX307" fmla="*/ 2475878 w 5792044"/>
                <a:gd name="connsiteY307" fmla="*/ 178968 h 995567"/>
                <a:gd name="connsiteX308" fmla="*/ 1913688 w 5792044"/>
                <a:gd name="connsiteY308" fmla="*/ 178968 h 995567"/>
                <a:gd name="connsiteX309" fmla="*/ 2236280 w 5792044"/>
                <a:gd name="connsiteY309" fmla="*/ 178968 h 995567"/>
                <a:gd name="connsiteX310" fmla="*/ 2126932 w 5792044"/>
                <a:gd name="connsiteY310" fmla="*/ 455539 h 995567"/>
                <a:gd name="connsiteX311" fmla="*/ 2124672 w 5792044"/>
                <a:gd name="connsiteY311" fmla="*/ 459101 h 995567"/>
                <a:gd name="connsiteX312" fmla="*/ 2124672 w 5792044"/>
                <a:gd name="connsiteY312" fmla="*/ 502198 h 995567"/>
                <a:gd name="connsiteX313" fmla="*/ 2126932 w 5792044"/>
                <a:gd name="connsiteY313" fmla="*/ 505938 h 995567"/>
                <a:gd name="connsiteX314" fmla="*/ 2236280 w 5792044"/>
                <a:gd name="connsiteY314" fmla="*/ 782420 h 995567"/>
                <a:gd name="connsiteX315" fmla="*/ 1913688 w 5792044"/>
                <a:gd name="connsiteY315" fmla="*/ 782420 h 995567"/>
                <a:gd name="connsiteX316" fmla="*/ 2023036 w 5792044"/>
                <a:gd name="connsiteY316" fmla="*/ 505938 h 995567"/>
                <a:gd name="connsiteX317" fmla="*/ 2025296 w 5792044"/>
                <a:gd name="connsiteY317" fmla="*/ 502198 h 995567"/>
                <a:gd name="connsiteX318" fmla="*/ 2025296 w 5792044"/>
                <a:gd name="connsiteY318" fmla="*/ 459101 h 995567"/>
                <a:gd name="connsiteX319" fmla="*/ 2023036 w 5792044"/>
                <a:gd name="connsiteY319" fmla="*/ 455539 h 995567"/>
                <a:gd name="connsiteX320" fmla="*/ 1913688 w 5792044"/>
                <a:gd name="connsiteY320" fmla="*/ 178968 h 995567"/>
                <a:gd name="connsiteX321" fmla="*/ 1351498 w 5792044"/>
                <a:gd name="connsiteY321" fmla="*/ 178968 h 995567"/>
                <a:gd name="connsiteX322" fmla="*/ 1674090 w 5792044"/>
                <a:gd name="connsiteY322" fmla="*/ 178968 h 995567"/>
                <a:gd name="connsiteX323" fmla="*/ 1564742 w 5792044"/>
                <a:gd name="connsiteY323" fmla="*/ 455539 h 995567"/>
                <a:gd name="connsiteX324" fmla="*/ 1562482 w 5792044"/>
                <a:gd name="connsiteY324" fmla="*/ 459101 h 995567"/>
                <a:gd name="connsiteX325" fmla="*/ 1562482 w 5792044"/>
                <a:gd name="connsiteY325" fmla="*/ 502198 h 995567"/>
                <a:gd name="connsiteX326" fmla="*/ 1564742 w 5792044"/>
                <a:gd name="connsiteY326" fmla="*/ 505938 h 995567"/>
                <a:gd name="connsiteX327" fmla="*/ 1674090 w 5792044"/>
                <a:gd name="connsiteY327" fmla="*/ 782420 h 995567"/>
                <a:gd name="connsiteX328" fmla="*/ 1351498 w 5792044"/>
                <a:gd name="connsiteY328" fmla="*/ 782420 h 995567"/>
                <a:gd name="connsiteX329" fmla="*/ 1460846 w 5792044"/>
                <a:gd name="connsiteY329" fmla="*/ 505938 h 995567"/>
                <a:gd name="connsiteX330" fmla="*/ 1463106 w 5792044"/>
                <a:gd name="connsiteY330" fmla="*/ 502198 h 995567"/>
                <a:gd name="connsiteX331" fmla="*/ 1463106 w 5792044"/>
                <a:gd name="connsiteY331" fmla="*/ 459101 h 995567"/>
                <a:gd name="connsiteX332" fmla="*/ 1460846 w 5792044"/>
                <a:gd name="connsiteY332" fmla="*/ 455539 h 995567"/>
                <a:gd name="connsiteX333" fmla="*/ 1351498 w 5792044"/>
                <a:gd name="connsiteY333" fmla="*/ 178968 h 995567"/>
                <a:gd name="connsiteX334" fmla="*/ 789308 w 5792044"/>
                <a:gd name="connsiteY334" fmla="*/ 178968 h 995567"/>
                <a:gd name="connsiteX335" fmla="*/ 1111900 w 5792044"/>
                <a:gd name="connsiteY335" fmla="*/ 178968 h 995567"/>
                <a:gd name="connsiteX336" fmla="*/ 1002552 w 5792044"/>
                <a:gd name="connsiteY336" fmla="*/ 455539 h 995567"/>
                <a:gd name="connsiteX337" fmla="*/ 1000292 w 5792044"/>
                <a:gd name="connsiteY337" fmla="*/ 459101 h 995567"/>
                <a:gd name="connsiteX338" fmla="*/ 1000292 w 5792044"/>
                <a:gd name="connsiteY338" fmla="*/ 502198 h 995567"/>
                <a:gd name="connsiteX339" fmla="*/ 1002552 w 5792044"/>
                <a:gd name="connsiteY339" fmla="*/ 505938 h 995567"/>
                <a:gd name="connsiteX340" fmla="*/ 1111900 w 5792044"/>
                <a:gd name="connsiteY340" fmla="*/ 782420 h 995567"/>
                <a:gd name="connsiteX341" fmla="*/ 789308 w 5792044"/>
                <a:gd name="connsiteY341" fmla="*/ 782420 h 995567"/>
                <a:gd name="connsiteX342" fmla="*/ 898656 w 5792044"/>
                <a:gd name="connsiteY342" fmla="*/ 505938 h 995567"/>
                <a:gd name="connsiteX343" fmla="*/ 900916 w 5792044"/>
                <a:gd name="connsiteY343" fmla="*/ 502198 h 995567"/>
                <a:gd name="connsiteX344" fmla="*/ 900916 w 5792044"/>
                <a:gd name="connsiteY344" fmla="*/ 459101 h 995567"/>
                <a:gd name="connsiteX345" fmla="*/ 898656 w 5792044"/>
                <a:gd name="connsiteY345" fmla="*/ 455539 h 995567"/>
                <a:gd name="connsiteX346" fmla="*/ 789308 w 5792044"/>
                <a:gd name="connsiteY346" fmla="*/ 178968 h 995567"/>
                <a:gd name="connsiteX347" fmla="*/ 227118 w 5792044"/>
                <a:gd name="connsiteY347" fmla="*/ 178968 h 995567"/>
                <a:gd name="connsiteX348" fmla="*/ 549710 w 5792044"/>
                <a:gd name="connsiteY348" fmla="*/ 178968 h 995567"/>
                <a:gd name="connsiteX349" fmla="*/ 440362 w 5792044"/>
                <a:gd name="connsiteY349" fmla="*/ 455539 h 995567"/>
                <a:gd name="connsiteX350" fmla="*/ 438102 w 5792044"/>
                <a:gd name="connsiteY350" fmla="*/ 459101 h 995567"/>
                <a:gd name="connsiteX351" fmla="*/ 438102 w 5792044"/>
                <a:gd name="connsiteY351" fmla="*/ 502198 h 995567"/>
                <a:gd name="connsiteX352" fmla="*/ 440362 w 5792044"/>
                <a:gd name="connsiteY352" fmla="*/ 505938 h 995567"/>
                <a:gd name="connsiteX353" fmla="*/ 549710 w 5792044"/>
                <a:gd name="connsiteY353" fmla="*/ 782420 h 995567"/>
                <a:gd name="connsiteX354" fmla="*/ 227118 w 5792044"/>
                <a:gd name="connsiteY354" fmla="*/ 782420 h 995567"/>
                <a:gd name="connsiteX355" fmla="*/ 336466 w 5792044"/>
                <a:gd name="connsiteY355" fmla="*/ 505938 h 995567"/>
                <a:gd name="connsiteX356" fmla="*/ 338726 w 5792044"/>
                <a:gd name="connsiteY356" fmla="*/ 502198 h 995567"/>
                <a:gd name="connsiteX357" fmla="*/ 338726 w 5792044"/>
                <a:gd name="connsiteY357" fmla="*/ 459101 h 995567"/>
                <a:gd name="connsiteX358" fmla="*/ 336466 w 5792044"/>
                <a:gd name="connsiteY358" fmla="*/ 455539 h 995567"/>
                <a:gd name="connsiteX359" fmla="*/ 227118 w 5792044"/>
                <a:gd name="connsiteY359" fmla="*/ 178968 h 995567"/>
                <a:gd name="connsiteX360" fmla="*/ 5204330 w 5792044"/>
                <a:gd name="connsiteY360" fmla="*/ 111828 h 995567"/>
                <a:gd name="connsiteX361" fmla="*/ 5179336 w 5792044"/>
                <a:gd name="connsiteY361" fmla="*/ 145309 h 995567"/>
                <a:gd name="connsiteX362" fmla="*/ 5204330 w 5792044"/>
                <a:gd name="connsiteY362" fmla="*/ 178878 h 995567"/>
                <a:gd name="connsiteX363" fmla="*/ 5211774 w 5792044"/>
                <a:gd name="connsiteY363" fmla="*/ 178878 h 995567"/>
                <a:gd name="connsiteX364" fmla="*/ 5321786 w 5792044"/>
                <a:gd name="connsiteY364" fmla="*/ 480649 h 995567"/>
                <a:gd name="connsiteX365" fmla="*/ 5211774 w 5792044"/>
                <a:gd name="connsiteY365" fmla="*/ 782420 h 995567"/>
                <a:gd name="connsiteX366" fmla="*/ 5204330 w 5792044"/>
                <a:gd name="connsiteY366" fmla="*/ 782420 h 995567"/>
                <a:gd name="connsiteX367" fmla="*/ 5179336 w 5792044"/>
                <a:gd name="connsiteY367" fmla="*/ 815901 h 995567"/>
                <a:gd name="connsiteX368" fmla="*/ 5204330 w 5792044"/>
                <a:gd name="connsiteY368" fmla="*/ 849470 h 995567"/>
                <a:gd name="connsiteX369" fmla="*/ 5642318 w 5792044"/>
                <a:gd name="connsiteY369" fmla="*/ 849470 h 995567"/>
                <a:gd name="connsiteX370" fmla="*/ 5667378 w 5792044"/>
                <a:gd name="connsiteY370" fmla="*/ 815901 h 995567"/>
                <a:gd name="connsiteX371" fmla="*/ 5642318 w 5792044"/>
                <a:gd name="connsiteY371" fmla="*/ 782420 h 995567"/>
                <a:gd name="connsiteX372" fmla="*/ 5634806 w 5792044"/>
                <a:gd name="connsiteY372" fmla="*/ 782420 h 995567"/>
                <a:gd name="connsiteX373" fmla="*/ 5524860 w 5792044"/>
                <a:gd name="connsiteY373" fmla="*/ 480649 h 995567"/>
                <a:gd name="connsiteX374" fmla="*/ 5634806 w 5792044"/>
                <a:gd name="connsiteY374" fmla="*/ 178878 h 995567"/>
                <a:gd name="connsiteX375" fmla="*/ 5642318 w 5792044"/>
                <a:gd name="connsiteY375" fmla="*/ 178878 h 995567"/>
                <a:gd name="connsiteX376" fmla="*/ 5667378 w 5792044"/>
                <a:gd name="connsiteY376" fmla="*/ 145309 h 995567"/>
                <a:gd name="connsiteX377" fmla="*/ 5642318 w 5792044"/>
                <a:gd name="connsiteY377" fmla="*/ 111828 h 995567"/>
                <a:gd name="connsiteX378" fmla="*/ 4647100 w 5792044"/>
                <a:gd name="connsiteY378" fmla="*/ 111828 h 995567"/>
                <a:gd name="connsiteX379" fmla="*/ 4622106 w 5792044"/>
                <a:gd name="connsiteY379" fmla="*/ 145309 h 995567"/>
                <a:gd name="connsiteX380" fmla="*/ 4647100 w 5792044"/>
                <a:gd name="connsiteY380" fmla="*/ 178878 h 995567"/>
                <a:gd name="connsiteX381" fmla="*/ 4654544 w 5792044"/>
                <a:gd name="connsiteY381" fmla="*/ 178878 h 995567"/>
                <a:gd name="connsiteX382" fmla="*/ 4764556 w 5792044"/>
                <a:gd name="connsiteY382" fmla="*/ 480649 h 995567"/>
                <a:gd name="connsiteX383" fmla="*/ 4654544 w 5792044"/>
                <a:gd name="connsiteY383" fmla="*/ 782420 h 995567"/>
                <a:gd name="connsiteX384" fmla="*/ 4647100 w 5792044"/>
                <a:gd name="connsiteY384" fmla="*/ 782420 h 995567"/>
                <a:gd name="connsiteX385" fmla="*/ 4622106 w 5792044"/>
                <a:gd name="connsiteY385" fmla="*/ 815901 h 995567"/>
                <a:gd name="connsiteX386" fmla="*/ 4647100 w 5792044"/>
                <a:gd name="connsiteY386" fmla="*/ 849470 h 995567"/>
                <a:gd name="connsiteX387" fmla="*/ 5085088 w 5792044"/>
                <a:gd name="connsiteY387" fmla="*/ 849470 h 995567"/>
                <a:gd name="connsiteX388" fmla="*/ 5110148 w 5792044"/>
                <a:gd name="connsiteY388" fmla="*/ 815901 h 995567"/>
                <a:gd name="connsiteX389" fmla="*/ 5085088 w 5792044"/>
                <a:gd name="connsiteY389" fmla="*/ 782420 h 995567"/>
                <a:gd name="connsiteX390" fmla="*/ 5077576 w 5792044"/>
                <a:gd name="connsiteY390" fmla="*/ 782420 h 995567"/>
                <a:gd name="connsiteX391" fmla="*/ 4967630 w 5792044"/>
                <a:gd name="connsiteY391" fmla="*/ 480649 h 995567"/>
                <a:gd name="connsiteX392" fmla="*/ 5077576 w 5792044"/>
                <a:gd name="connsiteY392" fmla="*/ 178878 h 995567"/>
                <a:gd name="connsiteX393" fmla="*/ 5085088 w 5792044"/>
                <a:gd name="connsiteY393" fmla="*/ 178878 h 995567"/>
                <a:gd name="connsiteX394" fmla="*/ 5110148 w 5792044"/>
                <a:gd name="connsiteY394" fmla="*/ 145309 h 995567"/>
                <a:gd name="connsiteX395" fmla="*/ 5085088 w 5792044"/>
                <a:gd name="connsiteY395" fmla="*/ 111828 h 995567"/>
                <a:gd name="connsiteX396" fmla="*/ 4089870 w 5792044"/>
                <a:gd name="connsiteY396" fmla="*/ 111828 h 995567"/>
                <a:gd name="connsiteX397" fmla="*/ 4064876 w 5792044"/>
                <a:gd name="connsiteY397" fmla="*/ 145309 h 995567"/>
                <a:gd name="connsiteX398" fmla="*/ 4089870 w 5792044"/>
                <a:gd name="connsiteY398" fmla="*/ 178878 h 995567"/>
                <a:gd name="connsiteX399" fmla="*/ 4097314 w 5792044"/>
                <a:gd name="connsiteY399" fmla="*/ 178878 h 995567"/>
                <a:gd name="connsiteX400" fmla="*/ 4207326 w 5792044"/>
                <a:gd name="connsiteY400" fmla="*/ 480649 h 995567"/>
                <a:gd name="connsiteX401" fmla="*/ 4097314 w 5792044"/>
                <a:gd name="connsiteY401" fmla="*/ 782420 h 995567"/>
                <a:gd name="connsiteX402" fmla="*/ 4089870 w 5792044"/>
                <a:gd name="connsiteY402" fmla="*/ 782420 h 995567"/>
                <a:gd name="connsiteX403" fmla="*/ 4064876 w 5792044"/>
                <a:gd name="connsiteY403" fmla="*/ 815901 h 995567"/>
                <a:gd name="connsiteX404" fmla="*/ 4089870 w 5792044"/>
                <a:gd name="connsiteY404" fmla="*/ 849470 h 995567"/>
                <a:gd name="connsiteX405" fmla="*/ 4527858 w 5792044"/>
                <a:gd name="connsiteY405" fmla="*/ 849470 h 995567"/>
                <a:gd name="connsiteX406" fmla="*/ 4552918 w 5792044"/>
                <a:gd name="connsiteY406" fmla="*/ 815901 h 995567"/>
                <a:gd name="connsiteX407" fmla="*/ 4527858 w 5792044"/>
                <a:gd name="connsiteY407" fmla="*/ 782420 h 995567"/>
                <a:gd name="connsiteX408" fmla="*/ 4520346 w 5792044"/>
                <a:gd name="connsiteY408" fmla="*/ 782420 h 995567"/>
                <a:gd name="connsiteX409" fmla="*/ 4410400 w 5792044"/>
                <a:gd name="connsiteY409" fmla="*/ 480649 h 995567"/>
                <a:gd name="connsiteX410" fmla="*/ 4520346 w 5792044"/>
                <a:gd name="connsiteY410" fmla="*/ 178878 h 995567"/>
                <a:gd name="connsiteX411" fmla="*/ 4527858 w 5792044"/>
                <a:gd name="connsiteY411" fmla="*/ 178878 h 995567"/>
                <a:gd name="connsiteX412" fmla="*/ 4552918 w 5792044"/>
                <a:gd name="connsiteY412" fmla="*/ 145309 h 995567"/>
                <a:gd name="connsiteX413" fmla="*/ 4527858 w 5792044"/>
                <a:gd name="connsiteY413" fmla="*/ 111828 h 995567"/>
                <a:gd name="connsiteX414" fmla="*/ 3532640 w 5792044"/>
                <a:gd name="connsiteY414" fmla="*/ 111828 h 995567"/>
                <a:gd name="connsiteX415" fmla="*/ 3507646 w 5792044"/>
                <a:gd name="connsiteY415" fmla="*/ 145309 h 995567"/>
                <a:gd name="connsiteX416" fmla="*/ 3532640 w 5792044"/>
                <a:gd name="connsiteY416" fmla="*/ 178878 h 995567"/>
                <a:gd name="connsiteX417" fmla="*/ 3540084 w 5792044"/>
                <a:gd name="connsiteY417" fmla="*/ 178878 h 995567"/>
                <a:gd name="connsiteX418" fmla="*/ 3650096 w 5792044"/>
                <a:gd name="connsiteY418" fmla="*/ 480649 h 995567"/>
                <a:gd name="connsiteX419" fmla="*/ 3540084 w 5792044"/>
                <a:gd name="connsiteY419" fmla="*/ 782420 h 995567"/>
                <a:gd name="connsiteX420" fmla="*/ 3532640 w 5792044"/>
                <a:gd name="connsiteY420" fmla="*/ 782420 h 995567"/>
                <a:gd name="connsiteX421" fmla="*/ 3507646 w 5792044"/>
                <a:gd name="connsiteY421" fmla="*/ 815901 h 995567"/>
                <a:gd name="connsiteX422" fmla="*/ 3532640 w 5792044"/>
                <a:gd name="connsiteY422" fmla="*/ 849470 h 995567"/>
                <a:gd name="connsiteX423" fmla="*/ 3970628 w 5792044"/>
                <a:gd name="connsiteY423" fmla="*/ 849470 h 995567"/>
                <a:gd name="connsiteX424" fmla="*/ 3995688 w 5792044"/>
                <a:gd name="connsiteY424" fmla="*/ 815901 h 995567"/>
                <a:gd name="connsiteX425" fmla="*/ 3970628 w 5792044"/>
                <a:gd name="connsiteY425" fmla="*/ 782420 h 995567"/>
                <a:gd name="connsiteX426" fmla="*/ 3963116 w 5792044"/>
                <a:gd name="connsiteY426" fmla="*/ 782420 h 995567"/>
                <a:gd name="connsiteX427" fmla="*/ 3853170 w 5792044"/>
                <a:gd name="connsiteY427" fmla="*/ 480649 h 995567"/>
                <a:gd name="connsiteX428" fmla="*/ 3963116 w 5792044"/>
                <a:gd name="connsiteY428" fmla="*/ 178878 h 995567"/>
                <a:gd name="connsiteX429" fmla="*/ 3970628 w 5792044"/>
                <a:gd name="connsiteY429" fmla="*/ 178878 h 995567"/>
                <a:gd name="connsiteX430" fmla="*/ 3995688 w 5792044"/>
                <a:gd name="connsiteY430" fmla="*/ 145309 h 995567"/>
                <a:gd name="connsiteX431" fmla="*/ 3970628 w 5792044"/>
                <a:gd name="connsiteY431" fmla="*/ 111828 h 995567"/>
                <a:gd name="connsiteX432" fmla="*/ 2975410 w 5792044"/>
                <a:gd name="connsiteY432" fmla="*/ 111828 h 995567"/>
                <a:gd name="connsiteX433" fmla="*/ 2950416 w 5792044"/>
                <a:gd name="connsiteY433" fmla="*/ 145309 h 995567"/>
                <a:gd name="connsiteX434" fmla="*/ 2975410 w 5792044"/>
                <a:gd name="connsiteY434" fmla="*/ 178878 h 995567"/>
                <a:gd name="connsiteX435" fmla="*/ 2982854 w 5792044"/>
                <a:gd name="connsiteY435" fmla="*/ 178878 h 995567"/>
                <a:gd name="connsiteX436" fmla="*/ 3092866 w 5792044"/>
                <a:gd name="connsiteY436" fmla="*/ 480649 h 995567"/>
                <a:gd name="connsiteX437" fmla="*/ 2982854 w 5792044"/>
                <a:gd name="connsiteY437" fmla="*/ 782420 h 995567"/>
                <a:gd name="connsiteX438" fmla="*/ 2975410 w 5792044"/>
                <a:gd name="connsiteY438" fmla="*/ 782420 h 995567"/>
                <a:gd name="connsiteX439" fmla="*/ 2950416 w 5792044"/>
                <a:gd name="connsiteY439" fmla="*/ 815901 h 995567"/>
                <a:gd name="connsiteX440" fmla="*/ 2975410 w 5792044"/>
                <a:gd name="connsiteY440" fmla="*/ 849470 h 995567"/>
                <a:gd name="connsiteX441" fmla="*/ 3413398 w 5792044"/>
                <a:gd name="connsiteY441" fmla="*/ 849470 h 995567"/>
                <a:gd name="connsiteX442" fmla="*/ 3438458 w 5792044"/>
                <a:gd name="connsiteY442" fmla="*/ 815901 h 995567"/>
                <a:gd name="connsiteX443" fmla="*/ 3413398 w 5792044"/>
                <a:gd name="connsiteY443" fmla="*/ 782420 h 995567"/>
                <a:gd name="connsiteX444" fmla="*/ 3405886 w 5792044"/>
                <a:gd name="connsiteY444" fmla="*/ 782420 h 995567"/>
                <a:gd name="connsiteX445" fmla="*/ 3295940 w 5792044"/>
                <a:gd name="connsiteY445" fmla="*/ 480649 h 995567"/>
                <a:gd name="connsiteX446" fmla="*/ 3405886 w 5792044"/>
                <a:gd name="connsiteY446" fmla="*/ 178878 h 995567"/>
                <a:gd name="connsiteX447" fmla="*/ 3413398 w 5792044"/>
                <a:gd name="connsiteY447" fmla="*/ 178878 h 995567"/>
                <a:gd name="connsiteX448" fmla="*/ 3438458 w 5792044"/>
                <a:gd name="connsiteY448" fmla="*/ 145309 h 995567"/>
                <a:gd name="connsiteX449" fmla="*/ 3413398 w 5792044"/>
                <a:gd name="connsiteY449" fmla="*/ 111828 h 995567"/>
                <a:gd name="connsiteX450" fmla="*/ 2418180 w 5792044"/>
                <a:gd name="connsiteY450" fmla="*/ 111828 h 995567"/>
                <a:gd name="connsiteX451" fmla="*/ 2393186 w 5792044"/>
                <a:gd name="connsiteY451" fmla="*/ 145309 h 995567"/>
                <a:gd name="connsiteX452" fmla="*/ 2418180 w 5792044"/>
                <a:gd name="connsiteY452" fmla="*/ 178878 h 995567"/>
                <a:gd name="connsiteX453" fmla="*/ 2425624 w 5792044"/>
                <a:gd name="connsiteY453" fmla="*/ 178878 h 995567"/>
                <a:gd name="connsiteX454" fmla="*/ 2535636 w 5792044"/>
                <a:gd name="connsiteY454" fmla="*/ 480649 h 995567"/>
                <a:gd name="connsiteX455" fmla="*/ 2425624 w 5792044"/>
                <a:gd name="connsiteY455" fmla="*/ 782420 h 995567"/>
                <a:gd name="connsiteX456" fmla="*/ 2418180 w 5792044"/>
                <a:gd name="connsiteY456" fmla="*/ 782420 h 995567"/>
                <a:gd name="connsiteX457" fmla="*/ 2393186 w 5792044"/>
                <a:gd name="connsiteY457" fmla="*/ 815901 h 995567"/>
                <a:gd name="connsiteX458" fmla="*/ 2418180 w 5792044"/>
                <a:gd name="connsiteY458" fmla="*/ 849470 h 995567"/>
                <a:gd name="connsiteX459" fmla="*/ 2856168 w 5792044"/>
                <a:gd name="connsiteY459" fmla="*/ 849470 h 995567"/>
                <a:gd name="connsiteX460" fmla="*/ 2881228 w 5792044"/>
                <a:gd name="connsiteY460" fmla="*/ 815901 h 995567"/>
                <a:gd name="connsiteX461" fmla="*/ 2856168 w 5792044"/>
                <a:gd name="connsiteY461" fmla="*/ 782420 h 995567"/>
                <a:gd name="connsiteX462" fmla="*/ 2848656 w 5792044"/>
                <a:gd name="connsiteY462" fmla="*/ 782420 h 995567"/>
                <a:gd name="connsiteX463" fmla="*/ 2738710 w 5792044"/>
                <a:gd name="connsiteY463" fmla="*/ 480649 h 995567"/>
                <a:gd name="connsiteX464" fmla="*/ 2848656 w 5792044"/>
                <a:gd name="connsiteY464" fmla="*/ 178878 h 995567"/>
                <a:gd name="connsiteX465" fmla="*/ 2856168 w 5792044"/>
                <a:gd name="connsiteY465" fmla="*/ 178878 h 995567"/>
                <a:gd name="connsiteX466" fmla="*/ 2881228 w 5792044"/>
                <a:gd name="connsiteY466" fmla="*/ 145309 h 995567"/>
                <a:gd name="connsiteX467" fmla="*/ 2856168 w 5792044"/>
                <a:gd name="connsiteY467" fmla="*/ 111828 h 995567"/>
                <a:gd name="connsiteX468" fmla="*/ 1855990 w 5792044"/>
                <a:gd name="connsiteY468" fmla="*/ 111828 h 995567"/>
                <a:gd name="connsiteX469" fmla="*/ 1830996 w 5792044"/>
                <a:gd name="connsiteY469" fmla="*/ 145309 h 995567"/>
                <a:gd name="connsiteX470" fmla="*/ 1855990 w 5792044"/>
                <a:gd name="connsiteY470" fmla="*/ 178878 h 995567"/>
                <a:gd name="connsiteX471" fmla="*/ 1863434 w 5792044"/>
                <a:gd name="connsiteY471" fmla="*/ 178878 h 995567"/>
                <a:gd name="connsiteX472" fmla="*/ 1973446 w 5792044"/>
                <a:gd name="connsiteY472" fmla="*/ 480649 h 995567"/>
                <a:gd name="connsiteX473" fmla="*/ 1863434 w 5792044"/>
                <a:gd name="connsiteY473" fmla="*/ 782420 h 995567"/>
                <a:gd name="connsiteX474" fmla="*/ 1855990 w 5792044"/>
                <a:gd name="connsiteY474" fmla="*/ 782420 h 995567"/>
                <a:gd name="connsiteX475" fmla="*/ 1830996 w 5792044"/>
                <a:gd name="connsiteY475" fmla="*/ 815901 h 995567"/>
                <a:gd name="connsiteX476" fmla="*/ 1855990 w 5792044"/>
                <a:gd name="connsiteY476" fmla="*/ 849470 h 995567"/>
                <a:gd name="connsiteX477" fmla="*/ 2293978 w 5792044"/>
                <a:gd name="connsiteY477" fmla="*/ 849470 h 995567"/>
                <a:gd name="connsiteX478" fmla="*/ 2319038 w 5792044"/>
                <a:gd name="connsiteY478" fmla="*/ 815901 h 995567"/>
                <a:gd name="connsiteX479" fmla="*/ 2293978 w 5792044"/>
                <a:gd name="connsiteY479" fmla="*/ 782420 h 995567"/>
                <a:gd name="connsiteX480" fmla="*/ 2286466 w 5792044"/>
                <a:gd name="connsiteY480" fmla="*/ 782420 h 995567"/>
                <a:gd name="connsiteX481" fmla="*/ 2176520 w 5792044"/>
                <a:gd name="connsiteY481" fmla="*/ 480649 h 995567"/>
                <a:gd name="connsiteX482" fmla="*/ 2286466 w 5792044"/>
                <a:gd name="connsiteY482" fmla="*/ 178878 h 995567"/>
                <a:gd name="connsiteX483" fmla="*/ 2293978 w 5792044"/>
                <a:gd name="connsiteY483" fmla="*/ 178878 h 995567"/>
                <a:gd name="connsiteX484" fmla="*/ 2319038 w 5792044"/>
                <a:gd name="connsiteY484" fmla="*/ 145309 h 995567"/>
                <a:gd name="connsiteX485" fmla="*/ 2293978 w 5792044"/>
                <a:gd name="connsiteY485" fmla="*/ 111828 h 995567"/>
                <a:gd name="connsiteX486" fmla="*/ 1293800 w 5792044"/>
                <a:gd name="connsiteY486" fmla="*/ 111828 h 995567"/>
                <a:gd name="connsiteX487" fmla="*/ 1268806 w 5792044"/>
                <a:gd name="connsiteY487" fmla="*/ 145309 h 995567"/>
                <a:gd name="connsiteX488" fmla="*/ 1293800 w 5792044"/>
                <a:gd name="connsiteY488" fmla="*/ 178878 h 995567"/>
                <a:gd name="connsiteX489" fmla="*/ 1301244 w 5792044"/>
                <a:gd name="connsiteY489" fmla="*/ 178878 h 995567"/>
                <a:gd name="connsiteX490" fmla="*/ 1411256 w 5792044"/>
                <a:gd name="connsiteY490" fmla="*/ 480649 h 995567"/>
                <a:gd name="connsiteX491" fmla="*/ 1301244 w 5792044"/>
                <a:gd name="connsiteY491" fmla="*/ 782420 h 995567"/>
                <a:gd name="connsiteX492" fmla="*/ 1293800 w 5792044"/>
                <a:gd name="connsiteY492" fmla="*/ 782420 h 995567"/>
                <a:gd name="connsiteX493" fmla="*/ 1268806 w 5792044"/>
                <a:gd name="connsiteY493" fmla="*/ 815901 h 995567"/>
                <a:gd name="connsiteX494" fmla="*/ 1293800 w 5792044"/>
                <a:gd name="connsiteY494" fmla="*/ 849470 h 995567"/>
                <a:gd name="connsiteX495" fmla="*/ 1731788 w 5792044"/>
                <a:gd name="connsiteY495" fmla="*/ 849470 h 995567"/>
                <a:gd name="connsiteX496" fmla="*/ 1756848 w 5792044"/>
                <a:gd name="connsiteY496" fmla="*/ 815901 h 995567"/>
                <a:gd name="connsiteX497" fmla="*/ 1731788 w 5792044"/>
                <a:gd name="connsiteY497" fmla="*/ 782420 h 995567"/>
                <a:gd name="connsiteX498" fmla="*/ 1724276 w 5792044"/>
                <a:gd name="connsiteY498" fmla="*/ 782420 h 995567"/>
                <a:gd name="connsiteX499" fmla="*/ 1614330 w 5792044"/>
                <a:gd name="connsiteY499" fmla="*/ 480649 h 995567"/>
                <a:gd name="connsiteX500" fmla="*/ 1724276 w 5792044"/>
                <a:gd name="connsiteY500" fmla="*/ 178878 h 995567"/>
                <a:gd name="connsiteX501" fmla="*/ 1731788 w 5792044"/>
                <a:gd name="connsiteY501" fmla="*/ 178878 h 995567"/>
                <a:gd name="connsiteX502" fmla="*/ 1756848 w 5792044"/>
                <a:gd name="connsiteY502" fmla="*/ 145309 h 995567"/>
                <a:gd name="connsiteX503" fmla="*/ 1731788 w 5792044"/>
                <a:gd name="connsiteY503" fmla="*/ 111828 h 995567"/>
                <a:gd name="connsiteX504" fmla="*/ 731610 w 5792044"/>
                <a:gd name="connsiteY504" fmla="*/ 111828 h 995567"/>
                <a:gd name="connsiteX505" fmla="*/ 706616 w 5792044"/>
                <a:gd name="connsiteY505" fmla="*/ 145309 h 995567"/>
                <a:gd name="connsiteX506" fmla="*/ 731610 w 5792044"/>
                <a:gd name="connsiteY506" fmla="*/ 178878 h 995567"/>
                <a:gd name="connsiteX507" fmla="*/ 739054 w 5792044"/>
                <a:gd name="connsiteY507" fmla="*/ 178878 h 995567"/>
                <a:gd name="connsiteX508" fmla="*/ 849066 w 5792044"/>
                <a:gd name="connsiteY508" fmla="*/ 480649 h 995567"/>
                <a:gd name="connsiteX509" fmla="*/ 739054 w 5792044"/>
                <a:gd name="connsiteY509" fmla="*/ 782420 h 995567"/>
                <a:gd name="connsiteX510" fmla="*/ 731610 w 5792044"/>
                <a:gd name="connsiteY510" fmla="*/ 782420 h 995567"/>
                <a:gd name="connsiteX511" fmla="*/ 706616 w 5792044"/>
                <a:gd name="connsiteY511" fmla="*/ 815901 h 995567"/>
                <a:gd name="connsiteX512" fmla="*/ 731610 w 5792044"/>
                <a:gd name="connsiteY512" fmla="*/ 849470 h 995567"/>
                <a:gd name="connsiteX513" fmla="*/ 1169598 w 5792044"/>
                <a:gd name="connsiteY513" fmla="*/ 849470 h 995567"/>
                <a:gd name="connsiteX514" fmla="*/ 1194658 w 5792044"/>
                <a:gd name="connsiteY514" fmla="*/ 815901 h 995567"/>
                <a:gd name="connsiteX515" fmla="*/ 1169598 w 5792044"/>
                <a:gd name="connsiteY515" fmla="*/ 782420 h 995567"/>
                <a:gd name="connsiteX516" fmla="*/ 1162086 w 5792044"/>
                <a:gd name="connsiteY516" fmla="*/ 782420 h 995567"/>
                <a:gd name="connsiteX517" fmla="*/ 1052140 w 5792044"/>
                <a:gd name="connsiteY517" fmla="*/ 480649 h 995567"/>
                <a:gd name="connsiteX518" fmla="*/ 1162086 w 5792044"/>
                <a:gd name="connsiteY518" fmla="*/ 178878 h 995567"/>
                <a:gd name="connsiteX519" fmla="*/ 1169598 w 5792044"/>
                <a:gd name="connsiteY519" fmla="*/ 178878 h 995567"/>
                <a:gd name="connsiteX520" fmla="*/ 1194658 w 5792044"/>
                <a:gd name="connsiteY520" fmla="*/ 145309 h 995567"/>
                <a:gd name="connsiteX521" fmla="*/ 1169598 w 5792044"/>
                <a:gd name="connsiteY521" fmla="*/ 111828 h 995567"/>
                <a:gd name="connsiteX522" fmla="*/ 169420 w 5792044"/>
                <a:gd name="connsiteY522" fmla="*/ 111828 h 995567"/>
                <a:gd name="connsiteX523" fmla="*/ 144426 w 5792044"/>
                <a:gd name="connsiteY523" fmla="*/ 145309 h 995567"/>
                <a:gd name="connsiteX524" fmla="*/ 169420 w 5792044"/>
                <a:gd name="connsiteY524" fmla="*/ 178878 h 995567"/>
                <a:gd name="connsiteX525" fmla="*/ 176864 w 5792044"/>
                <a:gd name="connsiteY525" fmla="*/ 178878 h 995567"/>
                <a:gd name="connsiteX526" fmla="*/ 286876 w 5792044"/>
                <a:gd name="connsiteY526" fmla="*/ 480649 h 995567"/>
                <a:gd name="connsiteX527" fmla="*/ 176864 w 5792044"/>
                <a:gd name="connsiteY527" fmla="*/ 782420 h 995567"/>
                <a:gd name="connsiteX528" fmla="*/ 169420 w 5792044"/>
                <a:gd name="connsiteY528" fmla="*/ 782420 h 995567"/>
                <a:gd name="connsiteX529" fmla="*/ 144426 w 5792044"/>
                <a:gd name="connsiteY529" fmla="*/ 815901 h 995567"/>
                <a:gd name="connsiteX530" fmla="*/ 169420 w 5792044"/>
                <a:gd name="connsiteY530" fmla="*/ 849470 h 995567"/>
                <a:gd name="connsiteX531" fmla="*/ 607408 w 5792044"/>
                <a:gd name="connsiteY531" fmla="*/ 849470 h 995567"/>
                <a:gd name="connsiteX532" fmla="*/ 632468 w 5792044"/>
                <a:gd name="connsiteY532" fmla="*/ 815901 h 995567"/>
                <a:gd name="connsiteX533" fmla="*/ 607408 w 5792044"/>
                <a:gd name="connsiteY533" fmla="*/ 782420 h 995567"/>
                <a:gd name="connsiteX534" fmla="*/ 599896 w 5792044"/>
                <a:gd name="connsiteY534" fmla="*/ 782420 h 995567"/>
                <a:gd name="connsiteX535" fmla="*/ 489950 w 5792044"/>
                <a:gd name="connsiteY535" fmla="*/ 480649 h 995567"/>
                <a:gd name="connsiteX536" fmla="*/ 599896 w 5792044"/>
                <a:gd name="connsiteY536" fmla="*/ 178878 h 995567"/>
                <a:gd name="connsiteX537" fmla="*/ 607408 w 5792044"/>
                <a:gd name="connsiteY537" fmla="*/ 178878 h 995567"/>
                <a:gd name="connsiteX538" fmla="*/ 632468 w 5792044"/>
                <a:gd name="connsiteY538" fmla="*/ 145309 h 995567"/>
                <a:gd name="connsiteX539" fmla="*/ 607408 w 5792044"/>
                <a:gd name="connsiteY539" fmla="*/ 111828 h 995567"/>
                <a:gd name="connsiteX540" fmla="*/ 0 w 5792044"/>
                <a:gd name="connsiteY540" fmla="*/ 0 h 995567"/>
                <a:gd name="connsiteX541" fmla="*/ 5792044 w 5792044"/>
                <a:gd name="connsiteY541" fmla="*/ 0 h 995567"/>
                <a:gd name="connsiteX542" fmla="*/ 5792044 w 5792044"/>
                <a:gd name="connsiteY542" fmla="*/ 995567 h 995567"/>
                <a:gd name="connsiteX543" fmla="*/ 0 w 5792044"/>
                <a:gd name="connsiteY543" fmla="*/ 995567 h 99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</a:cxnLst>
              <a:rect l="l" t="t" r="r" b="b"/>
              <a:pathLst>
                <a:path w="5792044" h="995567">
                  <a:moveTo>
                    <a:pt x="5423390" y="513870"/>
                  </a:moveTo>
                  <a:cubicBezTo>
                    <a:pt x="5416480" y="513870"/>
                    <a:pt x="5410896" y="521434"/>
                    <a:pt x="5410896" y="530600"/>
                  </a:cubicBezTo>
                  <a:cubicBezTo>
                    <a:pt x="5410896" y="554805"/>
                    <a:pt x="5400064" y="578744"/>
                    <a:pt x="5380528" y="598055"/>
                  </a:cubicBezTo>
                  <a:cubicBezTo>
                    <a:pt x="5338662" y="639524"/>
                    <a:pt x="5307296" y="684464"/>
                    <a:pt x="5287426" y="731717"/>
                  </a:cubicBezTo>
                  <a:cubicBezTo>
                    <a:pt x="5285166" y="736967"/>
                    <a:pt x="5285232" y="743286"/>
                    <a:pt x="5287426" y="748447"/>
                  </a:cubicBezTo>
                  <a:cubicBezTo>
                    <a:pt x="5289686" y="753520"/>
                    <a:pt x="5293806" y="756812"/>
                    <a:pt x="5298258" y="756812"/>
                  </a:cubicBezTo>
                  <a:lnTo>
                    <a:pt x="5548390" y="756812"/>
                  </a:lnTo>
                  <a:cubicBezTo>
                    <a:pt x="5552908" y="756812"/>
                    <a:pt x="5556962" y="753520"/>
                    <a:pt x="5559222" y="748447"/>
                  </a:cubicBezTo>
                  <a:cubicBezTo>
                    <a:pt x="5561548" y="743286"/>
                    <a:pt x="5561548" y="736967"/>
                    <a:pt x="5559354" y="731717"/>
                  </a:cubicBezTo>
                  <a:cubicBezTo>
                    <a:pt x="5539418" y="684464"/>
                    <a:pt x="5508052" y="639524"/>
                    <a:pt x="5466252" y="598055"/>
                  </a:cubicBezTo>
                  <a:cubicBezTo>
                    <a:pt x="5446650" y="578744"/>
                    <a:pt x="5435884" y="554805"/>
                    <a:pt x="5435884" y="530600"/>
                  </a:cubicBezTo>
                  <a:cubicBezTo>
                    <a:pt x="5435884" y="521345"/>
                    <a:pt x="5430168" y="513870"/>
                    <a:pt x="5423390" y="513870"/>
                  </a:cubicBezTo>
                  <a:close/>
                  <a:moveTo>
                    <a:pt x="4866160" y="513870"/>
                  </a:moveTo>
                  <a:cubicBezTo>
                    <a:pt x="4859250" y="513870"/>
                    <a:pt x="4853666" y="521434"/>
                    <a:pt x="4853666" y="530600"/>
                  </a:cubicBezTo>
                  <a:cubicBezTo>
                    <a:pt x="4853666" y="554805"/>
                    <a:pt x="4842836" y="578744"/>
                    <a:pt x="4823298" y="598055"/>
                  </a:cubicBezTo>
                  <a:cubicBezTo>
                    <a:pt x="4781432" y="639524"/>
                    <a:pt x="4750066" y="684464"/>
                    <a:pt x="4730196" y="731717"/>
                  </a:cubicBezTo>
                  <a:cubicBezTo>
                    <a:pt x="4727936" y="736967"/>
                    <a:pt x="4728002" y="743286"/>
                    <a:pt x="4730196" y="748447"/>
                  </a:cubicBezTo>
                  <a:cubicBezTo>
                    <a:pt x="4732456" y="753520"/>
                    <a:pt x="4736576" y="756812"/>
                    <a:pt x="4741028" y="756812"/>
                  </a:cubicBezTo>
                  <a:lnTo>
                    <a:pt x="4991160" y="756812"/>
                  </a:lnTo>
                  <a:cubicBezTo>
                    <a:pt x="4995678" y="756812"/>
                    <a:pt x="4999732" y="753520"/>
                    <a:pt x="5001992" y="748447"/>
                  </a:cubicBezTo>
                  <a:cubicBezTo>
                    <a:pt x="5004318" y="743286"/>
                    <a:pt x="5004318" y="736967"/>
                    <a:pt x="5002124" y="731717"/>
                  </a:cubicBezTo>
                  <a:cubicBezTo>
                    <a:pt x="4982188" y="684464"/>
                    <a:pt x="4950822" y="639524"/>
                    <a:pt x="4909024" y="598055"/>
                  </a:cubicBezTo>
                  <a:cubicBezTo>
                    <a:pt x="4889420" y="578744"/>
                    <a:pt x="4878654" y="554805"/>
                    <a:pt x="4878654" y="530600"/>
                  </a:cubicBezTo>
                  <a:cubicBezTo>
                    <a:pt x="4878654" y="521345"/>
                    <a:pt x="4872938" y="513870"/>
                    <a:pt x="4866160" y="513870"/>
                  </a:cubicBezTo>
                  <a:close/>
                  <a:moveTo>
                    <a:pt x="4308930" y="513870"/>
                  </a:moveTo>
                  <a:cubicBezTo>
                    <a:pt x="4302020" y="513870"/>
                    <a:pt x="4296436" y="521434"/>
                    <a:pt x="4296436" y="530600"/>
                  </a:cubicBezTo>
                  <a:cubicBezTo>
                    <a:pt x="4296436" y="554805"/>
                    <a:pt x="4285604" y="578744"/>
                    <a:pt x="4266068" y="598055"/>
                  </a:cubicBezTo>
                  <a:cubicBezTo>
                    <a:pt x="4224202" y="639524"/>
                    <a:pt x="4192836" y="684464"/>
                    <a:pt x="4172966" y="731717"/>
                  </a:cubicBezTo>
                  <a:cubicBezTo>
                    <a:pt x="4170706" y="736967"/>
                    <a:pt x="4170772" y="743286"/>
                    <a:pt x="4172966" y="748447"/>
                  </a:cubicBezTo>
                  <a:cubicBezTo>
                    <a:pt x="4175226" y="753520"/>
                    <a:pt x="4179346" y="756812"/>
                    <a:pt x="4183798" y="756812"/>
                  </a:cubicBezTo>
                  <a:lnTo>
                    <a:pt x="4433930" y="756812"/>
                  </a:lnTo>
                  <a:cubicBezTo>
                    <a:pt x="4438448" y="756812"/>
                    <a:pt x="4442502" y="753520"/>
                    <a:pt x="4444762" y="748447"/>
                  </a:cubicBezTo>
                  <a:cubicBezTo>
                    <a:pt x="4447088" y="743286"/>
                    <a:pt x="4447088" y="736967"/>
                    <a:pt x="4444894" y="731717"/>
                  </a:cubicBezTo>
                  <a:cubicBezTo>
                    <a:pt x="4424958" y="684464"/>
                    <a:pt x="4393592" y="639524"/>
                    <a:pt x="4351792" y="598055"/>
                  </a:cubicBezTo>
                  <a:cubicBezTo>
                    <a:pt x="4332190" y="578744"/>
                    <a:pt x="4321424" y="554805"/>
                    <a:pt x="4321424" y="530600"/>
                  </a:cubicBezTo>
                  <a:cubicBezTo>
                    <a:pt x="4321424" y="521345"/>
                    <a:pt x="4315708" y="513870"/>
                    <a:pt x="4308930" y="513870"/>
                  </a:cubicBezTo>
                  <a:close/>
                  <a:moveTo>
                    <a:pt x="3751700" y="513870"/>
                  </a:moveTo>
                  <a:cubicBezTo>
                    <a:pt x="3744790" y="513870"/>
                    <a:pt x="3739206" y="521434"/>
                    <a:pt x="3739206" y="530600"/>
                  </a:cubicBezTo>
                  <a:cubicBezTo>
                    <a:pt x="3739206" y="554805"/>
                    <a:pt x="3728376" y="578744"/>
                    <a:pt x="3708838" y="598055"/>
                  </a:cubicBezTo>
                  <a:cubicBezTo>
                    <a:pt x="3666972" y="639524"/>
                    <a:pt x="3635606" y="684464"/>
                    <a:pt x="3615736" y="731717"/>
                  </a:cubicBezTo>
                  <a:cubicBezTo>
                    <a:pt x="3613476" y="736967"/>
                    <a:pt x="3613542" y="743286"/>
                    <a:pt x="3615736" y="748447"/>
                  </a:cubicBezTo>
                  <a:cubicBezTo>
                    <a:pt x="3617996" y="753520"/>
                    <a:pt x="3622116" y="756812"/>
                    <a:pt x="3626568" y="756812"/>
                  </a:cubicBezTo>
                  <a:lnTo>
                    <a:pt x="3876700" y="756812"/>
                  </a:lnTo>
                  <a:cubicBezTo>
                    <a:pt x="3881218" y="756812"/>
                    <a:pt x="3885272" y="753520"/>
                    <a:pt x="3887532" y="748447"/>
                  </a:cubicBezTo>
                  <a:cubicBezTo>
                    <a:pt x="3889858" y="743286"/>
                    <a:pt x="3889858" y="736967"/>
                    <a:pt x="3887664" y="731717"/>
                  </a:cubicBezTo>
                  <a:cubicBezTo>
                    <a:pt x="3867728" y="684464"/>
                    <a:pt x="3836362" y="639524"/>
                    <a:pt x="3794564" y="598055"/>
                  </a:cubicBezTo>
                  <a:cubicBezTo>
                    <a:pt x="3774960" y="578744"/>
                    <a:pt x="3764194" y="554805"/>
                    <a:pt x="3764194" y="530600"/>
                  </a:cubicBezTo>
                  <a:cubicBezTo>
                    <a:pt x="3764194" y="521345"/>
                    <a:pt x="3758478" y="513870"/>
                    <a:pt x="3751700" y="513870"/>
                  </a:cubicBezTo>
                  <a:close/>
                  <a:moveTo>
                    <a:pt x="3194470" y="513870"/>
                  </a:moveTo>
                  <a:cubicBezTo>
                    <a:pt x="3187560" y="513870"/>
                    <a:pt x="3181976" y="521434"/>
                    <a:pt x="3181976" y="530600"/>
                  </a:cubicBezTo>
                  <a:cubicBezTo>
                    <a:pt x="3181976" y="554805"/>
                    <a:pt x="3171144" y="578744"/>
                    <a:pt x="3151608" y="598055"/>
                  </a:cubicBezTo>
                  <a:cubicBezTo>
                    <a:pt x="3109742" y="639524"/>
                    <a:pt x="3078376" y="684464"/>
                    <a:pt x="3058506" y="731717"/>
                  </a:cubicBezTo>
                  <a:cubicBezTo>
                    <a:pt x="3056246" y="736967"/>
                    <a:pt x="3056312" y="743286"/>
                    <a:pt x="3058506" y="748447"/>
                  </a:cubicBezTo>
                  <a:cubicBezTo>
                    <a:pt x="3060766" y="753520"/>
                    <a:pt x="3064886" y="756812"/>
                    <a:pt x="3069338" y="756812"/>
                  </a:cubicBezTo>
                  <a:lnTo>
                    <a:pt x="3319470" y="756812"/>
                  </a:lnTo>
                  <a:cubicBezTo>
                    <a:pt x="3323988" y="756812"/>
                    <a:pt x="3328042" y="753520"/>
                    <a:pt x="3330302" y="748447"/>
                  </a:cubicBezTo>
                  <a:cubicBezTo>
                    <a:pt x="3332628" y="743286"/>
                    <a:pt x="3332628" y="736967"/>
                    <a:pt x="3330434" y="731717"/>
                  </a:cubicBezTo>
                  <a:cubicBezTo>
                    <a:pt x="3310498" y="684464"/>
                    <a:pt x="3279132" y="639524"/>
                    <a:pt x="3237332" y="598055"/>
                  </a:cubicBezTo>
                  <a:cubicBezTo>
                    <a:pt x="3217730" y="578744"/>
                    <a:pt x="3206964" y="554805"/>
                    <a:pt x="3206964" y="530600"/>
                  </a:cubicBezTo>
                  <a:cubicBezTo>
                    <a:pt x="3206964" y="521345"/>
                    <a:pt x="3201248" y="513870"/>
                    <a:pt x="3194470" y="513870"/>
                  </a:cubicBezTo>
                  <a:close/>
                  <a:moveTo>
                    <a:pt x="2637240" y="513870"/>
                  </a:moveTo>
                  <a:cubicBezTo>
                    <a:pt x="2630330" y="513870"/>
                    <a:pt x="2624746" y="521434"/>
                    <a:pt x="2624746" y="530600"/>
                  </a:cubicBezTo>
                  <a:cubicBezTo>
                    <a:pt x="2624746" y="554805"/>
                    <a:pt x="2613916" y="578744"/>
                    <a:pt x="2594378" y="598055"/>
                  </a:cubicBezTo>
                  <a:cubicBezTo>
                    <a:pt x="2552512" y="639524"/>
                    <a:pt x="2521146" y="684464"/>
                    <a:pt x="2501276" y="731717"/>
                  </a:cubicBezTo>
                  <a:cubicBezTo>
                    <a:pt x="2499016" y="736967"/>
                    <a:pt x="2499082" y="743286"/>
                    <a:pt x="2501276" y="748447"/>
                  </a:cubicBezTo>
                  <a:cubicBezTo>
                    <a:pt x="2503536" y="753520"/>
                    <a:pt x="2507656" y="756812"/>
                    <a:pt x="2512108" y="756812"/>
                  </a:cubicBezTo>
                  <a:lnTo>
                    <a:pt x="2762240" y="756812"/>
                  </a:lnTo>
                  <a:cubicBezTo>
                    <a:pt x="2766758" y="756812"/>
                    <a:pt x="2770812" y="753520"/>
                    <a:pt x="2773072" y="748447"/>
                  </a:cubicBezTo>
                  <a:cubicBezTo>
                    <a:pt x="2775398" y="743286"/>
                    <a:pt x="2775398" y="736967"/>
                    <a:pt x="2773204" y="731717"/>
                  </a:cubicBezTo>
                  <a:cubicBezTo>
                    <a:pt x="2753268" y="684464"/>
                    <a:pt x="2721902" y="639524"/>
                    <a:pt x="2680104" y="598055"/>
                  </a:cubicBezTo>
                  <a:cubicBezTo>
                    <a:pt x="2660500" y="578744"/>
                    <a:pt x="2649734" y="554805"/>
                    <a:pt x="2649734" y="530600"/>
                  </a:cubicBezTo>
                  <a:cubicBezTo>
                    <a:pt x="2649734" y="521345"/>
                    <a:pt x="2644018" y="513870"/>
                    <a:pt x="2637240" y="513870"/>
                  </a:cubicBezTo>
                  <a:close/>
                  <a:moveTo>
                    <a:pt x="2075050" y="513870"/>
                  </a:moveTo>
                  <a:cubicBezTo>
                    <a:pt x="2068140" y="513870"/>
                    <a:pt x="2062556" y="521434"/>
                    <a:pt x="2062556" y="530600"/>
                  </a:cubicBezTo>
                  <a:cubicBezTo>
                    <a:pt x="2062556" y="554805"/>
                    <a:pt x="2051724" y="578744"/>
                    <a:pt x="2032188" y="598055"/>
                  </a:cubicBezTo>
                  <a:cubicBezTo>
                    <a:pt x="1990322" y="639524"/>
                    <a:pt x="1958956" y="684464"/>
                    <a:pt x="1939086" y="731717"/>
                  </a:cubicBezTo>
                  <a:cubicBezTo>
                    <a:pt x="1936826" y="736967"/>
                    <a:pt x="1936892" y="743286"/>
                    <a:pt x="1939086" y="748447"/>
                  </a:cubicBezTo>
                  <a:cubicBezTo>
                    <a:pt x="1941346" y="753520"/>
                    <a:pt x="1945466" y="756812"/>
                    <a:pt x="1949918" y="756812"/>
                  </a:cubicBezTo>
                  <a:lnTo>
                    <a:pt x="2200050" y="756812"/>
                  </a:lnTo>
                  <a:cubicBezTo>
                    <a:pt x="2204568" y="756812"/>
                    <a:pt x="2208622" y="753520"/>
                    <a:pt x="2210882" y="748447"/>
                  </a:cubicBezTo>
                  <a:cubicBezTo>
                    <a:pt x="2213208" y="743286"/>
                    <a:pt x="2213208" y="736967"/>
                    <a:pt x="2211014" y="731717"/>
                  </a:cubicBezTo>
                  <a:cubicBezTo>
                    <a:pt x="2191078" y="684464"/>
                    <a:pt x="2159712" y="639524"/>
                    <a:pt x="2117912" y="598055"/>
                  </a:cubicBezTo>
                  <a:cubicBezTo>
                    <a:pt x="2098310" y="578744"/>
                    <a:pt x="2087544" y="554805"/>
                    <a:pt x="2087544" y="530600"/>
                  </a:cubicBezTo>
                  <a:cubicBezTo>
                    <a:pt x="2087544" y="521345"/>
                    <a:pt x="2081828" y="513870"/>
                    <a:pt x="2075050" y="513870"/>
                  </a:cubicBezTo>
                  <a:close/>
                  <a:moveTo>
                    <a:pt x="1512860" y="513870"/>
                  </a:moveTo>
                  <a:cubicBezTo>
                    <a:pt x="1505950" y="513870"/>
                    <a:pt x="1500366" y="521434"/>
                    <a:pt x="1500366" y="530600"/>
                  </a:cubicBezTo>
                  <a:cubicBezTo>
                    <a:pt x="1500366" y="554805"/>
                    <a:pt x="1489536" y="578744"/>
                    <a:pt x="1469998" y="598055"/>
                  </a:cubicBezTo>
                  <a:cubicBezTo>
                    <a:pt x="1428132" y="639524"/>
                    <a:pt x="1396766" y="684464"/>
                    <a:pt x="1376896" y="731717"/>
                  </a:cubicBezTo>
                  <a:cubicBezTo>
                    <a:pt x="1374636" y="736967"/>
                    <a:pt x="1374702" y="743286"/>
                    <a:pt x="1376896" y="748447"/>
                  </a:cubicBezTo>
                  <a:cubicBezTo>
                    <a:pt x="1379156" y="753520"/>
                    <a:pt x="1383276" y="756812"/>
                    <a:pt x="1387728" y="756812"/>
                  </a:cubicBezTo>
                  <a:lnTo>
                    <a:pt x="1637860" y="756812"/>
                  </a:lnTo>
                  <a:cubicBezTo>
                    <a:pt x="1642378" y="756812"/>
                    <a:pt x="1646432" y="753520"/>
                    <a:pt x="1648692" y="748447"/>
                  </a:cubicBezTo>
                  <a:cubicBezTo>
                    <a:pt x="1651018" y="743286"/>
                    <a:pt x="1651018" y="736967"/>
                    <a:pt x="1648824" y="731717"/>
                  </a:cubicBezTo>
                  <a:cubicBezTo>
                    <a:pt x="1628888" y="684464"/>
                    <a:pt x="1597522" y="639524"/>
                    <a:pt x="1555724" y="598055"/>
                  </a:cubicBezTo>
                  <a:cubicBezTo>
                    <a:pt x="1536120" y="578744"/>
                    <a:pt x="1525354" y="554805"/>
                    <a:pt x="1525354" y="530600"/>
                  </a:cubicBezTo>
                  <a:cubicBezTo>
                    <a:pt x="1525354" y="521345"/>
                    <a:pt x="1519638" y="513870"/>
                    <a:pt x="1512860" y="513870"/>
                  </a:cubicBezTo>
                  <a:close/>
                  <a:moveTo>
                    <a:pt x="950670" y="513870"/>
                  </a:moveTo>
                  <a:cubicBezTo>
                    <a:pt x="943760" y="513870"/>
                    <a:pt x="938176" y="521434"/>
                    <a:pt x="938176" y="530600"/>
                  </a:cubicBezTo>
                  <a:cubicBezTo>
                    <a:pt x="938176" y="554805"/>
                    <a:pt x="927344" y="578744"/>
                    <a:pt x="907808" y="598055"/>
                  </a:cubicBezTo>
                  <a:cubicBezTo>
                    <a:pt x="865942" y="639524"/>
                    <a:pt x="834576" y="684464"/>
                    <a:pt x="814706" y="731717"/>
                  </a:cubicBezTo>
                  <a:cubicBezTo>
                    <a:pt x="812446" y="736967"/>
                    <a:pt x="812512" y="743286"/>
                    <a:pt x="814706" y="748447"/>
                  </a:cubicBezTo>
                  <a:cubicBezTo>
                    <a:pt x="816966" y="753520"/>
                    <a:pt x="821086" y="756812"/>
                    <a:pt x="825538" y="756812"/>
                  </a:cubicBezTo>
                  <a:lnTo>
                    <a:pt x="1075670" y="756812"/>
                  </a:lnTo>
                  <a:cubicBezTo>
                    <a:pt x="1080188" y="756812"/>
                    <a:pt x="1084242" y="753520"/>
                    <a:pt x="1086502" y="748447"/>
                  </a:cubicBezTo>
                  <a:cubicBezTo>
                    <a:pt x="1088828" y="743286"/>
                    <a:pt x="1088828" y="736967"/>
                    <a:pt x="1086634" y="731717"/>
                  </a:cubicBezTo>
                  <a:cubicBezTo>
                    <a:pt x="1066698" y="684464"/>
                    <a:pt x="1035332" y="639524"/>
                    <a:pt x="993532" y="598055"/>
                  </a:cubicBezTo>
                  <a:cubicBezTo>
                    <a:pt x="973930" y="578744"/>
                    <a:pt x="963164" y="554805"/>
                    <a:pt x="963164" y="530600"/>
                  </a:cubicBezTo>
                  <a:cubicBezTo>
                    <a:pt x="963164" y="521345"/>
                    <a:pt x="957448" y="513870"/>
                    <a:pt x="950670" y="513870"/>
                  </a:cubicBezTo>
                  <a:close/>
                  <a:moveTo>
                    <a:pt x="388480" y="513870"/>
                  </a:moveTo>
                  <a:cubicBezTo>
                    <a:pt x="381570" y="513870"/>
                    <a:pt x="375986" y="521434"/>
                    <a:pt x="375986" y="530600"/>
                  </a:cubicBezTo>
                  <a:cubicBezTo>
                    <a:pt x="375986" y="554805"/>
                    <a:pt x="365156" y="578744"/>
                    <a:pt x="345618" y="598055"/>
                  </a:cubicBezTo>
                  <a:cubicBezTo>
                    <a:pt x="303752" y="639524"/>
                    <a:pt x="272386" y="684464"/>
                    <a:pt x="252516" y="731717"/>
                  </a:cubicBezTo>
                  <a:cubicBezTo>
                    <a:pt x="250256" y="736967"/>
                    <a:pt x="250322" y="743286"/>
                    <a:pt x="252516" y="748447"/>
                  </a:cubicBezTo>
                  <a:cubicBezTo>
                    <a:pt x="254776" y="753520"/>
                    <a:pt x="258896" y="756812"/>
                    <a:pt x="263348" y="756812"/>
                  </a:cubicBezTo>
                  <a:lnTo>
                    <a:pt x="513480" y="756812"/>
                  </a:lnTo>
                  <a:cubicBezTo>
                    <a:pt x="517998" y="756812"/>
                    <a:pt x="522052" y="753520"/>
                    <a:pt x="524312" y="748447"/>
                  </a:cubicBezTo>
                  <a:cubicBezTo>
                    <a:pt x="526638" y="743286"/>
                    <a:pt x="526638" y="736967"/>
                    <a:pt x="524444" y="731717"/>
                  </a:cubicBezTo>
                  <a:cubicBezTo>
                    <a:pt x="504508" y="684464"/>
                    <a:pt x="473142" y="639524"/>
                    <a:pt x="431344" y="598055"/>
                  </a:cubicBezTo>
                  <a:cubicBezTo>
                    <a:pt x="411740" y="578744"/>
                    <a:pt x="400974" y="554805"/>
                    <a:pt x="400974" y="530600"/>
                  </a:cubicBezTo>
                  <a:cubicBezTo>
                    <a:pt x="400974" y="521345"/>
                    <a:pt x="395258" y="513870"/>
                    <a:pt x="388480" y="513870"/>
                  </a:cubicBezTo>
                  <a:close/>
                  <a:moveTo>
                    <a:pt x="5361348" y="280262"/>
                  </a:moveTo>
                  <a:cubicBezTo>
                    <a:pt x="5357230" y="280262"/>
                    <a:pt x="5353442" y="282931"/>
                    <a:pt x="5351118" y="287381"/>
                  </a:cubicBezTo>
                  <a:cubicBezTo>
                    <a:pt x="5348726" y="291831"/>
                    <a:pt x="5348196" y="297527"/>
                    <a:pt x="5349524" y="302688"/>
                  </a:cubicBezTo>
                  <a:cubicBezTo>
                    <a:pt x="5359488" y="340599"/>
                    <a:pt x="5375230" y="376642"/>
                    <a:pt x="5396222" y="410103"/>
                  </a:cubicBezTo>
                  <a:cubicBezTo>
                    <a:pt x="5405654" y="425143"/>
                    <a:pt x="5410902" y="444188"/>
                    <a:pt x="5410902" y="463589"/>
                  </a:cubicBezTo>
                  <a:cubicBezTo>
                    <a:pt x="5410902" y="472844"/>
                    <a:pt x="5416482" y="480408"/>
                    <a:pt x="5423390" y="480408"/>
                  </a:cubicBezTo>
                  <a:cubicBezTo>
                    <a:pt x="5430166" y="480408"/>
                    <a:pt x="5435878" y="472844"/>
                    <a:pt x="5435878" y="463589"/>
                  </a:cubicBezTo>
                  <a:cubicBezTo>
                    <a:pt x="5435878" y="444099"/>
                    <a:pt x="5441060" y="425143"/>
                    <a:pt x="5450492" y="410103"/>
                  </a:cubicBezTo>
                  <a:cubicBezTo>
                    <a:pt x="5471484" y="376642"/>
                    <a:pt x="5487160" y="340599"/>
                    <a:pt x="5497190" y="302688"/>
                  </a:cubicBezTo>
                  <a:cubicBezTo>
                    <a:pt x="5498520" y="297527"/>
                    <a:pt x="5497922" y="291831"/>
                    <a:pt x="5495596" y="287381"/>
                  </a:cubicBezTo>
                  <a:cubicBezTo>
                    <a:pt x="5493204" y="282931"/>
                    <a:pt x="5489484" y="280262"/>
                    <a:pt x="5485366" y="280262"/>
                  </a:cubicBezTo>
                  <a:close/>
                  <a:moveTo>
                    <a:pt x="4804118" y="280262"/>
                  </a:moveTo>
                  <a:cubicBezTo>
                    <a:pt x="4800000" y="280262"/>
                    <a:pt x="4796212" y="282931"/>
                    <a:pt x="4793888" y="287381"/>
                  </a:cubicBezTo>
                  <a:cubicBezTo>
                    <a:pt x="4791496" y="291831"/>
                    <a:pt x="4790966" y="297527"/>
                    <a:pt x="4792294" y="302688"/>
                  </a:cubicBezTo>
                  <a:cubicBezTo>
                    <a:pt x="4802258" y="340599"/>
                    <a:pt x="4818000" y="376642"/>
                    <a:pt x="4838992" y="410103"/>
                  </a:cubicBezTo>
                  <a:cubicBezTo>
                    <a:pt x="4848424" y="425143"/>
                    <a:pt x="4853672" y="444188"/>
                    <a:pt x="4853672" y="463589"/>
                  </a:cubicBezTo>
                  <a:cubicBezTo>
                    <a:pt x="4853672" y="472844"/>
                    <a:pt x="4859252" y="480408"/>
                    <a:pt x="4866160" y="480408"/>
                  </a:cubicBezTo>
                  <a:cubicBezTo>
                    <a:pt x="4872936" y="480408"/>
                    <a:pt x="4878648" y="472844"/>
                    <a:pt x="4878648" y="463589"/>
                  </a:cubicBezTo>
                  <a:cubicBezTo>
                    <a:pt x="4878648" y="444099"/>
                    <a:pt x="4883830" y="425143"/>
                    <a:pt x="4893262" y="410103"/>
                  </a:cubicBezTo>
                  <a:cubicBezTo>
                    <a:pt x="4914254" y="376642"/>
                    <a:pt x="4929930" y="340599"/>
                    <a:pt x="4939960" y="302688"/>
                  </a:cubicBezTo>
                  <a:cubicBezTo>
                    <a:pt x="4941290" y="297527"/>
                    <a:pt x="4940692" y="291831"/>
                    <a:pt x="4938366" y="287381"/>
                  </a:cubicBezTo>
                  <a:cubicBezTo>
                    <a:pt x="4935974" y="282931"/>
                    <a:pt x="4932256" y="280262"/>
                    <a:pt x="4928136" y="280262"/>
                  </a:cubicBezTo>
                  <a:close/>
                  <a:moveTo>
                    <a:pt x="4246888" y="280262"/>
                  </a:moveTo>
                  <a:cubicBezTo>
                    <a:pt x="4242770" y="280262"/>
                    <a:pt x="4238982" y="282931"/>
                    <a:pt x="4236658" y="287381"/>
                  </a:cubicBezTo>
                  <a:cubicBezTo>
                    <a:pt x="4234266" y="291831"/>
                    <a:pt x="4233736" y="297527"/>
                    <a:pt x="4235064" y="302688"/>
                  </a:cubicBezTo>
                  <a:cubicBezTo>
                    <a:pt x="4245028" y="340599"/>
                    <a:pt x="4260770" y="376642"/>
                    <a:pt x="4281762" y="410103"/>
                  </a:cubicBezTo>
                  <a:cubicBezTo>
                    <a:pt x="4291194" y="425143"/>
                    <a:pt x="4296442" y="444188"/>
                    <a:pt x="4296442" y="463589"/>
                  </a:cubicBezTo>
                  <a:cubicBezTo>
                    <a:pt x="4296442" y="472844"/>
                    <a:pt x="4302022" y="480408"/>
                    <a:pt x="4308930" y="480408"/>
                  </a:cubicBezTo>
                  <a:cubicBezTo>
                    <a:pt x="4315706" y="480408"/>
                    <a:pt x="4321418" y="472844"/>
                    <a:pt x="4321418" y="463589"/>
                  </a:cubicBezTo>
                  <a:cubicBezTo>
                    <a:pt x="4321418" y="444099"/>
                    <a:pt x="4326600" y="425143"/>
                    <a:pt x="4336032" y="410103"/>
                  </a:cubicBezTo>
                  <a:cubicBezTo>
                    <a:pt x="4357024" y="376642"/>
                    <a:pt x="4372700" y="340599"/>
                    <a:pt x="4382730" y="302688"/>
                  </a:cubicBezTo>
                  <a:cubicBezTo>
                    <a:pt x="4384060" y="297527"/>
                    <a:pt x="4383462" y="291831"/>
                    <a:pt x="4381136" y="287381"/>
                  </a:cubicBezTo>
                  <a:cubicBezTo>
                    <a:pt x="4378744" y="282931"/>
                    <a:pt x="4375024" y="280262"/>
                    <a:pt x="4370906" y="280262"/>
                  </a:cubicBezTo>
                  <a:close/>
                  <a:moveTo>
                    <a:pt x="3689658" y="280262"/>
                  </a:moveTo>
                  <a:cubicBezTo>
                    <a:pt x="3685540" y="280262"/>
                    <a:pt x="3681752" y="282931"/>
                    <a:pt x="3679428" y="287381"/>
                  </a:cubicBezTo>
                  <a:cubicBezTo>
                    <a:pt x="3677036" y="291831"/>
                    <a:pt x="3676506" y="297527"/>
                    <a:pt x="3677834" y="302688"/>
                  </a:cubicBezTo>
                  <a:cubicBezTo>
                    <a:pt x="3687798" y="340599"/>
                    <a:pt x="3703540" y="376642"/>
                    <a:pt x="3724532" y="410103"/>
                  </a:cubicBezTo>
                  <a:cubicBezTo>
                    <a:pt x="3733964" y="425143"/>
                    <a:pt x="3739212" y="444188"/>
                    <a:pt x="3739212" y="463589"/>
                  </a:cubicBezTo>
                  <a:cubicBezTo>
                    <a:pt x="3739212" y="472844"/>
                    <a:pt x="3744792" y="480408"/>
                    <a:pt x="3751700" y="480408"/>
                  </a:cubicBezTo>
                  <a:cubicBezTo>
                    <a:pt x="3758476" y="480408"/>
                    <a:pt x="3764188" y="472844"/>
                    <a:pt x="3764188" y="463589"/>
                  </a:cubicBezTo>
                  <a:cubicBezTo>
                    <a:pt x="3764188" y="444099"/>
                    <a:pt x="3769370" y="425143"/>
                    <a:pt x="3778802" y="410103"/>
                  </a:cubicBezTo>
                  <a:cubicBezTo>
                    <a:pt x="3799794" y="376642"/>
                    <a:pt x="3815470" y="340599"/>
                    <a:pt x="3825500" y="302688"/>
                  </a:cubicBezTo>
                  <a:cubicBezTo>
                    <a:pt x="3826830" y="297527"/>
                    <a:pt x="3826232" y="291831"/>
                    <a:pt x="3823906" y="287381"/>
                  </a:cubicBezTo>
                  <a:cubicBezTo>
                    <a:pt x="3821514" y="282931"/>
                    <a:pt x="3817796" y="280262"/>
                    <a:pt x="3813676" y="280262"/>
                  </a:cubicBezTo>
                  <a:close/>
                  <a:moveTo>
                    <a:pt x="3132428" y="280262"/>
                  </a:moveTo>
                  <a:cubicBezTo>
                    <a:pt x="3128310" y="280262"/>
                    <a:pt x="3124522" y="282931"/>
                    <a:pt x="3122198" y="287381"/>
                  </a:cubicBezTo>
                  <a:cubicBezTo>
                    <a:pt x="3119806" y="291831"/>
                    <a:pt x="3119276" y="297527"/>
                    <a:pt x="3120604" y="302688"/>
                  </a:cubicBezTo>
                  <a:cubicBezTo>
                    <a:pt x="3130568" y="340599"/>
                    <a:pt x="3146310" y="376642"/>
                    <a:pt x="3167302" y="410103"/>
                  </a:cubicBezTo>
                  <a:cubicBezTo>
                    <a:pt x="3176734" y="425143"/>
                    <a:pt x="3181982" y="444188"/>
                    <a:pt x="3181982" y="463589"/>
                  </a:cubicBezTo>
                  <a:cubicBezTo>
                    <a:pt x="3181982" y="472844"/>
                    <a:pt x="3187562" y="480408"/>
                    <a:pt x="3194470" y="480408"/>
                  </a:cubicBezTo>
                  <a:cubicBezTo>
                    <a:pt x="3201246" y="480408"/>
                    <a:pt x="3206958" y="472844"/>
                    <a:pt x="3206958" y="463589"/>
                  </a:cubicBezTo>
                  <a:cubicBezTo>
                    <a:pt x="3206958" y="444099"/>
                    <a:pt x="3212140" y="425143"/>
                    <a:pt x="3221572" y="410103"/>
                  </a:cubicBezTo>
                  <a:cubicBezTo>
                    <a:pt x="3242564" y="376642"/>
                    <a:pt x="3258240" y="340599"/>
                    <a:pt x="3268270" y="302688"/>
                  </a:cubicBezTo>
                  <a:cubicBezTo>
                    <a:pt x="3269600" y="297527"/>
                    <a:pt x="3269002" y="291831"/>
                    <a:pt x="3266676" y="287381"/>
                  </a:cubicBezTo>
                  <a:cubicBezTo>
                    <a:pt x="3264284" y="282931"/>
                    <a:pt x="3260564" y="280262"/>
                    <a:pt x="3256446" y="280262"/>
                  </a:cubicBezTo>
                  <a:close/>
                  <a:moveTo>
                    <a:pt x="2575198" y="280262"/>
                  </a:moveTo>
                  <a:cubicBezTo>
                    <a:pt x="2571080" y="280262"/>
                    <a:pt x="2567292" y="282931"/>
                    <a:pt x="2564968" y="287381"/>
                  </a:cubicBezTo>
                  <a:cubicBezTo>
                    <a:pt x="2562576" y="291831"/>
                    <a:pt x="2562046" y="297527"/>
                    <a:pt x="2563374" y="302688"/>
                  </a:cubicBezTo>
                  <a:cubicBezTo>
                    <a:pt x="2573338" y="340599"/>
                    <a:pt x="2589080" y="376642"/>
                    <a:pt x="2610072" y="410103"/>
                  </a:cubicBezTo>
                  <a:cubicBezTo>
                    <a:pt x="2619504" y="425143"/>
                    <a:pt x="2624752" y="444188"/>
                    <a:pt x="2624752" y="463589"/>
                  </a:cubicBezTo>
                  <a:cubicBezTo>
                    <a:pt x="2624752" y="472844"/>
                    <a:pt x="2630332" y="480408"/>
                    <a:pt x="2637240" y="480408"/>
                  </a:cubicBezTo>
                  <a:cubicBezTo>
                    <a:pt x="2644016" y="480408"/>
                    <a:pt x="2649728" y="472844"/>
                    <a:pt x="2649728" y="463589"/>
                  </a:cubicBezTo>
                  <a:cubicBezTo>
                    <a:pt x="2649728" y="444099"/>
                    <a:pt x="2654910" y="425143"/>
                    <a:pt x="2664342" y="410103"/>
                  </a:cubicBezTo>
                  <a:cubicBezTo>
                    <a:pt x="2685334" y="376642"/>
                    <a:pt x="2701010" y="340599"/>
                    <a:pt x="2711040" y="302688"/>
                  </a:cubicBezTo>
                  <a:cubicBezTo>
                    <a:pt x="2712370" y="297527"/>
                    <a:pt x="2711772" y="291831"/>
                    <a:pt x="2709446" y="287381"/>
                  </a:cubicBezTo>
                  <a:cubicBezTo>
                    <a:pt x="2707054" y="282931"/>
                    <a:pt x="2703336" y="280262"/>
                    <a:pt x="2699216" y="280262"/>
                  </a:cubicBezTo>
                  <a:close/>
                  <a:moveTo>
                    <a:pt x="2013008" y="280262"/>
                  </a:moveTo>
                  <a:cubicBezTo>
                    <a:pt x="2008890" y="280262"/>
                    <a:pt x="2005102" y="282931"/>
                    <a:pt x="2002778" y="287381"/>
                  </a:cubicBezTo>
                  <a:cubicBezTo>
                    <a:pt x="2000386" y="291831"/>
                    <a:pt x="1999856" y="297527"/>
                    <a:pt x="2001184" y="302688"/>
                  </a:cubicBezTo>
                  <a:cubicBezTo>
                    <a:pt x="2011148" y="340599"/>
                    <a:pt x="2026890" y="376642"/>
                    <a:pt x="2047882" y="410103"/>
                  </a:cubicBezTo>
                  <a:cubicBezTo>
                    <a:pt x="2057314" y="425143"/>
                    <a:pt x="2062562" y="444188"/>
                    <a:pt x="2062562" y="463589"/>
                  </a:cubicBezTo>
                  <a:cubicBezTo>
                    <a:pt x="2062562" y="472844"/>
                    <a:pt x="2068142" y="480408"/>
                    <a:pt x="2075050" y="480408"/>
                  </a:cubicBezTo>
                  <a:cubicBezTo>
                    <a:pt x="2081826" y="480408"/>
                    <a:pt x="2087538" y="472844"/>
                    <a:pt x="2087538" y="463589"/>
                  </a:cubicBezTo>
                  <a:cubicBezTo>
                    <a:pt x="2087538" y="444099"/>
                    <a:pt x="2092720" y="425143"/>
                    <a:pt x="2102152" y="410103"/>
                  </a:cubicBezTo>
                  <a:cubicBezTo>
                    <a:pt x="2123144" y="376642"/>
                    <a:pt x="2138820" y="340599"/>
                    <a:pt x="2148850" y="302688"/>
                  </a:cubicBezTo>
                  <a:cubicBezTo>
                    <a:pt x="2150180" y="297527"/>
                    <a:pt x="2149582" y="291831"/>
                    <a:pt x="2147256" y="287381"/>
                  </a:cubicBezTo>
                  <a:cubicBezTo>
                    <a:pt x="2144864" y="282931"/>
                    <a:pt x="2141144" y="280262"/>
                    <a:pt x="2137026" y="280262"/>
                  </a:cubicBezTo>
                  <a:close/>
                  <a:moveTo>
                    <a:pt x="1450818" y="280262"/>
                  </a:moveTo>
                  <a:cubicBezTo>
                    <a:pt x="1446700" y="280262"/>
                    <a:pt x="1442912" y="282931"/>
                    <a:pt x="1440588" y="287381"/>
                  </a:cubicBezTo>
                  <a:cubicBezTo>
                    <a:pt x="1438196" y="291831"/>
                    <a:pt x="1437666" y="297527"/>
                    <a:pt x="1438994" y="302688"/>
                  </a:cubicBezTo>
                  <a:cubicBezTo>
                    <a:pt x="1448958" y="340599"/>
                    <a:pt x="1464700" y="376642"/>
                    <a:pt x="1485692" y="410103"/>
                  </a:cubicBezTo>
                  <a:cubicBezTo>
                    <a:pt x="1495124" y="425143"/>
                    <a:pt x="1500372" y="444188"/>
                    <a:pt x="1500372" y="463589"/>
                  </a:cubicBezTo>
                  <a:cubicBezTo>
                    <a:pt x="1500372" y="472844"/>
                    <a:pt x="1505952" y="480408"/>
                    <a:pt x="1512860" y="480408"/>
                  </a:cubicBezTo>
                  <a:cubicBezTo>
                    <a:pt x="1519636" y="480408"/>
                    <a:pt x="1525348" y="472844"/>
                    <a:pt x="1525348" y="463589"/>
                  </a:cubicBezTo>
                  <a:cubicBezTo>
                    <a:pt x="1525348" y="444099"/>
                    <a:pt x="1530530" y="425143"/>
                    <a:pt x="1539962" y="410103"/>
                  </a:cubicBezTo>
                  <a:cubicBezTo>
                    <a:pt x="1560954" y="376642"/>
                    <a:pt x="1576630" y="340599"/>
                    <a:pt x="1586660" y="302688"/>
                  </a:cubicBezTo>
                  <a:cubicBezTo>
                    <a:pt x="1587990" y="297527"/>
                    <a:pt x="1587392" y="291831"/>
                    <a:pt x="1585066" y="287381"/>
                  </a:cubicBezTo>
                  <a:cubicBezTo>
                    <a:pt x="1582674" y="282931"/>
                    <a:pt x="1578956" y="280262"/>
                    <a:pt x="1574836" y="280262"/>
                  </a:cubicBezTo>
                  <a:close/>
                  <a:moveTo>
                    <a:pt x="888628" y="280262"/>
                  </a:moveTo>
                  <a:cubicBezTo>
                    <a:pt x="884510" y="280262"/>
                    <a:pt x="880722" y="282931"/>
                    <a:pt x="878398" y="287381"/>
                  </a:cubicBezTo>
                  <a:cubicBezTo>
                    <a:pt x="876006" y="291831"/>
                    <a:pt x="875476" y="297527"/>
                    <a:pt x="876804" y="302688"/>
                  </a:cubicBezTo>
                  <a:cubicBezTo>
                    <a:pt x="886768" y="340599"/>
                    <a:pt x="902510" y="376642"/>
                    <a:pt x="923502" y="410103"/>
                  </a:cubicBezTo>
                  <a:cubicBezTo>
                    <a:pt x="932934" y="425143"/>
                    <a:pt x="938182" y="444188"/>
                    <a:pt x="938182" y="463589"/>
                  </a:cubicBezTo>
                  <a:cubicBezTo>
                    <a:pt x="938182" y="472844"/>
                    <a:pt x="943762" y="480408"/>
                    <a:pt x="950670" y="480408"/>
                  </a:cubicBezTo>
                  <a:cubicBezTo>
                    <a:pt x="957446" y="480408"/>
                    <a:pt x="963158" y="472844"/>
                    <a:pt x="963158" y="463589"/>
                  </a:cubicBezTo>
                  <a:cubicBezTo>
                    <a:pt x="963158" y="444099"/>
                    <a:pt x="968340" y="425143"/>
                    <a:pt x="977772" y="410103"/>
                  </a:cubicBezTo>
                  <a:cubicBezTo>
                    <a:pt x="998764" y="376642"/>
                    <a:pt x="1014440" y="340599"/>
                    <a:pt x="1024470" y="302688"/>
                  </a:cubicBezTo>
                  <a:cubicBezTo>
                    <a:pt x="1025800" y="297527"/>
                    <a:pt x="1025202" y="291831"/>
                    <a:pt x="1022876" y="287381"/>
                  </a:cubicBezTo>
                  <a:cubicBezTo>
                    <a:pt x="1020484" y="282931"/>
                    <a:pt x="1016764" y="280262"/>
                    <a:pt x="1012646" y="280262"/>
                  </a:cubicBezTo>
                  <a:close/>
                  <a:moveTo>
                    <a:pt x="326438" y="280262"/>
                  </a:moveTo>
                  <a:cubicBezTo>
                    <a:pt x="322320" y="280262"/>
                    <a:pt x="318532" y="282931"/>
                    <a:pt x="316208" y="287381"/>
                  </a:cubicBezTo>
                  <a:cubicBezTo>
                    <a:pt x="313816" y="291831"/>
                    <a:pt x="313286" y="297527"/>
                    <a:pt x="314614" y="302688"/>
                  </a:cubicBezTo>
                  <a:cubicBezTo>
                    <a:pt x="324578" y="340599"/>
                    <a:pt x="340320" y="376642"/>
                    <a:pt x="361312" y="410103"/>
                  </a:cubicBezTo>
                  <a:cubicBezTo>
                    <a:pt x="370744" y="425143"/>
                    <a:pt x="375992" y="444188"/>
                    <a:pt x="375992" y="463589"/>
                  </a:cubicBezTo>
                  <a:cubicBezTo>
                    <a:pt x="375992" y="472844"/>
                    <a:pt x="381572" y="480408"/>
                    <a:pt x="388480" y="480408"/>
                  </a:cubicBezTo>
                  <a:cubicBezTo>
                    <a:pt x="395256" y="480408"/>
                    <a:pt x="400968" y="472844"/>
                    <a:pt x="400968" y="463589"/>
                  </a:cubicBezTo>
                  <a:cubicBezTo>
                    <a:pt x="400968" y="444099"/>
                    <a:pt x="406150" y="425143"/>
                    <a:pt x="415582" y="410103"/>
                  </a:cubicBezTo>
                  <a:cubicBezTo>
                    <a:pt x="436574" y="376642"/>
                    <a:pt x="452250" y="340599"/>
                    <a:pt x="462280" y="302688"/>
                  </a:cubicBezTo>
                  <a:cubicBezTo>
                    <a:pt x="463610" y="297527"/>
                    <a:pt x="463012" y="291831"/>
                    <a:pt x="460686" y="287381"/>
                  </a:cubicBezTo>
                  <a:cubicBezTo>
                    <a:pt x="458294" y="282931"/>
                    <a:pt x="454576" y="280262"/>
                    <a:pt x="450456" y="280262"/>
                  </a:cubicBezTo>
                  <a:close/>
                  <a:moveTo>
                    <a:pt x="5262028" y="178968"/>
                  </a:moveTo>
                  <a:lnTo>
                    <a:pt x="5584620" y="178968"/>
                  </a:lnTo>
                  <a:cubicBezTo>
                    <a:pt x="5575246" y="296862"/>
                    <a:pt x="5518014" y="387687"/>
                    <a:pt x="5475272" y="455539"/>
                  </a:cubicBezTo>
                  <a:lnTo>
                    <a:pt x="5473012" y="459101"/>
                  </a:lnTo>
                  <a:cubicBezTo>
                    <a:pt x="5465168" y="471478"/>
                    <a:pt x="5465168" y="489732"/>
                    <a:pt x="5473012" y="502198"/>
                  </a:cubicBezTo>
                  <a:lnTo>
                    <a:pt x="5475272" y="505938"/>
                  </a:lnTo>
                  <a:cubicBezTo>
                    <a:pt x="5518014" y="573701"/>
                    <a:pt x="5575246" y="664615"/>
                    <a:pt x="5584620" y="782420"/>
                  </a:cubicBezTo>
                  <a:lnTo>
                    <a:pt x="5262028" y="782420"/>
                  </a:lnTo>
                  <a:cubicBezTo>
                    <a:pt x="5271400" y="664615"/>
                    <a:pt x="5328634" y="573701"/>
                    <a:pt x="5371376" y="505938"/>
                  </a:cubicBezTo>
                  <a:lnTo>
                    <a:pt x="5373636" y="502198"/>
                  </a:lnTo>
                  <a:cubicBezTo>
                    <a:pt x="5381546" y="489821"/>
                    <a:pt x="5381546" y="471478"/>
                    <a:pt x="5373636" y="459101"/>
                  </a:cubicBezTo>
                  <a:lnTo>
                    <a:pt x="5371376" y="455539"/>
                  </a:lnTo>
                  <a:cubicBezTo>
                    <a:pt x="5328634" y="387687"/>
                    <a:pt x="5271400" y="296862"/>
                    <a:pt x="5262028" y="178968"/>
                  </a:cubicBezTo>
                  <a:close/>
                  <a:moveTo>
                    <a:pt x="4704798" y="178968"/>
                  </a:moveTo>
                  <a:lnTo>
                    <a:pt x="5027390" y="178968"/>
                  </a:lnTo>
                  <a:cubicBezTo>
                    <a:pt x="5018016" y="296862"/>
                    <a:pt x="4960784" y="387687"/>
                    <a:pt x="4918042" y="455539"/>
                  </a:cubicBezTo>
                  <a:lnTo>
                    <a:pt x="4915782" y="459101"/>
                  </a:lnTo>
                  <a:cubicBezTo>
                    <a:pt x="4907938" y="471478"/>
                    <a:pt x="4907938" y="489732"/>
                    <a:pt x="4915782" y="502198"/>
                  </a:cubicBezTo>
                  <a:lnTo>
                    <a:pt x="4918042" y="505938"/>
                  </a:lnTo>
                  <a:cubicBezTo>
                    <a:pt x="4960784" y="573701"/>
                    <a:pt x="5018016" y="664615"/>
                    <a:pt x="5027390" y="782420"/>
                  </a:cubicBezTo>
                  <a:lnTo>
                    <a:pt x="4704798" y="782420"/>
                  </a:lnTo>
                  <a:cubicBezTo>
                    <a:pt x="4714170" y="664615"/>
                    <a:pt x="4771404" y="573701"/>
                    <a:pt x="4814146" y="505938"/>
                  </a:cubicBezTo>
                  <a:lnTo>
                    <a:pt x="4816406" y="502198"/>
                  </a:lnTo>
                  <a:cubicBezTo>
                    <a:pt x="4824316" y="489821"/>
                    <a:pt x="4824316" y="471478"/>
                    <a:pt x="4816406" y="459101"/>
                  </a:cubicBezTo>
                  <a:lnTo>
                    <a:pt x="4814146" y="455539"/>
                  </a:lnTo>
                  <a:cubicBezTo>
                    <a:pt x="4771404" y="387687"/>
                    <a:pt x="4714170" y="296862"/>
                    <a:pt x="4704798" y="178968"/>
                  </a:cubicBezTo>
                  <a:close/>
                  <a:moveTo>
                    <a:pt x="4147568" y="178968"/>
                  </a:moveTo>
                  <a:lnTo>
                    <a:pt x="4470160" y="178968"/>
                  </a:lnTo>
                  <a:cubicBezTo>
                    <a:pt x="4460786" y="296862"/>
                    <a:pt x="4403554" y="387687"/>
                    <a:pt x="4360812" y="455539"/>
                  </a:cubicBezTo>
                  <a:lnTo>
                    <a:pt x="4358552" y="459101"/>
                  </a:lnTo>
                  <a:cubicBezTo>
                    <a:pt x="4350708" y="471478"/>
                    <a:pt x="4350708" y="489732"/>
                    <a:pt x="4358552" y="502198"/>
                  </a:cubicBezTo>
                  <a:lnTo>
                    <a:pt x="4360812" y="505938"/>
                  </a:lnTo>
                  <a:cubicBezTo>
                    <a:pt x="4403554" y="573701"/>
                    <a:pt x="4460786" y="664615"/>
                    <a:pt x="4470160" y="782420"/>
                  </a:cubicBezTo>
                  <a:lnTo>
                    <a:pt x="4147568" y="782420"/>
                  </a:lnTo>
                  <a:cubicBezTo>
                    <a:pt x="4156940" y="664615"/>
                    <a:pt x="4214174" y="573701"/>
                    <a:pt x="4256916" y="505938"/>
                  </a:cubicBezTo>
                  <a:lnTo>
                    <a:pt x="4259176" y="502198"/>
                  </a:lnTo>
                  <a:cubicBezTo>
                    <a:pt x="4267086" y="489821"/>
                    <a:pt x="4267086" y="471478"/>
                    <a:pt x="4259176" y="459101"/>
                  </a:cubicBezTo>
                  <a:lnTo>
                    <a:pt x="4256916" y="455539"/>
                  </a:lnTo>
                  <a:cubicBezTo>
                    <a:pt x="4214174" y="387687"/>
                    <a:pt x="4156940" y="296862"/>
                    <a:pt x="4147568" y="178968"/>
                  </a:cubicBezTo>
                  <a:close/>
                  <a:moveTo>
                    <a:pt x="3590338" y="178968"/>
                  </a:moveTo>
                  <a:lnTo>
                    <a:pt x="3912930" y="178968"/>
                  </a:lnTo>
                  <a:cubicBezTo>
                    <a:pt x="3903556" y="296862"/>
                    <a:pt x="3846324" y="387687"/>
                    <a:pt x="3803582" y="455539"/>
                  </a:cubicBezTo>
                  <a:lnTo>
                    <a:pt x="3801322" y="459101"/>
                  </a:lnTo>
                  <a:cubicBezTo>
                    <a:pt x="3793478" y="471478"/>
                    <a:pt x="3793478" y="489732"/>
                    <a:pt x="3801322" y="502198"/>
                  </a:cubicBezTo>
                  <a:lnTo>
                    <a:pt x="3803582" y="505938"/>
                  </a:lnTo>
                  <a:cubicBezTo>
                    <a:pt x="3846324" y="573701"/>
                    <a:pt x="3903556" y="664615"/>
                    <a:pt x="3912930" y="782420"/>
                  </a:cubicBezTo>
                  <a:lnTo>
                    <a:pt x="3590338" y="782420"/>
                  </a:lnTo>
                  <a:cubicBezTo>
                    <a:pt x="3599710" y="664615"/>
                    <a:pt x="3656944" y="573701"/>
                    <a:pt x="3699686" y="505938"/>
                  </a:cubicBezTo>
                  <a:lnTo>
                    <a:pt x="3701946" y="502198"/>
                  </a:lnTo>
                  <a:cubicBezTo>
                    <a:pt x="3709856" y="489821"/>
                    <a:pt x="3709856" y="471478"/>
                    <a:pt x="3701946" y="459101"/>
                  </a:cubicBezTo>
                  <a:lnTo>
                    <a:pt x="3699686" y="455539"/>
                  </a:lnTo>
                  <a:cubicBezTo>
                    <a:pt x="3656944" y="387687"/>
                    <a:pt x="3599710" y="296862"/>
                    <a:pt x="3590338" y="178968"/>
                  </a:cubicBezTo>
                  <a:close/>
                  <a:moveTo>
                    <a:pt x="3033108" y="178968"/>
                  </a:moveTo>
                  <a:lnTo>
                    <a:pt x="3355700" y="178968"/>
                  </a:lnTo>
                  <a:cubicBezTo>
                    <a:pt x="3346326" y="296862"/>
                    <a:pt x="3289094" y="387687"/>
                    <a:pt x="3246352" y="455539"/>
                  </a:cubicBezTo>
                  <a:lnTo>
                    <a:pt x="3244092" y="459101"/>
                  </a:lnTo>
                  <a:cubicBezTo>
                    <a:pt x="3236248" y="471478"/>
                    <a:pt x="3236248" y="489732"/>
                    <a:pt x="3244092" y="502198"/>
                  </a:cubicBezTo>
                  <a:lnTo>
                    <a:pt x="3246352" y="505938"/>
                  </a:lnTo>
                  <a:cubicBezTo>
                    <a:pt x="3289094" y="573701"/>
                    <a:pt x="3346326" y="664615"/>
                    <a:pt x="3355700" y="782420"/>
                  </a:cubicBezTo>
                  <a:lnTo>
                    <a:pt x="3033108" y="782420"/>
                  </a:lnTo>
                  <a:cubicBezTo>
                    <a:pt x="3042480" y="664615"/>
                    <a:pt x="3099714" y="573701"/>
                    <a:pt x="3142456" y="505938"/>
                  </a:cubicBezTo>
                  <a:lnTo>
                    <a:pt x="3144716" y="502198"/>
                  </a:lnTo>
                  <a:cubicBezTo>
                    <a:pt x="3152626" y="489821"/>
                    <a:pt x="3152626" y="471478"/>
                    <a:pt x="3144716" y="459101"/>
                  </a:cubicBezTo>
                  <a:lnTo>
                    <a:pt x="3142456" y="455539"/>
                  </a:lnTo>
                  <a:cubicBezTo>
                    <a:pt x="3099714" y="387687"/>
                    <a:pt x="3042480" y="296862"/>
                    <a:pt x="3033108" y="178968"/>
                  </a:cubicBezTo>
                  <a:close/>
                  <a:moveTo>
                    <a:pt x="2475878" y="178968"/>
                  </a:moveTo>
                  <a:lnTo>
                    <a:pt x="2798470" y="178968"/>
                  </a:lnTo>
                  <a:cubicBezTo>
                    <a:pt x="2789096" y="296862"/>
                    <a:pt x="2731864" y="387687"/>
                    <a:pt x="2689122" y="455539"/>
                  </a:cubicBezTo>
                  <a:lnTo>
                    <a:pt x="2686862" y="459101"/>
                  </a:lnTo>
                  <a:cubicBezTo>
                    <a:pt x="2679018" y="471478"/>
                    <a:pt x="2679018" y="489732"/>
                    <a:pt x="2686862" y="502198"/>
                  </a:cubicBezTo>
                  <a:lnTo>
                    <a:pt x="2689122" y="505938"/>
                  </a:lnTo>
                  <a:cubicBezTo>
                    <a:pt x="2731864" y="573701"/>
                    <a:pt x="2789096" y="664615"/>
                    <a:pt x="2798470" y="782420"/>
                  </a:cubicBezTo>
                  <a:lnTo>
                    <a:pt x="2475878" y="782420"/>
                  </a:lnTo>
                  <a:cubicBezTo>
                    <a:pt x="2485250" y="664615"/>
                    <a:pt x="2542484" y="573701"/>
                    <a:pt x="2585226" y="505938"/>
                  </a:cubicBezTo>
                  <a:lnTo>
                    <a:pt x="2587486" y="502198"/>
                  </a:lnTo>
                  <a:cubicBezTo>
                    <a:pt x="2595396" y="489821"/>
                    <a:pt x="2595396" y="471478"/>
                    <a:pt x="2587486" y="459101"/>
                  </a:cubicBezTo>
                  <a:lnTo>
                    <a:pt x="2585226" y="455539"/>
                  </a:lnTo>
                  <a:cubicBezTo>
                    <a:pt x="2542484" y="387687"/>
                    <a:pt x="2485250" y="296862"/>
                    <a:pt x="2475878" y="178968"/>
                  </a:cubicBezTo>
                  <a:close/>
                  <a:moveTo>
                    <a:pt x="1913688" y="178968"/>
                  </a:moveTo>
                  <a:lnTo>
                    <a:pt x="2236280" y="178968"/>
                  </a:lnTo>
                  <a:cubicBezTo>
                    <a:pt x="2226906" y="296862"/>
                    <a:pt x="2169674" y="387687"/>
                    <a:pt x="2126932" y="455539"/>
                  </a:cubicBezTo>
                  <a:lnTo>
                    <a:pt x="2124672" y="459101"/>
                  </a:lnTo>
                  <a:cubicBezTo>
                    <a:pt x="2116828" y="471478"/>
                    <a:pt x="2116828" y="489732"/>
                    <a:pt x="2124672" y="502198"/>
                  </a:cubicBezTo>
                  <a:lnTo>
                    <a:pt x="2126932" y="505938"/>
                  </a:lnTo>
                  <a:cubicBezTo>
                    <a:pt x="2169674" y="573701"/>
                    <a:pt x="2226906" y="664615"/>
                    <a:pt x="2236280" y="782420"/>
                  </a:cubicBezTo>
                  <a:lnTo>
                    <a:pt x="1913688" y="782420"/>
                  </a:lnTo>
                  <a:cubicBezTo>
                    <a:pt x="1923060" y="664615"/>
                    <a:pt x="1980294" y="573701"/>
                    <a:pt x="2023036" y="505938"/>
                  </a:cubicBezTo>
                  <a:lnTo>
                    <a:pt x="2025296" y="502198"/>
                  </a:lnTo>
                  <a:cubicBezTo>
                    <a:pt x="2033206" y="489821"/>
                    <a:pt x="2033206" y="471478"/>
                    <a:pt x="2025296" y="459101"/>
                  </a:cubicBezTo>
                  <a:lnTo>
                    <a:pt x="2023036" y="455539"/>
                  </a:lnTo>
                  <a:cubicBezTo>
                    <a:pt x="1980294" y="387687"/>
                    <a:pt x="1923060" y="296862"/>
                    <a:pt x="1913688" y="178968"/>
                  </a:cubicBezTo>
                  <a:close/>
                  <a:moveTo>
                    <a:pt x="1351498" y="178968"/>
                  </a:moveTo>
                  <a:lnTo>
                    <a:pt x="1674090" y="178968"/>
                  </a:lnTo>
                  <a:cubicBezTo>
                    <a:pt x="1664716" y="296862"/>
                    <a:pt x="1607484" y="387687"/>
                    <a:pt x="1564742" y="455539"/>
                  </a:cubicBezTo>
                  <a:lnTo>
                    <a:pt x="1562482" y="459101"/>
                  </a:lnTo>
                  <a:cubicBezTo>
                    <a:pt x="1554638" y="471478"/>
                    <a:pt x="1554638" y="489732"/>
                    <a:pt x="1562482" y="502198"/>
                  </a:cubicBezTo>
                  <a:lnTo>
                    <a:pt x="1564742" y="505938"/>
                  </a:lnTo>
                  <a:cubicBezTo>
                    <a:pt x="1607484" y="573701"/>
                    <a:pt x="1664716" y="664615"/>
                    <a:pt x="1674090" y="782420"/>
                  </a:cubicBezTo>
                  <a:lnTo>
                    <a:pt x="1351498" y="782420"/>
                  </a:lnTo>
                  <a:cubicBezTo>
                    <a:pt x="1360870" y="664615"/>
                    <a:pt x="1418104" y="573701"/>
                    <a:pt x="1460846" y="505938"/>
                  </a:cubicBezTo>
                  <a:lnTo>
                    <a:pt x="1463106" y="502198"/>
                  </a:lnTo>
                  <a:cubicBezTo>
                    <a:pt x="1471016" y="489821"/>
                    <a:pt x="1471016" y="471478"/>
                    <a:pt x="1463106" y="459101"/>
                  </a:cubicBezTo>
                  <a:lnTo>
                    <a:pt x="1460846" y="455539"/>
                  </a:lnTo>
                  <a:cubicBezTo>
                    <a:pt x="1418104" y="387687"/>
                    <a:pt x="1360870" y="296862"/>
                    <a:pt x="1351498" y="178968"/>
                  </a:cubicBezTo>
                  <a:close/>
                  <a:moveTo>
                    <a:pt x="789308" y="178968"/>
                  </a:moveTo>
                  <a:lnTo>
                    <a:pt x="1111900" y="178968"/>
                  </a:lnTo>
                  <a:cubicBezTo>
                    <a:pt x="1102526" y="296862"/>
                    <a:pt x="1045294" y="387687"/>
                    <a:pt x="1002552" y="455539"/>
                  </a:cubicBezTo>
                  <a:lnTo>
                    <a:pt x="1000292" y="459101"/>
                  </a:lnTo>
                  <a:cubicBezTo>
                    <a:pt x="992448" y="471478"/>
                    <a:pt x="992448" y="489732"/>
                    <a:pt x="1000292" y="502198"/>
                  </a:cubicBezTo>
                  <a:lnTo>
                    <a:pt x="1002552" y="505938"/>
                  </a:lnTo>
                  <a:cubicBezTo>
                    <a:pt x="1045294" y="573701"/>
                    <a:pt x="1102526" y="664615"/>
                    <a:pt x="1111900" y="782420"/>
                  </a:cubicBezTo>
                  <a:lnTo>
                    <a:pt x="789308" y="782420"/>
                  </a:lnTo>
                  <a:cubicBezTo>
                    <a:pt x="798680" y="664615"/>
                    <a:pt x="855914" y="573701"/>
                    <a:pt x="898656" y="505938"/>
                  </a:cubicBezTo>
                  <a:lnTo>
                    <a:pt x="900916" y="502198"/>
                  </a:lnTo>
                  <a:cubicBezTo>
                    <a:pt x="908826" y="489821"/>
                    <a:pt x="908826" y="471478"/>
                    <a:pt x="900916" y="459101"/>
                  </a:cubicBezTo>
                  <a:lnTo>
                    <a:pt x="898656" y="455539"/>
                  </a:lnTo>
                  <a:cubicBezTo>
                    <a:pt x="855914" y="387687"/>
                    <a:pt x="798680" y="296862"/>
                    <a:pt x="789308" y="178968"/>
                  </a:cubicBezTo>
                  <a:close/>
                  <a:moveTo>
                    <a:pt x="227118" y="178968"/>
                  </a:moveTo>
                  <a:lnTo>
                    <a:pt x="549710" y="178968"/>
                  </a:lnTo>
                  <a:cubicBezTo>
                    <a:pt x="540336" y="296862"/>
                    <a:pt x="483104" y="387687"/>
                    <a:pt x="440362" y="455539"/>
                  </a:cubicBezTo>
                  <a:lnTo>
                    <a:pt x="438102" y="459101"/>
                  </a:lnTo>
                  <a:cubicBezTo>
                    <a:pt x="430258" y="471478"/>
                    <a:pt x="430258" y="489732"/>
                    <a:pt x="438102" y="502198"/>
                  </a:cubicBezTo>
                  <a:lnTo>
                    <a:pt x="440362" y="505938"/>
                  </a:lnTo>
                  <a:cubicBezTo>
                    <a:pt x="483104" y="573701"/>
                    <a:pt x="540336" y="664615"/>
                    <a:pt x="549710" y="782420"/>
                  </a:cubicBezTo>
                  <a:lnTo>
                    <a:pt x="227118" y="782420"/>
                  </a:lnTo>
                  <a:cubicBezTo>
                    <a:pt x="236490" y="664615"/>
                    <a:pt x="293724" y="573701"/>
                    <a:pt x="336466" y="505938"/>
                  </a:cubicBezTo>
                  <a:lnTo>
                    <a:pt x="338726" y="502198"/>
                  </a:lnTo>
                  <a:cubicBezTo>
                    <a:pt x="346636" y="489821"/>
                    <a:pt x="346636" y="471478"/>
                    <a:pt x="338726" y="459101"/>
                  </a:cubicBezTo>
                  <a:lnTo>
                    <a:pt x="336466" y="455539"/>
                  </a:lnTo>
                  <a:cubicBezTo>
                    <a:pt x="293724" y="387687"/>
                    <a:pt x="236490" y="296862"/>
                    <a:pt x="227118" y="178968"/>
                  </a:cubicBezTo>
                  <a:close/>
                  <a:moveTo>
                    <a:pt x="5204330" y="111828"/>
                  </a:moveTo>
                  <a:cubicBezTo>
                    <a:pt x="5190504" y="111828"/>
                    <a:pt x="5179336" y="126877"/>
                    <a:pt x="5179336" y="145309"/>
                  </a:cubicBezTo>
                  <a:cubicBezTo>
                    <a:pt x="5179336" y="163919"/>
                    <a:pt x="5190504" y="178878"/>
                    <a:pt x="5204330" y="178878"/>
                  </a:cubicBezTo>
                  <a:lnTo>
                    <a:pt x="5211774" y="178878"/>
                  </a:lnTo>
                  <a:cubicBezTo>
                    <a:pt x="5220482" y="309417"/>
                    <a:pt x="5277450" y="409592"/>
                    <a:pt x="5321786" y="480649"/>
                  </a:cubicBezTo>
                  <a:cubicBezTo>
                    <a:pt x="5277516" y="551706"/>
                    <a:pt x="5220482" y="651881"/>
                    <a:pt x="5211774" y="782420"/>
                  </a:cubicBezTo>
                  <a:lnTo>
                    <a:pt x="5204330" y="782420"/>
                  </a:lnTo>
                  <a:cubicBezTo>
                    <a:pt x="5190504" y="782420"/>
                    <a:pt x="5179336" y="797379"/>
                    <a:pt x="5179336" y="815901"/>
                  </a:cubicBezTo>
                  <a:cubicBezTo>
                    <a:pt x="5179336" y="834422"/>
                    <a:pt x="5190504" y="849470"/>
                    <a:pt x="5204330" y="849470"/>
                  </a:cubicBezTo>
                  <a:lnTo>
                    <a:pt x="5642318" y="849470"/>
                  </a:lnTo>
                  <a:cubicBezTo>
                    <a:pt x="5656144" y="849470"/>
                    <a:pt x="5667378" y="834422"/>
                    <a:pt x="5667378" y="815901"/>
                  </a:cubicBezTo>
                  <a:cubicBezTo>
                    <a:pt x="5667378" y="797379"/>
                    <a:pt x="5656144" y="782420"/>
                    <a:pt x="5642318" y="782420"/>
                  </a:cubicBezTo>
                  <a:lnTo>
                    <a:pt x="5634806" y="782420"/>
                  </a:lnTo>
                  <a:cubicBezTo>
                    <a:pt x="5626232" y="651881"/>
                    <a:pt x="5569198" y="551706"/>
                    <a:pt x="5524860" y="480649"/>
                  </a:cubicBezTo>
                  <a:cubicBezTo>
                    <a:pt x="5569198" y="409592"/>
                    <a:pt x="5626232" y="309417"/>
                    <a:pt x="5634806" y="178878"/>
                  </a:cubicBezTo>
                  <a:lnTo>
                    <a:pt x="5642318" y="178878"/>
                  </a:lnTo>
                  <a:cubicBezTo>
                    <a:pt x="5656144" y="178878"/>
                    <a:pt x="5667378" y="163919"/>
                    <a:pt x="5667378" y="145309"/>
                  </a:cubicBezTo>
                  <a:cubicBezTo>
                    <a:pt x="5667378" y="126877"/>
                    <a:pt x="5656144" y="111828"/>
                    <a:pt x="5642318" y="111828"/>
                  </a:cubicBezTo>
                  <a:close/>
                  <a:moveTo>
                    <a:pt x="4647100" y="111828"/>
                  </a:moveTo>
                  <a:cubicBezTo>
                    <a:pt x="4633274" y="111828"/>
                    <a:pt x="4622106" y="126877"/>
                    <a:pt x="4622106" y="145309"/>
                  </a:cubicBezTo>
                  <a:cubicBezTo>
                    <a:pt x="4622106" y="163919"/>
                    <a:pt x="4633274" y="178878"/>
                    <a:pt x="4647100" y="178878"/>
                  </a:cubicBezTo>
                  <a:lnTo>
                    <a:pt x="4654544" y="178878"/>
                  </a:lnTo>
                  <a:cubicBezTo>
                    <a:pt x="4663252" y="309417"/>
                    <a:pt x="4720220" y="409592"/>
                    <a:pt x="4764556" y="480649"/>
                  </a:cubicBezTo>
                  <a:cubicBezTo>
                    <a:pt x="4720286" y="551706"/>
                    <a:pt x="4663252" y="651881"/>
                    <a:pt x="4654544" y="782420"/>
                  </a:cubicBezTo>
                  <a:lnTo>
                    <a:pt x="4647100" y="782420"/>
                  </a:lnTo>
                  <a:cubicBezTo>
                    <a:pt x="4633274" y="782420"/>
                    <a:pt x="4622106" y="797379"/>
                    <a:pt x="4622106" y="815901"/>
                  </a:cubicBezTo>
                  <a:cubicBezTo>
                    <a:pt x="4622106" y="834422"/>
                    <a:pt x="4633274" y="849470"/>
                    <a:pt x="4647100" y="849470"/>
                  </a:cubicBezTo>
                  <a:lnTo>
                    <a:pt x="5085088" y="849470"/>
                  </a:lnTo>
                  <a:cubicBezTo>
                    <a:pt x="5098914" y="849470"/>
                    <a:pt x="5110148" y="834422"/>
                    <a:pt x="5110148" y="815901"/>
                  </a:cubicBezTo>
                  <a:cubicBezTo>
                    <a:pt x="5110148" y="797379"/>
                    <a:pt x="5098914" y="782420"/>
                    <a:pt x="5085088" y="782420"/>
                  </a:cubicBezTo>
                  <a:lnTo>
                    <a:pt x="5077576" y="782420"/>
                  </a:lnTo>
                  <a:cubicBezTo>
                    <a:pt x="5069002" y="651881"/>
                    <a:pt x="5011968" y="551706"/>
                    <a:pt x="4967630" y="480649"/>
                  </a:cubicBezTo>
                  <a:cubicBezTo>
                    <a:pt x="5011968" y="409592"/>
                    <a:pt x="5069002" y="309417"/>
                    <a:pt x="5077576" y="178878"/>
                  </a:cubicBezTo>
                  <a:lnTo>
                    <a:pt x="5085088" y="178878"/>
                  </a:lnTo>
                  <a:cubicBezTo>
                    <a:pt x="5098914" y="178878"/>
                    <a:pt x="5110148" y="163919"/>
                    <a:pt x="5110148" y="145309"/>
                  </a:cubicBezTo>
                  <a:cubicBezTo>
                    <a:pt x="5110148" y="126877"/>
                    <a:pt x="5098914" y="111828"/>
                    <a:pt x="5085088" y="111828"/>
                  </a:cubicBezTo>
                  <a:close/>
                  <a:moveTo>
                    <a:pt x="4089870" y="111828"/>
                  </a:moveTo>
                  <a:cubicBezTo>
                    <a:pt x="4076044" y="111828"/>
                    <a:pt x="4064876" y="126877"/>
                    <a:pt x="4064876" y="145309"/>
                  </a:cubicBezTo>
                  <a:cubicBezTo>
                    <a:pt x="4064876" y="163919"/>
                    <a:pt x="4076044" y="178878"/>
                    <a:pt x="4089870" y="178878"/>
                  </a:cubicBezTo>
                  <a:lnTo>
                    <a:pt x="4097314" y="178878"/>
                  </a:lnTo>
                  <a:cubicBezTo>
                    <a:pt x="4106022" y="309417"/>
                    <a:pt x="4162990" y="409592"/>
                    <a:pt x="4207326" y="480649"/>
                  </a:cubicBezTo>
                  <a:cubicBezTo>
                    <a:pt x="4163056" y="551706"/>
                    <a:pt x="4106022" y="651881"/>
                    <a:pt x="4097314" y="782420"/>
                  </a:cubicBezTo>
                  <a:lnTo>
                    <a:pt x="4089870" y="782420"/>
                  </a:lnTo>
                  <a:cubicBezTo>
                    <a:pt x="4076044" y="782420"/>
                    <a:pt x="4064876" y="797379"/>
                    <a:pt x="4064876" y="815901"/>
                  </a:cubicBezTo>
                  <a:cubicBezTo>
                    <a:pt x="4064876" y="834422"/>
                    <a:pt x="4076044" y="849470"/>
                    <a:pt x="4089870" y="849470"/>
                  </a:cubicBezTo>
                  <a:lnTo>
                    <a:pt x="4527858" y="849470"/>
                  </a:lnTo>
                  <a:cubicBezTo>
                    <a:pt x="4541684" y="849470"/>
                    <a:pt x="4552918" y="834422"/>
                    <a:pt x="4552918" y="815901"/>
                  </a:cubicBezTo>
                  <a:cubicBezTo>
                    <a:pt x="4552918" y="797379"/>
                    <a:pt x="4541684" y="782420"/>
                    <a:pt x="4527858" y="782420"/>
                  </a:cubicBezTo>
                  <a:lnTo>
                    <a:pt x="4520346" y="782420"/>
                  </a:lnTo>
                  <a:cubicBezTo>
                    <a:pt x="4511772" y="651881"/>
                    <a:pt x="4454738" y="551706"/>
                    <a:pt x="4410400" y="480649"/>
                  </a:cubicBezTo>
                  <a:cubicBezTo>
                    <a:pt x="4454738" y="409592"/>
                    <a:pt x="4511772" y="309417"/>
                    <a:pt x="4520346" y="178878"/>
                  </a:cubicBezTo>
                  <a:lnTo>
                    <a:pt x="4527858" y="178878"/>
                  </a:lnTo>
                  <a:cubicBezTo>
                    <a:pt x="4541684" y="178878"/>
                    <a:pt x="4552918" y="163919"/>
                    <a:pt x="4552918" y="145309"/>
                  </a:cubicBezTo>
                  <a:cubicBezTo>
                    <a:pt x="4552918" y="126877"/>
                    <a:pt x="4541684" y="111828"/>
                    <a:pt x="4527858" y="111828"/>
                  </a:cubicBezTo>
                  <a:close/>
                  <a:moveTo>
                    <a:pt x="3532640" y="111828"/>
                  </a:moveTo>
                  <a:cubicBezTo>
                    <a:pt x="3518814" y="111828"/>
                    <a:pt x="3507646" y="126877"/>
                    <a:pt x="3507646" y="145309"/>
                  </a:cubicBezTo>
                  <a:cubicBezTo>
                    <a:pt x="3507646" y="163919"/>
                    <a:pt x="3518814" y="178878"/>
                    <a:pt x="3532640" y="178878"/>
                  </a:cubicBezTo>
                  <a:lnTo>
                    <a:pt x="3540084" y="178878"/>
                  </a:lnTo>
                  <a:cubicBezTo>
                    <a:pt x="3548792" y="309417"/>
                    <a:pt x="3605760" y="409592"/>
                    <a:pt x="3650096" y="480649"/>
                  </a:cubicBezTo>
                  <a:cubicBezTo>
                    <a:pt x="3605826" y="551706"/>
                    <a:pt x="3548792" y="651881"/>
                    <a:pt x="3540084" y="782420"/>
                  </a:cubicBezTo>
                  <a:lnTo>
                    <a:pt x="3532640" y="782420"/>
                  </a:lnTo>
                  <a:cubicBezTo>
                    <a:pt x="3518814" y="782420"/>
                    <a:pt x="3507646" y="797379"/>
                    <a:pt x="3507646" y="815901"/>
                  </a:cubicBezTo>
                  <a:cubicBezTo>
                    <a:pt x="3507646" y="834422"/>
                    <a:pt x="3518814" y="849470"/>
                    <a:pt x="3532640" y="849470"/>
                  </a:cubicBezTo>
                  <a:lnTo>
                    <a:pt x="3970628" y="849470"/>
                  </a:lnTo>
                  <a:cubicBezTo>
                    <a:pt x="3984454" y="849470"/>
                    <a:pt x="3995688" y="834422"/>
                    <a:pt x="3995688" y="815901"/>
                  </a:cubicBezTo>
                  <a:cubicBezTo>
                    <a:pt x="3995688" y="797379"/>
                    <a:pt x="3984454" y="782420"/>
                    <a:pt x="3970628" y="782420"/>
                  </a:cubicBezTo>
                  <a:lnTo>
                    <a:pt x="3963116" y="782420"/>
                  </a:lnTo>
                  <a:cubicBezTo>
                    <a:pt x="3954542" y="651881"/>
                    <a:pt x="3897508" y="551706"/>
                    <a:pt x="3853170" y="480649"/>
                  </a:cubicBezTo>
                  <a:cubicBezTo>
                    <a:pt x="3897508" y="409592"/>
                    <a:pt x="3954542" y="309417"/>
                    <a:pt x="3963116" y="178878"/>
                  </a:cubicBezTo>
                  <a:lnTo>
                    <a:pt x="3970628" y="178878"/>
                  </a:lnTo>
                  <a:cubicBezTo>
                    <a:pt x="3984454" y="178878"/>
                    <a:pt x="3995688" y="163919"/>
                    <a:pt x="3995688" y="145309"/>
                  </a:cubicBezTo>
                  <a:cubicBezTo>
                    <a:pt x="3995688" y="126877"/>
                    <a:pt x="3984454" y="111828"/>
                    <a:pt x="3970628" y="111828"/>
                  </a:cubicBezTo>
                  <a:close/>
                  <a:moveTo>
                    <a:pt x="2975410" y="111828"/>
                  </a:moveTo>
                  <a:cubicBezTo>
                    <a:pt x="2961584" y="111828"/>
                    <a:pt x="2950416" y="126877"/>
                    <a:pt x="2950416" y="145309"/>
                  </a:cubicBezTo>
                  <a:cubicBezTo>
                    <a:pt x="2950416" y="163919"/>
                    <a:pt x="2961584" y="178878"/>
                    <a:pt x="2975410" y="178878"/>
                  </a:cubicBezTo>
                  <a:lnTo>
                    <a:pt x="2982854" y="178878"/>
                  </a:lnTo>
                  <a:cubicBezTo>
                    <a:pt x="2991562" y="309417"/>
                    <a:pt x="3048530" y="409592"/>
                    <a:pt x="3092866" y="480649"/>
                  </a:cubicBezTo>
                  <a:cubicBezTo>
                    <a:pt x="3048596" y="551706"/>
                    <a:pt x="2991562" y="651881"/>
                    <a:pt x="2982854" y="782420"/>
                  </a:cubicBezTo>
                  <a:lnTo>
                    <a:pt x="2975410" y="782420"/>
                  </a:lnTo>
                  <a:cubicBezTo>
                    <a:pt x="2961584" y="782420"/>
                    <a:pt x="2950416" y="797379"/>
                    <a:pt x="2950416" y="815901"/>
                  </a:cubicBezTo>
                  <a:cubicBezTo>
                    <a:pt x="2950416" y="834422"/>
                    <a:pt x="2961584" y="849470"/>
                    <a:pt x="2975410" y="849470"/>
                  </a:cubicBezTo>
                  <a:lnTo>
                    <a:pt x="3413398" y="849470"/>
                  </a:lnTo>
                  <a:cubicBezTo>
                    <a:pt x="3427224" y="849470"/>
                    <a:pt x="3438458" y="834422"/>
                    <a:pt x="3438458" y="815901"/>
                  </a:cubicBezTo>
                  <a:cubicBezTo>
                    <a:pt x="3438458" y="797379"/>
                    <a:pt x="3427224" y="782420"/>
                    <a:pt x="3413398" y="782420"/>
                  </a:cubicBezTo>
                  <a:lnTo>
                    <a:pt x="3405886" y="782420"/>
                  </a:lnTo>
                  <a:cubicBezTo>
                    <a:pt x="3397312" y="651881"/>
                    <a:pt x="3340278" y="551706"/>
                    <a:pt x="3295940" y="480649"/>
                  </a:cubicBezTo>
                  <a:cubicBezTo>
                    <a:pt x="3340278" y="409592"/>
                    <a:pt x="3397312" y="309417"/>
                    <a:pt x="3405886" y="178878"/>
                  </a:cubicBezTo>
                  <a:lnTo>
                    <a:pt x="3413398" y="178878"/>
                  </a:lnTo>
                  <a:cubicBezTo>
                    <a:pt x="3427224" y="178878"/>
                    <a:pt x="3438458" y="163919"/>
                    <a:pt x="3438458" y="145309"/>
                  </a:cubicBezTo>
                  <a:cubicBezTo>
                    <a:pt x="3438458" y="126877"/>
                    <a:pt x="3427224" y="111828"/>
                    <a:pt x="3413398" y="111828"/>
                  </a:cubicBezTo>
                  <a:close/>
                  <a:moveTo>
                    <a:pt x="2418180" y="111828"/>
                  </a:moveTo>
                  <a:cubicBezTo>
                    <a:pt x="2404354" y="111828"/>
                    <a:pt x="2393186" y="126877"/>
                    <a:pt x="2393186" y="145309"/>
                  </a:cubicBezTo>
                  <a:cubicBezTo>
                    <a:pt x="2393186" y="163919"/>
                    <a:pt x="2404354" y="178878"/>
                    <a:pt x="2418180" y="178878"/>
                  </a:cubicBezTo>
                  <a:lnTo>
                    <a:pt x="2425624" y="178878"/>
                  </a:lnTo>
                  <a:cubicBezTo>
                    <a:pt x="2434332" y="309417"/>
                    <a:pt x="2491300" y="409592"/>
                    <a:pt x="2535636" y="480649"/>
                  </a:cubicBezTo>
                  <a:cubicBezTo>
                    <a:pt x="2491366" y="551706"/>
                    <a:pt x="2434332" y="651881"/>
                    <a:pt x="2425624" y="782420"/>
                  </a:cubicBezTo>
                  <a:lnTo>
                    <a:pt x="2418180" y="782420"/>
                  </a:lnTo>
                  <a:cubicBezTo>
                    <a:pt x="2404354" y="782420"/>
                    <a:pt x="2393186" y="797379"/>
                    <a:pt x="2393186" y="815901"/>
                  </a:cubicBezTo>
                  <a:cubicBezTo>
                    <a:pt x="2393186" y="834422"/>
                    <a:pt x="2404354" y="849470"/>
                    <a:pt x="2418180" y="849470"/>
                  </a:cubicBezTo>
                  <a:lnTo>
                    <a:pt x="2856168" y="849470"/>
                  </a:lnTo>
                  <a:cubicBezTo>
                    <a:pt x="2869994" y="849470"/>
                    <a:pt x="2881228" y="834422"/>
                    <a:pt x="2881228" y="815901"/>
                  </a:cubicBezTo>
                  <a:cubicBezTo>
                    <a:pt x="2881228" y="797379"/>
                    <a:pt x="2869994" y="782420"/>
                    <a:pt x="2856168" y="782420"/>
                  </a:cubicBezTo>
                  <a:lnTo>
                    <a:pt x="2848656" y="782420"/>
                  </a:lnTo>
                  <a:cubicBezTo>
                    <a:pt x="2840082" y="651881"/>
                    <a:pt x="2783048" y="551706"/>
                    <a:pt x="2738710" y="480649"/>
                  </a:cubicBezTo>
                  <a:cubicBezTo>
                    <a:pt x="2783048" y="409592"/>
                    <a:pt x="2840082" y="309417"/>
                    <a:pt x="2848656" y="178878"/>
                  </a:cubicBezTo>
                  <a:lnTo>
                    <a:pt x="2856168" y="178878"/>
                  </a:lnTo>
                  <a:cubicBezTo>
                    <a:pt x="2869994" y="178878"/>
                    <a:pt x="2881228" y="163919"/>
                    <a:pt x="2881228" y="145309"/>
                  </a:cubicBezTo>
                  <a:cubicBezTo>
                    <a:pt x="2881228" y="126877"/>
                    <a:pt x="2869994" y="111828"/>
                    <a:pt x="2856168" y="111828"/>
                  </a:cubicBezTo>
                  <a:close/>
                  <a:moveTo>
                    <a:pt x="1855990" y="111828"/>
                  </a:moveTo>
                  <a:cubicBezTo>
                    <a:pt x="1842164" y="111828"/>
                    <a:pt x="1830996" y="126877"/>
                    <a:pt x="1830996" y="145309"/>
                  </a:cubicBezTo>
                  <a:cubicBezTo>
                    <a:pt x="1830996" y="163919"/>
                    <a:pt x="1842164" y="178878"/>
                    <a:pt x="1855990" y="178878"/>
                  </a:cubicBezTo>
                  <a:lnTo>
                    <a:pt x="1863434" y="178878"/>
                  </a:lnTo>
                  <a:cubicBezTo>
                    <a:pt x="1872142" y="309417"/>
                    <a:pt x="1929110" y="409592"/>
                    <a:pt x="1973446" y="480649"/>
                  </a:cubicBezTo>
                  <a:cubicBezTo>
                    <a:pt x="1929176" y="551706"/>
                    <a:pt x="1872142" y="651881"/>
                    <a:pt x="1863434" y="782420"/>
                  </a:cubicBezTo>
                  <a:lnTo>
                    <a:pt x="1855990" y="782420"/>
                  </a:lnTo>
                  <a:cubicBezTo>
                    <a:pt x="1842164" y="782420"/>
                    <a:pt x="1830996" y="797379"/>
                    <a:pt x="1830996" y="815901"/>
                  </a:cubicBezTo>
                  <a:cubicBezTo>
                    <a:pt x="1830996" y="834422"/>
                    <a:pt x="1842164" y="849470"/>
                    <a:pt x="1855990" y="849470"/>
                  </a:cubicBezTo>
                  <a:lnTo>
                    <a:pt x="2293978" y="849470"/>
                  </a:lnTo>
                  <a:cubicBezTo>
                    <a:pt x="2307804" y="849470"/>
                    <a:pt x="2319038" y="834422"/>
                    <a:pt x="2319038" y="815901"/>
                  </a:cubicBezTo>
                  <a:cubicBezTo>
                    <a:pt x="2319038" y="797379"/>
                    <a:pt x="2307804" y="782420"/>
                    <a:pt x="2293978" y="782420"/>
                  </a:cubicBezTo>
                  <a:lnTo>
                    <a:pt x="2286466" y="782420"/>
                  </a:lnTo>
                  <a:cubicBezTo>
                    <a:pt x="2277892" y="651881"/>
                    <a:pt x="2220858" y="551706"/>
                    <a:pt x="2176520" y="480649"/>
                  </a:cubicBezTo>
                  <a:cubicBezTo>
                    <a:pt x="2220858" y="409592"/>
                    <a:pt x="2277892" y="309417"/>
                    <a:pt x="2286466" y="178878"/>
                  </a:cubicBezTo>
                  <a:lnTo>
                    <a:pt x="2293978" y="178878"/>
                  </a:lnTo>
                  <a:cubicBezTo>
                    <a:pt x="2307804" y="178878"/>
                    <a:pt x="2319038" y="163919"/>
                    <a:pt x="2319038" y="145309"/>
                  </a:cubicBezTo>
                  <a:cubicBezTo>
                    <a:pt x="2319038" y="126877"/>
                    <a:pt x="2307804" y="111828"/>
                    <a:pt x="2293978" y="111828"/>
                  </a:cubicBezTo>
                  <a:close/>
                  <a:moveTo>
                    <a:pt x="1293800" y="111828"/>
                  </a:moveTo>
                  <a:cubicBezTo>
                    <a:pt x="1279974" y="111828"/>
                    <a:pt x="1268806" y="126877"/>
                    <a:pt x="1268806" y="145309"/>
                  </a:cubicBezTo>
                  <a:cubicBezTo>
                    <a:pt x="1268806" y="163919"/>
                    <a:pt x="1279974" y="178878"/>
                    <a:pt x="1293800" y="178878"/>
                  </a:cubicBezTo>
                  <a:lnTo>
                    <a:pt x="1301244" y="178878"/>
                  </a:lnTo>
                  <a:cubicBezTo>
                    <a:pt x="1309952" y="309417"/>
                    <a:pt x="1366920" y="409592"/>
                    <a:pt x="1411256" y="480649"/>
                  </a:cubicBezTo>
                  <a:cubicBezTo>
                    <a:pt x="1366986" y="551706"/>
                    <a:pt x="1309952" y="651881"/>
                    <a:pt x="1301244" y="782420"/>
                  </a:cubicBezTo>
                  <a:lnTo>
                    <a:pt x="1293800" y="782420"/>
                  </a:lnTo>
                  <a:cubicBezTo>
                    <a:pt x="1279974" y="782420"/>
                    <a:pt x="1268806" y="797379"/>
                    <a:pt x="1268806" y="815901"/>
                  </a:cubicBezTo>
                  <a:cubicBezTo>
                    <a:pt x="1268806" y="834422"/>
                    <a:pt x="1279974" y="849470"/>
                    <a:pt x="1293800" y="849470"/>
                  </a:cubicBezTo>
                  <a:lnTo>
                    <a:pt x="1731788" y="849470"/>
                  </a:lnTo>
                  <a:cubicBezTo>
                    <a:pt x="1745614" y="849470"/>
                    <a:pt x="1756848" y="834422"/>
                    <a:pt x="1756848" y="815901"/>
                  </a:cubicBezTo>
                  <a:cubicBezTo>
                    <a:pt x="1756848" y="797379"/>
                    <a:pt x="1745614" y="782420"/>
                    <a:pt x="1731788" y="782420"/>
                  </a:cubicBezTo>
                  <a:lnTo>
                    <a:pt x="1724276" y="782420"/>
                  </a:lnTo>
                  <a:cubicBezTo>
                    <a:pt x="1715702" y="651881"/>
                    <a:pt x="1658668" y="551706"/>
                    <a:pt x="1614330" y="480649"/>
                  </a:cubicBezTo>
                  <a:cubicBezTo>
                    <a:pt x="1658668" y="409592"/>
                    <a:pt x="1715702" y="309417"/>
                    <a:pt x="1724276" y="178878"/>
                  </a:cubicBezTo>
                  <a:lnTo>
                    <a:pt x="1731788" y="178878"/>
                  </a:lnTo>
                  <a:cubicBezTo>
                    <a:pt x="1745614" y="178878"/>
                    <a:pt x="1756848" y="163919"/>
                    <a:pt x="1756848" y="145309"/>
                  </a:cubicBezTo>
                  <a:cubicBezTo>
                    <a:pt x="1756848" y="126877"/>
                    <a:pt x="1745614" y="111828"/>
                    <a:pt x="1731788" y="111828"/>
                  </a:cubicBezTo>
                  <a:close/>
                  <a:moveTo>
                    <a:pt x="731610" y="111828"/>
                  </a:moveTo>
                  <a:cubicBezTo>
                    <a:pt x="717784" y="111828"/>
                    <a:pt x="706616" y="126877"/>
                    <a:pt x="706616" y="145309"/>
                  </a:cubicBezTo>
                  <a:cubicBezTo>
                    <a:pt x="706616" y="163919"/>
                    <a:pt x="717784" y="178878"/>
                    <a:pt x="731610" y="178878"/>
                  </a:cubicBezTo>
                  <a:lnTo>
                    <a:pt x="739054" y="178878"/>
                  </a:lnTo>
                  <a:cubicBezTo>
                    <a:pt x="747762" y="309417"/>
                    <a:pt x="804730" y="409592"/>
                    <a:pt x="849066" y="480649"/>
                  </a:cubicBezTo>
                  <a:cubicBezTo>
                    <a:pt x="804796" y="551706"/>
                    <a:pt x="747762" y="651881"/>
                    <a:pt x="739054" y="782420"/>
                  </a:cubicBezTo>
                  <a:lnTo>
                    <a:pt x="731610" y="782420"/>
                  </a:lnTo>
                  <a:cubicBezTo>
                    <a:pt x="717784" y="782420"/>
                    <a:pt x="706616" y="797379"/>
                    <a:pt x="706616" y="815901"/>
                  </a:cubicBezTo>
                  <a:cubicBezTo>
                    <a:pt x="706616" y="834422"/>
                    <a:pt x="717784" y="849470"/>
                    <a:pt x="731610" y="849470"/>
                  </a:cubicBezTo>
                  <a:lnTo>
                    <a:pt x="1169598" y="849470"/>
                  </a:lnTo>
                  <a:cubicBezTo>
                    <a:pt x="1183424" y="849470"/>
                    <a:pt x="1194658" y="834422"/>
                    <a:pt x="1194658" y="815901"/>
                  </a:cubicBezTo>
                  <a:cubicBezTo>
                    <a:pt x="1194658" y="797379"/>
                    <a:pt x="1183424" y="782420"/>
                    <a:pt x="1169598" y="782420"/>
                  </a:cubicBezTo>
                  <a:lnTo>
                    <a:pt x="1162086" y="782420"/>
                  </a:lnTo>
                  <a:cubicBezTo>
                    <a:pt x="1153512" y="651881"/>
                    <a:pt x="1096478" y="551706"/>
                    <a:pt x="1052140" y="480649"/>
                  </a:cubicBezTo>
                  <a:cubicBezTo>
                    <a:pt x="1096478" y="409592"/>
                    <a:pt x="1153512" y="309417"/>
                    <a:pt x="1162086" y="178878"/>
                  </a:cubicBezTo>
                  <a:lnTo>
                    <a:pt x="1169598" y="178878"/>
                  </a:lnTo>
                  <a:cubicBezTo>
                    <a:pt x="1183424" y="178878"/>
                    <a:pt x="1194658" y="163919"/>
                    <a:pt x="1194658" y="145309"/>
                  </a:cubicBezTo>
                  <a:cubicBezTo>
                    <a:pt x="1194658" y="126877"/>
                    <a:pt x="1183424" y="111828"/>
                    <a:pt x="1169598" y="111828"/>
                  </a:cubicBezTo>
                  <a:close/>
                  <a:moveTo>
                    <a:pt x="169420" y="111828"/>
                  </a:moveTo>
                  <a:cubicBezTo>
                    <a:pt x="155594" y="111828"/>
                    <a:pt x="144426" y="126877"/>
                    <a:pt x="144426" y="145309"/>
                  </a:cubicBezTo>
                  <a:cubicBezTo>
                    <a:pt x="144426" y="163919"/>
                    <a:pt x="155594" y="178878"/>
                    <a:pt x="169420" y="178878"/>
                  </a:cubicBezTo>
                  <a:lnTo>
                    <a:pt x="176864" y="178878"/>
                  </a:lnTo>
                  <a:cubicBezTo>
                    <a:pt x="185572" y="309417"/>
                    <a:pt x="242540" y="409592"/>
                    <a:pt x="286876" y="480649"/>
                  </a:cubicBezTo>
                  <a:cubicBezTo>
                    <a:pt x="242606" y="551706"/>
                    <a:pt x="185572" y="651881"/>
                    <a:pt x="176864" y="782420"/>
                  </a:cubicBezTo>
                  <a:lnTo>
                    <a:pt x="169420" y="782420"/>
                  </a:lnTo>
                  <a:cubicBezTo>
                    <a:pt x="155594" y="782420"/>
                    <a:pt x="144426" y="797379"/>
                    <a:pt x="144426" y="815901"/>
                  </a:cubicBezTo>
                  <a:cubicBezTo>
                    <a:pt x="144426" y="834422"/>
                    <a:pt x="155594" y="849470"/>
                    <a:pt x="169420" y="849470"/>
                  </a:cubicBezTo>
                  <a:lnTo>
                    <a:pt x="607408" y="849470"/>
                  </a:lnTo>
                  <a:cubicBezTo>
                    <a:pt x="621234" y="849470"/>
                    <a:pt x="632468" y="834422"/>
                    <a:pt x="632468" y="815901"/>
                  </a:cubicBezTo>
                  <a:cubicBezTo>
                    <a:pt x="632468" y="797379"/>
                    <a:pt x="621234" y="782420"/>
                    <a:pt x="607408" y="782420"/>
                  </a:cubicBezTo>
                  <a:lnTo>
                    <a:pt x="599896" y="782420"/>
                  </a:lnTo>
                  <a:cubicBezTo>
                    <a:pt x="591322" y="651881"/>
                    <a:pt x="534288" y="551706"/>
                    <a:pt x="489950" y="480649"/>
                  </a:cubicBezTo>
                  <a:cubicBezTo>
                    <a:pt x="534288" y="409592"/>
                    <a:pt x="591322" y="309417"/>
                    <a:pt x="599896" y="178878"/>
                  </a:cubicBezTo>
                  <a:lnTo>
                    <a:pt x="607408" y="178878"/>
                  </a:lnTo>
                  <a:cubicBezTo>
                    <a:pt x="621234" y="178878"/>
                    <a:pt x="632468" y="163919"/>
                    <a:pt x="632468" y="145309"/>
                  </a:cubicBezTo>
                  <a:cubicBezTo>
                    <a:pt x="632468" y="126877"/>
                    <a:pt x="621234" y="111828"/>
                    <a:pt x="607408" y="111828"/>
                  </a:cubicBezTo>
                  <a:close/>
                  <a:moveTo>
                    <a:pt x="0" y="0"/>
                  </a:moveTo>
                  <a:lnTo>
                    <a:pt x="5792044" y="0"/>
                  </a:lnTo>
                  <a:lnTo>
                    <a:pt x="5792044" y="995567"/>
                  </a:lnTo>
                  <a:lnTo>
                    <a:pt x="0" y="99556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78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254">
            <a:extLst>
              <a:ext uri="{FF2B5EF4-FFF2-40B4-BE49-F238E27FC236}">
                <a16:creationId xmlns:a16="http://schemas.microsoft.com/office/drawing/2014/main" id="{B65484D0-E8F3-F140-A5FE-5C479D77DE40}"/>
              </a:ext>
            </a:extLst>
          </p:cNvPr>
          <p:cNvGrpSpPr/>
          <p:nvPr/>
        </p:nvGrpSpPr>
        <p:grpSpPr>
          <a:xfrm>
            <a:off x="6703854" y="3239619"/>
            <a:ext cx="11247366" cy="10067668"/>
            <a:chOff x="6703854" y="3239619"/>
            <a:chExt cx="11247366" cy="10067668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3EC94-E48C-C74F-8016-63D9F217DB5A}"/>
                </a:ext>
              </a:extLst>
            </p:cNvPr>
            <p:cNvCxnSpPr/>
            <p:nvPr/>
          </p:nvCxnSpPr>
          <p:spPr>
            <a:xfrm>
              <a:off x="6703854" y="3239619"/>
              <a:ext cx="0" cy="10067668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C7D0333-192C-664D-86F6-B9D2C05ED416}"/>
                </a:ext>
              </a:extLst>
            </p:cNvPr>
            <p:cNvCxnSpPr/>
            <p:nvPr/>
          </p:nvCxnSpPr>
          <p:spPr>
            <a:xfrm>
              <a:off x="12384990" y="3239619"/>
              <a:ext cx="0" cy="10067668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ED8C5CF-218C-ED46-A08E-E108459C2491}"/>
                </a:ext>
              </a:extLst>
            </p:cNvPr>
            <p:cNvCxnSpPr/>
            <p:nvPr/>
          </p:nvCxnSpPr>
          <p:spPr>
            <a:xfrm>
              <a:off x="17951220" y="3239619"/>
              <a:ext cx="0" cy="10067668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66B3EB5D-CD13-904A-ADE0-70E05B037360}"/>
              </a:ext>
            </a:extLst>
          </p:cNvPr>
          <p:cNvGrpSpPr/>
          <p:nvPr/>
        </p:nvGrpSpPr>
        <p:grpSpPr>
          <a:xfrm>
            <a:off x="996690" y="7839772"/>
            <a:ext cx="5329436" cy="5888090"/>
            <a:chOff x="996690" y="7839772"/>
            <a:chExt cx="5329436" cy="588809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3B913EB-111E-DC48-8D31-1C61A214C605}"/>
                </a:ext>
              </a:extLst>
            </p:cNvPr>
            <p:cNvGrpSpPr/>
            <p:nvPr/>
          </p:nvGrpSpPr>
          <p:grpSpPr>
            <a:xfrm>
              <a:off x="996690" y="7839772"/>
              <a:ext cx="5329436" cy="5888090"/>
              <a:chOff x="498475" y="1690688"/>
              <a:chExt cx="2665412" cy="2944812"/>
            </a:xfrm>
          </p:grpSpPr>
          <p:sp>
            <p:nvSpPr>
              <p:cNvPr id="90" name="Freeform 18">
                <a:extLst>
                  <a:ext uri="{FF2B5EF4-FFF2-40B4-BE49-F238E27FC236}">
                    <a16:creationId xmlns:a16="http://schemas.microsoft.com/office/drawing/2014/main" id="{D71DA2BB-DB80-7B4D-ACBC-FCE054B79A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638" y="3062288"/>
                <a:ext cx="1350962" cy="534988"/>
              </a:xfrm>
              <a:custGeom>
                <a:avLst/>
                <a:gdLst>
                  <a:gd name="T0" fmla="*/ 500 w 842"/>
                  <a:gd name="T1" fmla="*/ 0 h 333"/>
                  <a:gd name="T2" fmla="*/ 336 w 842"/>
                  <a:gd name="T3" fmla="*/ 8 h 333"/>
                  <a:gd name="T4" fmla="*/ 90 w 842"/>
                  <a:gd name="T5" fmla="*/ 131 h 333"/>
                  <a:gd name="T6" fmla="*/ 0 w 842"/>
                  <a:gd name="T7" fmla="*/ 333 h 333"/>
                  <a:gd name="T8" fmla="*/ 842 w 842"/>
                  <a:gd name="T9" fmla="*/ 333 h 333"/>
                  <a:gd name="T10" fmla="*/ 752 w 842"/>
                  <a:gd name="T11" fmla="*/ 131 h 333"/>
                  <a:gd name="T12" fmla="*/ 500 w 842"/>
                  <a:gd name="T13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2" h="333">
                    <a:moveTo>
                      <a:pt x="500" y="0"/>
                    </a:moveTo>
                    <a:cubicBezTo>
                      <a:pt x="499" y="3"/>
                      <a:pt x="338" y="5"/>
                      <a:pt x="336" y="8"/>
                    </a:cubicBezTo>
                    <a:cubicBezTo>
                      <a:pt x="286" y="80"/>
                      <a:pt x="177" y="111"/>
                      <a:pt x="90" y="131"/>
                    </a:cubicBezTo>
                    <a:cubicBezTo>
                      <a:pt x="4" y="150"/>
                      <a:pt x="0" y="260"/>
                      <a:pt x="0" y="333"/>
                    </a:cubicBezTo>
                    <a:cubicBezTo>
                      <a:pt x="842" y="333"/>
                      <a:pt x="842" y="333"/>
                      <a:pt x="842" y="333"/>
                    </a:cubicBezTo>
                    <a:cubicBezTo>
                      <a:pt x="842" y="260"/>
                      <a:pt x="840" y="150"/>
                      <a:pt x="752" y="131"/>
                    </a:cubicBezTo>
                    <a:cubicBezTo>
                      <a:pt x="664" y="111"/>
                      <a:pt x="548" y="75"/>
                      <a:pt x="500" y="0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B41767A-B96A-3840-9321-91AEB3752F25}"/>
                  </a:ext>
                </a:extLst>
              </p:cNvPr>
              <p:cNvGrpSpPr/>
              <p:nvPr/>
            </p:nvGrpSpPr>
            <p:grpSpPr>
              <a:xfrm>
                <a:off x="498475" y="3200400"/>
                <a:ext cx="2665412" cy="1435100"/>
                <a:chOff x="498475" y="5441950"/>
                <a:chExt cx="2665412" cy="1435100"/>
              </a:xfrm>
            </p:grpSpPr>
            <p:sp>
              <p:nvSpPr>
                <p:cNvPr id="118" name="Freeform 8">
                  <a:extLst>
                    <a:ext uri="{FF2B5EF4-FFF2-40B4-BE49-F238E27FC236}">
                      <a16:creationId xmlns:a16="http://schemas.microsoft.com/office/drawing/2014/main" id="{21941BA5-760C-0543-8EB9-6EC5284EA7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8875" y="5594350"/>
                  <a:ext cx="1360487" cy="1282700"/>
                </a:xfrm>
                <a:custGeom>
                  <a:avLst/>
                  <a:gdLst>
                    <a:gd name="T0" fmla="*/ 80 w 848"/>
                    <a:gd name="T1" fmla="*/ 0 h 799"/>
                    <a:gd name="T2" fmla="*/ 767 w 848"/>
                    <a:gd name="T3" fmla="*/ 0 h 799"/>
                    <a:gd name="T4" fmla="*/ 734 w 848"/>
                    <a:gd name="T5" fmla="*/ 544 h 799"/>
                    <a:gd name="T6" fmla="*/ 848 w 848"/>
                    <a:gd name="T7" fmla="*/ 799 h 799"/>
                    <a:gd name="T8" fmla="*/ 0 w 848"/>
                    <a:gd name="T9" fmla="*/ 799 h 799"/>
                    <a:gd name="T10" fmla="*/ 137 w 848"/>
                    <a:gd name="T11" fmla="*/ 544 h 799"/>
                    <a:gd name="T12" fmla="*/ 80 w 848"/>
                    <a:gd name="T13" fmla="*/ 0 h 7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48" h="799">
                      <a:moveTo>
                        <a:pt x="80" y="0"/>
                      </a:moveTo>
                      <a:cubicBezTo>
                        <a:pt x="767" y="0"/>
                        <a:pt x="767" y="0"/>
                        <a:pt x="767" y="0"/>
                      </a:cubicBezTo>
                      <a:cubicBezTo>
                        <a:pt x="742" y="176"/>
                        <a:pt x="660" y="385"/>
                        <a:pt x="734" y="544"/>
                      </a:cubicBezTo>
                      <a:cubicBezTo>
                        <a:pt x="783" y="649"/>
                        <a:pt x="846" y="722"/>
                        <a:pt x="848" y="799"/>
                      </a:cubicBezTo>
                      <a:cubicBezTo>
                        <a:pt x="0" y="799"/>
                        <a:pt x="0" y="799"/>
                        <a:pt x="0" y="799"/>
                      </a:cubicBezTo>
                      <a:cubicBezTo>
                        <a:pt x="2" y="698"/>
                        <a:pt x="64" y="647"/>
                        <a:pt x="137" y="544"/>
                      </a:cubicBezTo>
                      <a:cubicBezTo>
                        <a:pt x="244" y="393"/>
                        <a:pt x="108" y="192"/>
                        <a:pt x="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119" name="Freeform 12">
                  <a:extLst>
                    <a:ext uri="{FF2B5EF4-FFF2-40B4-BE49-F238E27FC236}">
                      <a16:creationId xmlns:a16="http://schemas.microsoft.com/office/drawing/2014/main" id="{E7ABFE06-5DBD-0843-A355-58F2A88CFF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11463" y="6035675"/>
                  <a:ext cx="295275" cy="752475"/>
                </a:xfrm>
                <a:custGeom>
                  <a:avLst/>
                  <a:gdLst>
                    <a:gd name="T0" fmla="*/ 129 w 185"/>
                    <a:gd name="T1" fmla="*/ 348 h 469"/>
                    <a:gd name="T2" fmla="*/ 166 w 185"/>
                    <a:gd name="T3" fmla="*/ 130 h 469"/>
                    <a:gd name="T4" fmla="*/ 12 w 185"/>
                    <a:gd name="T5" fmla="*/ 116 h 469"/>
                    <a:gd name="T6" fmla="*/ 36 w 185"/>
                    <a:gd name="T7" fmla="*/ 353 h 469"/>
                    <a:gd name="T8" fmla="*/ 129 w 185"/>
                    <a:gd name="T9" fmla="*/ 348 h 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469">
                      <a:moveTo>
                        <a:pt x="129" y="348"/>
                      </a:moveTo>
                      <a:cubicBezTo>
                        <a:pt x="166" y="130"/>
                        <a:pt x="166" y="130"/>
                        <a:pt x="166" y="130"/>
                      </a:cubicBezTo>
                      <a:cubicBezTo>
                        <a:pt x="185" y="16"/>
                        <a:pt x="0" y="0"/>
                        <a:pt x="12" y="116"/>
                      </a:cubicBezTo>
                      <a:cubicBezTo>
                        <a:pt x="36" y="353"/>
                        <a:pt x="36" y="353"/>
                        <a:pt x="36" y="353"/>
                      </a:cubicBezTo>
                      <a:cubicBezTo>
                        <a:pt x="48" y="469"/>
                        <a:pt x="109" y="462"/>
                        <a:pt x="129" y="3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120" name="Freeform 19">
                  <a:extLst>
                    <a:ext uri="{FF2B5EF4-FFF2-40B4-BE49-F238E27FC236}">
                      <a16:creationId xmlns:a16="http://schemas.microsoft.com/office/drawing/2014/main" id="{32631CCF-7DB4-2742-B252-1A4575CEB1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475" y="5441950"/>
                  <a:ext cx="1019175" cy="1016000"/>
                </a:xfrm>
                <a:custGeom>
                  <a:avLst/>
                  <a:gdLst>
                    <a:gd name="T0" fmla="*/ 553 w 635"/>
                    <a:gd name="T1" fmla="*/ 206 h 633"/>
                    <a:gd name="T2" fmla="*/ 206 w 635"/>
                    <a:gd name="T3" fmla="*/ 551 h 633"/>
                    <a:gd name="T4" fmla="*/ 82 w 635"/>
                    <a:gd name="T5" fmla="*/ 426 h 633"/>
                    <a:gd name="T6" fmla="*/ 429 w 635"/>
                    <a:gd name="T7" fmla="*/ 82 h 633"/>
                    <a:gd name="T8" fmla="*/ 553 w 635"/>
                    <a:gd name="T9" fmla="*/ 206 h 6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5" h="633">
                      <a:moveTo>
                        <a:pt x="553" y="206"/>
                      </a:moveTo>
                      <a:cubicBezTo>
                        <a:pt x="206" y="551"/>
                        <a:pt x="206" y="551"/>
                        <a:pt x="206" y="551"/>
                      </a:cubicBezTo>
                      <a:cubicBezTo>
                        <a:pt x="124" y="633"/>
                        <a:pt x="0" y="508"/>
                        <a:pt x="82" y="426"/>
                      </a:cubicBezTo>
                      <a:cubicBezTo>
                        <a:pt x="429" y="82"/>
                        <a:pt x="429" y="82"/>
                        <a:pt x="429" y="82"/>
                      </a:cubicBezTo>
                      <a:cubicBezTo>
                        <a:pt x="511" y="0"/>
                        <a:pt x="635" y="124"/>
                        <a:pt x="553" y="20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121" name="Freeform 20">
                  <a:extLst>
                    <a:ext uri="{FF2B5EF4-FFF2-40B4-BE49-F238E27FC236}">
                      <a16:creationId xmlns:a16="http://schemas.microsoft.com/office/drawing/2014/main" id="{1BAB6D3A-689A-194B-9826-005C353A62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6775" y="5441950"/>
                  <a:ext cx="1027112" cy="952500"/>
                </a:xfrm>
                <a:custGeom>
                  <a:avLst/>
                  <a:gdLst>
                    <a:gd name="T0" fmla="*/ 88 w 640"/>
                    <a:gd name="T1" fmla="*/ 206 h 594"/>
                    <a:gd name="T2" fmla="*/ 445 w 640"/>
                    <a:gd name="T3" fmla="*/ 518 h 594"/>
                    <a:gd name="T4" fmla="*/ 558 w 640"/>
                    <a:gd name="T5" fmla="*/ 426 h 594"/>
                    <a:gd name="T6" fmla="*/ 211 w 640"/>
                    <a:gd name="T7" fmla="*/ 82 h 594"/>
                    <a:gd name="T8" fmla="*/ 88 w 640"/>
                    <a:gd name="T9" fmla="*/ 206 h 5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0" h="594">
                      <a:moveTo>
                        <a:pt x="88" y="206"/>
                      </a:moveTo>
                      <a:cubicBezTo>
                        <a:pt x="445" y="518"/>
                        <a:pt x="445" y="518"/>
                        <a:pt x="445" y="518"/>
                      </a:cubicBezTo>
                      <a:cubicBezTo>
                        <a:pt x="533" y="594"/>
                        <a:pt x="640" y="508"/>
                        <a:pt x="558" y="426"/>
                      </a:cubicBezTo>
                      <a:cubicBezTo>
                        <a:pt x="211" y="82"/>
                        <a:pt x="211" y="82"/>
                        <a:pt x="211" y="82"/>
                      </a:cubicBezTo>
                      <a:cubicBezTo>
                        <a:pt x="129" y="0"/>
                        <a:pt x="0" y="130"/>
                        <a:pt x="88" y="20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122" name="Freeform 21">
                  <a:extLst>
                    <a:ext uri="{FF2B5EF4-FFF2-40B4-BE49-F238E27FC236}">
                      <a16:creationId xmlns:a16="http://schemas.microsoft.com/office/drawing/2014/main" id="{597CC5E5-3CC5-6B41-8222-633811A1D9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875" y="6008688"/>
                  <a:ext cx="1068387" cy="538163"/>
                </a:xfrm>
                <a:custGeom>
                  <a:avLst/>
                  <a:gdLst>
                    <a:gd name="T0" fmla="*/ 475 w 666"/>
                    <a:gd name="T1" fmla="*/ 309 h 336"/>
                    <a:gd name="T2" fmla="*/ 113 w 666"/>
                    <a:gd name="T3" fmla="*/ 223 h 336"/>
                    <a:gd name="T4" fmla="*/ 157 w 666"/>
                    <a:gd name="T5" fmla="*/ 53 h 336"/>
                    <a:gd name="T6" fmla="*/ 563 w 666"/>
                    <a:gd name="T7" fmla="*/ 261 h 336"/>
                    <a:gd name="T8" fmla="*/ 475 w 666"/>
                    <a:gd name="T9" fmla="*/ 309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6" h="336">
                      <a:moveTo>
                        <a:pt x="475" y="309"/>
                      </a:moveTo>
                      <a:cubicBezTo>
                        <a:pt x="113" y="223"/>
                        <a:pt x="113" y="223"/>
                        <a:pt x="113" y="223"/>
                      </a:cubicBezTo>
                      <a:cubicBezTo>
                        <a:pt x="0" y="196"/>
                        <a:pt x="54" y="0"/>
                        <a:pt x="157" y="53"/>
                      </a:cubicBezTo>
                      <a:cubicBezTo>
                        <a:pt x="563" y="261"/>
                        <a:pt x="563" y="261"/>
                        <a:pt x="563" y="261"/>
                      </a:cubicBezTo>
                      <a:cubicBezTo>
                        <a:pt x="666" y="314"/>
                        <a:pt x="588" y="336"/>
                        <a:pt x="475" y="30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</p:grp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4116CB31-AA89-8F4C-B83F-873E9623A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3813" y="1690688"/>
                <a:ext cx="1103312" cy="1622425"/>
              </a:xfrm>
              <a:custGeom>
                <a:avLst/>
                <a:gdLst>
                  <a:gd name="T0" fmla="*/ 342 w 688"/>
                  <a:gd name="T1" fmla="*/ 1005 h 1011"/>
                  <a:gd name="T2" fmla="*/ 11 w 688"/>
                  <a:gd name="T3" fmla="*/ 469 h 1011"/>
                  <a:gd name="T4" fmla="*/ 459 w 688"/>
                  <a:gd name="T5" fmla="*/ 115 h 1011"/>
                  <a:gd name="T6" fmla="*/ 668 w 688"/>
                  <a:gd name="T7" fmla="*/ 466 h 1011"/>
                  <a:gd name="T8" fmla="*/ 342 w 688"/>
                  <a:gd name="T9" fmla="*/ 1005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1011">
                    <a:moveTo>
                      <a:pt x="342" y="1005"/>
                    </a:moveTo>
                    <a:cubicBezTo>
                      <a:pt x="35" y="1011"/>
                      <a:pt x="0" y="648"/>
                      <a:pt x="11" y="469"/>
                    </a:cubicBezTo>
                    <a:cubicBezTo>
                      <a:pt x="32" y="134"/>
                      <a:pt x="336" y="0"/>
                      <a:pt x="459" y="115"/>
                    </a:cubicBezTo>
                    <a:cubicBezTo>
                      <a:pt x="591" y="115"/>
                      <a:pt x="653" y="279"/>
                      <a:pt x="668" y="466"/>
                    </a:cubicBezTo>
                    <a:cubicBezTo>
                      <a:pt x="688" y="714"/>
                      <a:pt x="596" y="1000"/>
                      <a:pt x="342" y="1005"/>
                    </a:cubicBezTo>
                    <a:close/>
                  </a:path>
                </a:pathLst>
              </a:custGeom>
              <a:solidFill>
                <a:srgbClr val="E69E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93" name="Freeform 13">
                <a:extLst>
                  <a:ext uri="{FF2B5EF4-FFF2-40B4-BE49-F238E27FC236}">
                    <a16:creationId xmlns:a16="http://schemas.microsoft.com/office/drawing/2014/main" id="{AF9F8ECF-E448-8148-9DE7-5B591EE0F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4325" y="4214813"/>
                <a:ext cx="184150" cy="331788"/>
              </a:xfrm>
              <a:custGeom>
                <a:avLst/>
                <a:gdLst>
                  <a:gd name="T0" fmla="*/ 102 w 115"/>
                  <a:gd name="T1" fmla="*/ 86 h 207"/>
                  <a:gd name="T2" fmla="*/ 115 w 115"/>
                  <a:gd name="T3" fmla="*/ 10 h 207"/>
                  <a:gd name="T4" fmla="*/ 0 w 115"/>
                  <a:gd name="T5" fmla="*/ 1 h 207"/>
                  <a:gd name="T6" fmla="*/ 9 w 115"/>
                  <a:gd name="T7" fmla="*/ 91 h 207"/>
                  <a:gd name="T8" fmla="*/ 102 w 115"/>
                  <a:gd name="T9" fmla="*/ 8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207">
                    <a:moveTo>
                      <a:pt x="102" y="86"/>
                    </a:moveTo>
                    <a:cubicBezTo>
                      <a:pt x="115" y="10"/>
                      <a:pt x="115" y="10"/>
                      <a:pt x="115" y="10"/>
                    </a:cubicBezTo>
                    <a:cubicBezTo>
                      <a:pt x="74" y="1"/>
                      <a:pt x="30" y="0"/>
                      <a:pt x="0" y="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1" y="207"/>
                      <a:pt x="82" y="200"/>
                      <a:pt x="102" y="86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94" name="Freeform 14">
                <a:extLst>
                  <a:ext uri="{FF2B5EF4-FFF2-40B4-BE49-F238E27FC236}">
                    <a16:creationId xmlns:a16="http://schemas.microsoft.com/office/drawing/2014/main" id="{8867C260-F177-E644-9CAD-94CE39AA9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7175" y="4283075"/>
                <a:ext cx="92075" cy="100013"/>
              </a:xfrm>
              <a:custGeom>
                <a:avLst/>
                <a:gdLst>
                  <a:gd name="T0" fmla="*/ 51 w 58"/>
                  <a:gd name="T1" fmla="*/ 5 h 62"/>
                  <a:gd name="T2" fmla="*/ 51 w 58"/>
                  <a:gd name="T3" fmla="*/ 5 h 62"/>
                  <a:gd name="T4" fmla="*/ 53 w 58"/>
                  <a:gd name="T5" fmla="*/ 26 h 62"/>
                  <a:gd name="T6" fmla="*/ 27 w 58"/>
                  <a:gd name="T7" fmla="*/ 55 h 62"/>
                  <a:gd name="T8" fmla="*/ 6 w 58"/>
                  <a:gd name="T9" fmla="*/ 57 h 62"/>
                  <a:gd name="T10" fmla="*/ 6 w 58"/>
                  <a:gd name="T11" fmla="*/ 57 h 62"/>
                  <a:gd name="T12" fmla="*/ 5 w 58"/>
                  <a:gd name="T13" fmla="*/ 36 h 62"/>
                  <a:gd name="T14" fmla="*/ 30 w 58"/>
                  <a:gd name="T15" fmla="*/ 7 h 62"/>
                  <a:gd name="T16" fmla="*/ 51 w 58"/>
                  <a:gd name="T17" fmla="*/ 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62">
                    <a:moveTo>
                      <a:pt x="51" y="5"/>
                    </a:moveTo>
                    <a:cubicBezTo>
                      <a:pt x="51" y="5"/>
                      <a:pt x="51" y="5"/>
                      <a:pt x="51" y="5"/>
                    </a:cubicBezTo>
                    <a:cubicBezTo>
                      <a:pt x="57" y="11"/>
                      <a:pt x="58" y="20"/>
                      <a:pt x="53" y="26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2" y="61"/>
                      <a:pt x="13" y="62"/>
                      <a:pt x="6" y="57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0" y="51"/>
                      <a:pt x="0" y="42"/>
                      <a:pt x="5" y="36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5" y="0"/>
                      <a:pt x="45" y="0"/>
                      <a:pt x="51" y="5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95" name="Freeform 15">
                <a:extLst>
                  <a:ext uri="{FF2B5EF4-FFF2-40B4-BE49-F238E27FC236}">
                    <a16:creationId xmlns:a16="http://schemas.microsoft.com/office/drawing/2014/main" id="{4ADBE080-85A1-F843-AF2F-697DC4843E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4800" y="4267200"/>
                <a:ext cx="195262" cy="127000"/>
              </a:xfrm>
              <a:custGeom>
                <a:avLst/>
                <a:gdLst>
                  <a:gd name="T0" fmla="*/ 61 w 122"/>
                  <a:gd name="T1" fmla="*/ 0 h 79"/>
                  <a:gd name="T2" fmla="*/ 122 w 122"/>
                  <a:gd name="T3" fmla="*/ 68 h 79"/>
                  <a:gd name="T4" fmla="*/ 112 w 122"/>
                  <a:gd name="T5" fmla="*/ 79 h 79"/>
                  <a:gd name="T6" fmla="*/ 11 w 122"/>
                  <a:gd name="T7" fmla="*/ 79 h 79"/>
                  <a:gd name="T8" fmla="*/ 1 w 122"/>
                  <a:gd name="T9" fmla="*/ 68 h 79"/>
                  <a:gd name="T10" fmla="*/ 61 w 122"/>
                  <a:gd name="T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" h="79">
                    <a:moveTo>
                      <a:pt x="61" y="0"/>
                    </a:moveTo>
                    <a:cubicBezTo>
                      <a:pt x="92" y="0"/>
                      <a:pt x="118" y="30"/>
                      <a:pt x="122" y="68"/>
                    </a:cubicBezTo>
                    <a:cubicBezTo>
                      <a:pt x="122" y="72"/>
                      <a:pt x="119" y="79"/>
                      <a:pt x="112" y="79"/>
                    </a:cubicBezTo>
                    <a:cubicBezTo>
                      <a:pt x="11" y="79"/>
                      <a:pt x="11" y="79"/>
                      <a:pt x="11" y="79"/>
                    </a:cubicBezTo>
                    <a:cubicBezTo>
                      <a:pt x="7" y="79"/>
                      <a:pt x="0" y="76"/>
                      <a:pt x="1" y="68"/>
                    </a:cubicBezTo>
                    <a:cubicBezTo>
                      <a:pt x="5" y="30"/>
                      <a:pt x="31" y="0"/>
                      <a:pt x="61" y="0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96" name="Rectangle 16">
                <a:extLst>
                  <a:ext uri="{FF2B5EF4-FFF2-40B4-BE49-F238E27FC236}">
                    <a16:creationId xmlns:a16="http://schemas.microsoft.com/office/drawing/2014/main" id="{279C2D50-F77F-664A-8B22-A4F1C2608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388" y="2657475"/>
                <a:ext cx="261937" cy="576263"/>
              </a:xfrm>
              <a:prstGeom prst="rect">
                <a:avLst/>
              </a:pr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97" name="Freeform 17">
                <a:extLst>
                  <a:ext uri="{FF2B5EF4-FFF2-40B4-BE49-F238E27FC236}">
                    <a16:creationId xmlns:a16="http://schemas.microsoft.com/office/drawing/2014/main" id="{D50A73BE-77AF-4C41-92C8-9331EF27B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388" y="2657475"/>
                <a:ext cx="261937" cy="390525"/>
              </a:xfrm>
              <a:custGeom>
                <a:avLst/>
                <a:gdLst>
                  <a:gd name="T0" fmla="*/ 119 w 164"/>
                  <a:gd name="T1" fmla="*/ 0 h 243"/>
                  <a:gd name="T2" fmla="*/ 164 w 164"/>
                  <a:gd name="T3" fmla="*/ 0 h 243"/>
                  <a:gd name="T4" fmla="*/ 164 w 164"/>
                  <a:gd name="T5" fmla="*/ 243 h 243"/>
                  <a:gd name="T6" fmla="*/ 0 w 164"/>
                  <a:gd name="T7" fmla="*/ 172 h 243"/>
                  <a:gd name="T8" fmla="*/ 0 w 164"/>
                  <a:gd name="T9" fmla="*/ 136 h 243"/>
                  <a:gd name="T10" fmla="*/ 119 w 164"/>
                  <a:gd name="T1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243">
                    <a:moveTo>
                      <a:pt x="119" y="0"/>
                    </a:moveTo>
                    <a:cubicBezTo>
                      <a:pt x="164" y="0"/>
                      <a:pt x="164" y="0"/>
                      <a:pt x="164" y="0"/>
                    </a:cubicBezTo>
                    <a:cubicBezTo>
                      <a:pt x="164" y="243"/>
                      <a:pt x="164" y="243"/>
                      <a:pt x="164" y="243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32" y="67"/>
                      <a:pt x="74" y="24"/>
                      <a:pt x="119" y="0"/>
                    </a:cubicBezTo>
                    <a:close/>
                  </a:path>
                </a:pathLst>
              </a:custGeom>
              <a:solidFill>
                <a:srgbClr val="E0B9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98" name="Freeform 24">
                <a:extLst>
                  <a:ext uri="{FF2B5EF4-FFF2-40B4-BE49-F238E27FC236}">
                    <a16:creationId xmlns:a16="http://schemas.microsoft.com/office/drawing/2014/main" id="{D996FFB7-9FD9-5047-A60C-B5E32BA28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8125" y="4244975"/>
                <a:ext cx="109537" cy="79375"/>
              </a:xfrm>
              <a:custGeom>
                <a:avLst/>
                <a:gdLst>
                  <a:gd name="T0" fmla="*/ 4 w 68"/>
                  <a:gd name="T1" fmla="*/ 10 h 50"/>
                  <a:gd name="T2" fmla="*/ 4 w 68"/>
                  <a:gd name="T3" fmla="*/ 10 h 50"/>
                  <a:gd name="T4" fmla="*/ 24 w 68"/>
                  <a:gd name="T5" fmla="*/ 4 h 50"/>
                  <a:gd name="T6" fmla="*/ 58 w 68"/>
                  <a:gd name="T7" fmla="*/ 20 h 50"/>
                  <a:gd name="T8" fmla="*/ 64 w 68"/>
                  <a:gd name="T9" fmla="*/ 40 h 50"/>
                  <a:gd name="T10" fmla="*/ 64 w 68"/>
                  <a:gd name="T11" fmla="*/ 40 h 50"/>
                  <a:gd name="T12" fmla="*/ 44 w 68"/>
                  <a:gd name="T13" fmla="*/ 46 h 50"/>
                  <a:gd name="T14" fmla="*/ 10 w 68"/>
                  <a:gd name="T15" fmla="*/ 30 h 50"/>
                  <a:gd name="T16" fmla="*/ 4 w 68"/>
                  <a:gd name="T17" fmla="*/ 1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50">
                    <a:moveTo>
                      <a:pt x="4" y="10"/>
                    </a:moveTo>
                    <a:cubicBezTo>
                      <a:pt x="4" y="10"/>
                      <a:pt x="4" y="10"/>
                      <a:pt x="4" y="10"/>
                    </a:cubicBezTo>
                    <a:cubicBezTo>
                      <a:pt x="7" y="3"/>
                      <a:pt x="16" y="0"/>
                      <a:pt x="24" y="4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65" y="23"/>
                      <a:pt x="68" y="33"/>
                      <a:pt x="64" y="40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1" y="47"/>
                      <a:pt x="52" y="50"/>
                      <a:pt x="44" y="46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3" y="27"/>
                      <a:pt x="0" y="17"/>
                      <a:pt x="4" y="10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99" name="Freeform 25">
                <a:extLst>
                  <a:ext uri="{FF2B5EF4-FFF2-40B4-BE49-F238E27FC236}">
                    <a16:creationId xmlns:a16="http://schemas.microsoft.com/office/drawing/2014/main" id="{7E2CF395-A7F2-4F48-9297-63CC31E18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1113" y="4213225"/>
                <a:ext cx="274637" cy="180975"/>
              </a:xfrm>
              <a:custGeom>
                <a:avLst/>
                <a:gdLst>
                  <a:gd name="T0" fmla="*/ 87 w 171"/>
                  <a:gd name="T1" fmla="*/ 0 h 113"/>
                  <a:gd name="T2" fmla="*/ 171 w 171"/>
                  <a:gd name="T3" fmla="*/ 50 h 113"/>
                  <a:gd name="T4" fmla="*/ 85 w 171"/>
                  <a:gd name="T5" fmla="*/ 113 h 113"/>
                  <a:gd name="T6" fmla="*/ 0 w 171"/>
                  <a:gd name="T7" fmla="*/ 50 h 113"/>
                  <a:gd name="T8" fmla="*/ 87 w 171"/>
                  <a:gd name="T9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113">
                    <a:moveTo>
                      <a:pt x="87" y="0"/>
                    </a:moveTo>
                    <a:cubicBezTo>
                      <a:pt x="135" y="0"/>
                      <a:pt x="171" y="16"/>
                      <a:pt x="171" y="50"/>
                    </a:cubicBezTo>
                    <a:cubicBezTo>
                      <a:pt x="171" y="85"/>
                      <a:pt x="132" y="113"/>
                      <a:pt x="85" y="113"/>
                    </a:cubicBezTo>
                    <a:cubicBezTo>
                      <a:pt x="38" y="113"/>
                      <a:pt x="0" y="85"/>
                      <a:pt x="0" y="50"/>
                    </a:cubicBezTo>
                    <a:cubicBezTo>
                      <a:pt x="0" y="16"/>
                      <a:pt x="40" y="0"/>
                      <a:pt x="87" y="0"/>
                    </a:cubicBezTo>
                    <a:close/>
                  </a:path>
                </a:pathLst>
              </a:custGeom>
              <a:solidFill>
                <a:srgbClr val="F5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00" name="Freeform 26">
                <a:extLst>
                  <a:ext uri="{FF2B5EF4-FFF2-40B4-BE49-F238E27FC236}">
                    <a16:creationId xmlns:a16="http://schemas.microsoft.com/office/drawing/2014/main" id="{21E3A25A-89B5-2844-900D-B2B11BB7D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6825" y="4191000"/>
                <a:ext cx="68262" cy="88900"/>
              </a:xfrm>
              <a:custGeom>
                <a:avLst/>
                <a:gdLst>
                  <a:gd name="T0" fmla="*/ 11 w 43"/>
                  <a:gd name="T1" fmla="*/ 3 h 56"/>
                  <a:gd name="T2" fmla="*/ 11 w 43"/>
                  <a:gd name="T3" fmla="*/ 3 h 56"/>
                  <a:gd name="T4" fmla="*/ 30 w 43"/>
                  <a:gd name="T5" fmla="*/ 11 h 56"/>
                  <a:gd name="T6" fmla="*/ 40 w 43"/>
                  <a:gd name="T7" fmla="*/ 33 h 56"/>
                  <a:gd name="T8" fmla="*/ 32 w 43"/>
                  <a:gd name="T9" fmla="*/ 53 h 56"/>
                  <a:gd name="T10" fmla="*/ 32 w 43"/>
                  <a:gd name="T11" fmla="*/ 53 h 56"/>
                  <a:gd name="T12" fmla="*/ 13 w 43"/>
                  <a:gd name="T13" fmla="*/ 45 h 56"/>
                  <a:gd name="T14" fmla="*/ 3 w 43"/>
                  <a:gd name="T15" fmla="*/ 22 h 56"/>
                  <a:gd name="T16" fmla="*/ 11 w 43"/>
                  <a:gd name="T17" fmla="*/ 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56">
                    <a:moveTo>
                      <a:pt x="11" y="3"/>
                    </a:moveTo>
                    <a:cubicBezTo>
                      <a:pt x="11" y="3"/>
                      <a:pt x="11" y="3"/>
                      <a:pt x="11" y="3"/>
                    </a:cubicBezTo>
                    <a:cubicBezTo>
                      <a:pt x="18" y="0"/>
                      <a:pt x="27" y="3"/>
                      <a:pt x="30" y="11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3" y="41"/>
                      <a:pt x="40" y="50"/>
                      <a:pt x="32" y="5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25" y="56"/>
                      <a:pt x="16" y="53"/>
                      <a:pt x="13" y="4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0" y="15"/>
                      <a:pt x="3" y="6"/>
                      <a:pt x="11" y="3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01" name="Freeform 27">
                <a:extLst>
                  <a:ext uri="{FF2B5EF4-FFF2-40B4-BE49-F238E27FC236}">
                    <a16:creationId xmlns:a16="http://schemas.microsoft.com/office/drawing/2014/main" id="{15BF3E6A-E643-3845-AF78-08DC214EA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913" y="4178300"/>
                <a:ext cx="96837" cy="157163"/>
              </a:xfrm>
              <a:custGeom>
                <a:avLst/>
                <a:gdLst>
                  <a:gd name="T0" fmla="*/ 11 w 60"/>
                  <a:gd name="T1" fmla="*/ 3 h 97"/>
                  <a:gd name="T2" fmla="*/ 11 w 60"/>
                  <a:gd name="T3" fmla="*/ 3 h 97"/>
                  <a:gd name="T4" fmla="*/ 31 w 60"/>
                  <a:gd name="T5" fmla="*/ 11 h 97"/>
                  <a:gd name="T6" fmla="*/ 57 w 60"/>
                  <a:gd name="T7" fmla="*/ 74 h 97"/>
                  <a:gd name="T8" fmla="*/ 49 w 60"/>
                  <a:gd name="T9" fmla="*/ 94 h 97"/>
                  <a:gd name="T10" fmla="*/ 49 w 60"/>
                  <a:gd name="T11" fmla="*/ 94 h 97"/>
                  <a:gd name="T12" fmla="*/ 29 w 60"/>
                  <a:gd name="T13" fmla="*/ 86 h 97"/>
                  <a:gd name="T14" fmla="*/ 3 w 60"/>
                  <a:gd name="T15" fmla="*/ 22 h 97"/>
                  <a:gd name="T16" fmla="*/ 11 w 60"/>
                  <a:gd name="T17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97">
                    <a:moveTo>
                      <a:pt x="11" y="3"/>
                    </a:moveTo>
                    <a:cubicBezTo>
                      <a:pt x="11" y="3"/>
                      <a:pt x="11" y="3"/>
                      <a:pt x="11" y="3"/>
                    </a:cubicBezTo>
                    <a:cubicBezTo>
                      <a:pt x="19" y="0"/>
                      <a:pt x="28" y="3"/>
                      <a:pt x="31" y="11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60" y="82"/>
                      <a:pt x="56" y="91"/>
                      <a:pt x="49" y="94"/>
                    </a:cubicBezTo>
                    <a:cubicBezTo>
                      <a:pt x="49" y="94"/>
                      <a:pt x="49" y="94"/>
                      <a:pt x="49" y="94"/>
                    </a:cubicBezTo>
                    <a:cubicBezTo>
                      <a:pt x="41" y="97"/>
                      <a:pt x="32" y="93"/>
                      <a:pt x="29" y="86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0" y="15"/>
                      <a:pt x="4" y="6"/>
                      <a:pt x="11" y="3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02" name="Freeform 28">
                <a:extLst>
                  <a:ext uri="{FF2B5EF4-FFF2-40B4-BE49-F238E27FC236}">
                    <a16:creationId xmlns:a16="http://schemas.microsoft.com/office/drawing/2014/main" id="{68BEA2B3-BCC0-2049-93FC-9B490BCFB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3825" y="4173538"/>
                <a:ext cx="95250" cy="158750"/>
              </a:xfrm>
              <a:custGeom>
                <a:avLst/>
                <a:gdLst>
                  <a:gd name="T0" fmla="*/ 11 w 60"/>
                  <a:gd name="T1" fmla="*/ 4 h 98"/>
                  <a:gd name="T2" fmla="*/ 11 w 60"/>
                  <a:gd name="T3" fmla="*/ 4 h 98"/>
                  <a:gd name="T4" fmla="*/ 31 w 60"/>
                  <a:gd name="T5" fmla="*/ 12 h 98"/>
                  <a:gd name="T6" fmla="*/ 57 w 60"/>
                  <a:gd name="T7" fmla="*/ 75 h 98"/>
                  <a:gd name="T8" fmla="*/ 49 w 60"/>
                  <a:gd name="T9" fmla="*/ 94 h 98"/>
                  <a:gd name="T10" fmla="*/ 49 w 60"/>
                  <a:gd name="T11" fmla="*/ 94 h 98"/>
                  <a:gd name="T12" fmla="*/ 29 w 60"/>
                  <a:gd name="T13" fmla="*/ 86 h 98"/>
                  <a:gd name="T14" fmla="*/ 3 w 60"/>
                  <a:gd name="T15" fmla="*/ 23 h 98"/>
                  <a:gd name="T16" fmla="*/ 11 w 60"/>
                  <a:gd name="T17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98">
                    <a:moveTo>
                      <a:pt x="11" y="4"/>
                    </a:moveTo>
                    <a:cubicBezTo>
                      <a:pt x="11" y="4"/>
                      <a:pt x="11" y="4"/>
                      <a:pt x="11" y="4"/>
                    </a:cubicBezTo>
                    <a:cubicBezTo>
                      <a:pt x="19" y="0"/>
                      <a:pt x="27" y="4"/>
                      <a:pt x="31" y="12"/>
                    </a:cubicBezTo>
                    <a:cubicBezTo>
                      <a:pt x="57" y="75"/>
                      <a:pt x="57" y="75"/>
                      <a:pt x="57" y="75"/>
                    </a:cubicBezTo>
                    <a:cubicBezTo>
                      <a:pt x="60" y="82"/>
                      <a:pt x="56" y="91"/>
                      <a:pt x="49" y="94"/>
                    </a:cubicBezTo>
                    <a:cubicBezTo>
                      <a:pt x="49" y="94"/>
                      <a:pt x="49" y="94"/>
                      <a:pt x="49" y="94"/>
                    </a:cubicBezTo>
                    <a:cubicBezTo>
                      <a:pt x="41" y="98"/>
                      <a:pt x="33" y="94"/>
                      <a:pt x="29" y="86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0" y="16"/>
                      <a:pt x="3" y="7"/>
                      <a:pt x="11" y="4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03" name="Freeform 29">
                <a:extLst>
                  <a:ext uri="{FF2B5EF4-FFF2-40B4-BE49-F238E27FC236}">
                    <a16:creationId xmlns:a16="http://schemas.microsoft.com/office/drawing/2014/main" id="{FB799007-3FDD-CE4E-AAAF-0430BED63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5738" y="4176713"/>
                <a:ext cx="96837" cy="157163"/>
              </a:xfrm>
              <a:custGeom>
                <a:avLst/>
                <a:gdLst>
                  <a:gd name="T0" fmla="*/ 11 w 60"/>
                  <a:gd name="T1" fmla="*/ 3 h 97"/>
                  <a:gd name="T2" fmla="*/ 11 w 60"/>
                  <a:gd name="T3" fmla="*/ 3 h 97"/>
                  <a:gd name="T4" fmla="*/ 31 w 60"/>
                  <a:gd name="T5" fmla="*/ 11 h 97"/>
                  <a:gd name="T6" fmla="*/ 57 w 60"/>
                  <a:gd name="T7" fmla="*/ 74 h 97"/>
                  <a:gd name="T8" fmla="*/ 49 w 60"/>
                  <a:gd name="T9" fmla="*/ 94 h 97"/>
                  <a:gd name="T10" fmla="*/ 49 w 60"/>
                  <a:gd name="T11" fmla="*/ 94 h 97"/>
                  <a:gd name="T12" fmla="*/ 29 w 60"/>
                  <a:gd name="T13" fmla="*/ 86 h 97"/>
                  <a:gd name="T14" fmla="*/ 3 w 60"/>
                  <a:gd name="T15" fmla="*/ 22 h 97"/>
                  <a:gd name="T16" fmla="*/ 11 w 60"/>
                  <a:gd name="T17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97">
                    <a:moveTo>
                      <a:pt x="11" y="3"/>
                    </a:moveTo>
                    <a:cubicBezTo>
                      <a:pt x="11" y="3"/>
                      <a:pt x="11" y="3"/>
                      <a:pt x="11" y="3"/>
                    </a:cubicBezTo>
                    <a:cubicBezTo>
                      <a:pt x="19" y="0"/>
                      <a:pt x="27" y="3"/>
                      <a:pt x="31" y="11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60" y="82"/>
                      <a:pt x="56" y="91"/>
                      <a:pt x="49" y="94"/>
                    </a:cubicBezTo>
                    <a:cubicBezTo>
                      <a:pt x="49" y="94"/>
                      <a:pt x="49" y="94"/>
                      <a:pt x="49" y="94"/>
                    </a:cubicBezTo>
                    <a:cubicBezTo>
                      <a:pt x="41" y="97"/>
                      <a:pt x="32" y="93"/>
                      <a:pt x="29" y="86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0" y="15"/>
                      <a:pt x="3" y="6"/>
                      <a:pt x="11" y="3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04" name="Freeform 33">
                <a:extLst>
                  <a:ext uri="{FF2B5EF4-FFF2-40B4-BE49-F238E27FC236}">
                    <a16:creationId xmlns:a16="http://schemas.microsoft.com/office/drawing/2014/main" id="{4835642F-AEB9-DE40-AF5F-F03D484229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0488" y="1919288"/>
                <a:ext cx="942975" cy="1000125"/>
              </a:xfrm>
              <a:custGeom>
                <a:avLst/>
                <a:gdLst>
                  <a:gd name="T0" fmla="*/ 294 w 589"/>
                  <a:gd name="T1" fmla="*/ 623 h 623"/>
                  <a:gd name="T2" fmla="*/ 43 w 589"/>
                  <a:gd name="T3" fmla="*/ 368 h 623"/>
                  <a:gd name="T4" fmla="*/ 294 w 589"/>
                  <a:gd name="T5" fmla="*/ 0 h 623"/>
                  <a:gd name="T6" fmla="*/ 545 w 589"/>
                  <a:gd name="T7" fmla="*/ 368 h 623"/>
                  <a:gd name="T8" fmla="*/ 294 w 589"/>
                  <a:gd name="T9" fmla="*/ 623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9" h="623">
                    <a:moveTo>
                      <a:pt x="294" y="623"/>
                    </a:moveTo>
                    <a:cubicBezTo>
                      <a:pt x="228" y="623"/>
                      <a:pt x="87" y="518"/>
                      <a:pt x="43" y="368"/>
                    </a:cubicBezTo>
                    <a:cubicBezTo>
                      <a:pt x="0" y="217"/>
                      <a:pt x="82" y="0"/>
                      <a:pt x="294" y="0"/>
                    </a:cubicBezTo>
                    <a:cubicBezTo>
                      <a:pt x="506" y="0"/>
                      <a:pt x="589" y="217"/>
                      <a:pt x="545" y="368"/>
                    </a:cubicBezTo>
                    <a:cubicBezTo>
                      <a:pt x="501" y="518"/>
                      <a:pt x="361" y="623"/>
                      <a:pt x="294" y="623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05" name="Freeform 34">
                <a:extLst>
                  <a:ext uri="{FF2B5EF4-FFF2-40B4-BE49-F238E27FC236}">
                    <a16:creationId xmlns:a16="http://schemas.microsoft.com/office/drawing/2014/main" id="{63E926D2-4CAB-2B44-B460-E6805AD91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800" y="2349500"/>
                <a:ext cx="174625" cy="244475"/>
              </a:xfrm>
              <a:custGeom>
                <a:avLst/>
                <a:gdLst>
                  <a:gd name="T0" fmla="*/ 26 w 109"/>
                  <a:gd name="T1" fmla="*/ 9 h 152"/>
                  <a:gd name="T2" fmla="*/ 93 w 109"/>
                  <a:gd name="T3" fmla="*/ 59 h 152"/>
                  <a:gd name="T4" fmla="*/ 83 w 109"/>
                  <a:gd name="T5" fmla="*/ 143 h 152"/>
                  <a:gd name="T6" fmla="*/ 16 w 109"/>
                  <a:gd name="T7" fmla="*/ 93 h 152"/>
                  <a:gd name="T8" fmla="*/ 26 w 109"/>
                  <a:gd name="T9" fmla="*/ 9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52">
                    <a:moveTo>
                      <a:pt x="26" y="9"/>
                    </a:moveTo>
                    <a:cubicBezTo>
                      <a:pt x="47" y="0"/>
                      <a:pt x="77" y="22"/>
                      <a:pt x="93" y="59"/>
                    </a:cubicBezTo>
                    <a:cubicBezTo>
                      <a:pt x="109" y="96"/>
                      <a:pt x="105" y="134"/>
                      <a:pt x="83" y="143"/>
                    </a:cubicBezTo>
                    <a:cubicBezTo>
                      <a:pt x="62" y="152"/>
                      <a:pt x="32" y="130"/>
                      <a:pt x="16" y="93"/>
                    </a:cubicBezTo>
                    <a:cubicBezTo>
                      <a:pt x="0" y="56"/>
                      <a:pt x="4" y="18"/>
                      <a:pt x="26" y="9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06" name="Freeform 35">
                <a:extLst>
                  <a:ext uri="{FF2B5EF4-FFF2-40B4-BE49-F238E27FC236}">
                    <a16:creationId xmlns:a16="http://schemas.microsoft.com/office/drawing/2014/main" id="{DEE1C6AA-D8C0-DB40-9EE7-BDF499A102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6463" y="2349500"/>
                <a:ext cx="174625" cy="244475"/>
              </a:xfrm>
              <a:custGeom>
                <a:avLst/>
                <a:gdLst>
                  <a:gd name="T0" fmla="*/ 83 w 109"/>
                  <a:gd name="T1" fmla="*/ 9 h 152"/>
                  <a:gd name="T2" fmla="*/ 16 w 109"/>
                  <a:gd name="T3" fmla="*/ 59 h 152"/>
                  <a:gd name="T4" fmla="*/ 26 w 109"/>
                  <a:gd name="T5" fmla="*/ 143 h 152"/>
                  <a:gd name="T6" fmla="*/ 93 w 109"/>
                  <a:gd name="T7" fmla="*/ 93 h 152"/>
                  <a:gd name="T8" fmla="*/ 83 w 109"/>
                  <a:gd name="T9" fmla="*/ 9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52">
                    <a:moveTo>
                      <a:pt x="83" y="9"/>
                    </a:moveTo>
                    <a:cubicBezTo>
                      <a:pt x="62" y="0"/>
                      <a:pt x="32" y="22"/>
                      <a:pt x="16" y="59"/>
                    </a:cubicBezTo>
                    <a:cubicBezTo>
                      <a:pt x="0" y="96"/>
                      <a:pt x="4" y="134"/>
                      <a:pt x="26" y="143"/>
                    </a:cubicBezTo>
                    <a:cubicBezTo>
                      <a:pt x="47" y="152"/>
                      <a:pt x="77" y="130"/>
                      <a:pt x="93" y="93"/>
                    </a:cubicBezTo>
                    <a:cubicBezTo>
                      <a:pt x="109" y="56"/>
                      <a:pt x="105" y="18"/>
                      <a:pt x="83" y="9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07" name="Freeform 36">
                <a:extLst>
                  <a:ext uri="{FF2B5EF4-FFF2-40B4-BE49-F238E27FC236}">
                    <a16:creationId xmlns:a16="http://schemas.microsoft.com/office/drawing/2014/main" id="{2A47320E-B9DE-5649-8563-194D3F569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738" y="1858963"/>
                <a:ext cx="1065212" cy="657225"/>
              </a:xfrm>
              <a:custGeom>
                <a:avLst/>
                <a:gdLst>
                  <a:gd name="T0" fmla="*/ 584 w 664"/>
                  <a:gd name="T1" fmla="*/ 404 h 410"/>
                  <a:gd name="T2" fmla="*/ 280 w 664"/>
                  <a:gd name="T3" fmla="*/ 0 h 410"/>
                  <a:gd name="T4" fmla="*/ 27 w 664"/>
                  <a:gd name="T5" fmla="*/ 410 h 410"/>
                  <a:gd name="T6" fmla="*/ 373 w 664"/>
                  <a:gd name="T7" fmla="*/ 92 h 410"/>
                  <a:gd name="T8" fmla="*/ 114 w 664"/>
                  <a:gd name="T9" fmla="*/ 389 h 410"/>
                  <a:gd name="T10" fmla="*/ 486 w 664"/>
                  <a:gd name="T11" fmla="*/ 156 h 410"/>
                  <a:gd name="T12" fmla="*/ 584 w 664"/>
                  <a:gd name="T13" fmla="*/ 404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4" h="410">
                    <a:moveTo>
                      <a:pt x="584" y="404"/>
                    </a:moveTo>
                    <a:cubicBezTo>
                      <a:pt x="664" y="59"/>
                      <a:pt x="422" y="0"/>
                      <a:pt x="280" y="0"/>
                    </a:cubicBezTo>
                    <a:cubicBezTo>
                      <a:pt x="120" y="0"/>
                      <a:pt x="0" y="189"/>
                      <a:pt x="27" y="410"/>
                    </a:cubicBezTo>
                    <a:cubicBezTo>
                      <a:pt x="112" y="359"/>
                      <a:pt x="187" y="257"/>
                      <a:pt x="373" y="92"/>
                    </a:cubicBezTo>
                    <a:cubicBezTo>
                      <a:pt x="346" y="140"/>
                      <a:pt x="293" y="229"/>
                      <a:pt x="114" y="389"/>
                    </a:cubicBezTo>
                    <a:cubicBezTo>
                      <a:pt x="211" y="405"/>
                      <a:pt x="390" y="283"/>
                      <a:pt x="486" y="156"/>
                    </a:cubicBezTo>
                    <a:cubicBezTo>
                      <a:pt x="509" y="246"/>
                      <a:pt x="542" y="345"/>
                      <a:pt x="584" y="404"/>
                    </a:cubicBezTo>
                    <a:close/>
                  </a:path>
                </a:pathLst>
              </a:custGeom>
              <a:solidFill>
                <a:srgbClr val="E69E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08" name="Freeform 37">
                <a:extLst>
                  <a:ext uri="{FF2B5EF4-FFF2-40B4-BE49-F238E27FC236}">
                    <a16:creationId xmlns:a16="http://schemas.microsoft.com/office/drawing/2014/main" id="{6D16EEF1-6EEB-3E4F-898F-26C3A1016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6075" y="4213225"/>
                <a:ext cx="47625" cy="107950"/>
              </a:xfrm>
              <a:custGeom>
                <a:avLst/>
                <a:gdLst>
                  <a:gd name="T0" fmla="*/ 15 w 30"/>
                  <a:gd name="T1" fmla="*/ 0 h 68"/>
                  <a:gd name="T2" fmla="*/ 15 w 30"/>
                  <a:gd name="T3" fmla="*/ 0 h 68"/>
                  <a:gd name="T4" fmla="*/ 30 w 30"/>
                  <a:gd name="T5" fmla="*/ 14 h 68"/>
                  <a:gd name="T6" fmla="*/ 30 w 30"/>
                  <a:gd name="T7" fmla="*/ 53 h 68"/>
                  <a:gd name="T8" fmla="*/ 15 w 30"/>
                  <a:gd name="T9" fmla="*/ 68 h 68"/>
                  <a:gd name="T10" fmla="*/ 15 w 30"/>
                  <a:gd name="T11" fmla="*/ 68 h 68"/>
                  <a:gd name="T12" fmla="*/ 0 w 30"/>
                  <a:gd name="T13" fmla="*/ 53 h 68"/>
                  <a:gd name="T14" fmla="*/ 0 w 30"/>
                  <a:gd name="T15" fmla="*/ 14 h 68"/>
                  <a:gd name="T16" fmla="*/ 15 w 30"/>
                  <a:gd name="T1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68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6"/>
                      <a:pt x="30" y="14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61"/>
                      <a:pt x="23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6" y="68"/>
                      <a:pt x="0" y="61"/>
                      <a:pt x="0" y="5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5" y="0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09" name="Freeform 38">
                <a:extLst>
                  <a:ext uri="{FF2B5EF4-FFF2-40B4-BE49-F238E27FC236}">
                    <a16:creationId xmlns:a16="http://schemas.microsoft.com/office/drawing/2014/main" id="{8CDCF2AF-6EB1-BB46-B07E-C4BCF329D5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5288" y="4208463"/>
                <a:ext cx="57150" cy="111125"/>
              </a:xfrm>
              <a:custGeom>
                <a:avLst/>
                <a:gdLst>
                  <a:gd name="T0" fmla="*/ 21 w 35"/>
                  <a:gd name="T1" fmla="*/ 1 h 70"/>
                  <a:gd name="T2" fmla="*/ 21 w 35"/>
                  <a:gd name="T3" fmla="*/ 1 h 70"/>
                  <a:gd name="T4" fmla="*/ 35 w 35"/>
                  <a:gd name="T5" fmla="*/ 18 h 70"/>
                  <a:gd name="T6" fmla="*/ 30 w 35"/>
                  <a:gd name="T7" fmla="*/ 56 h 70"/>
                  <a:gd name="T8" fmla="*/ 14 w 35"/>
                  <a:gd name="T9" fmla="*/ 69 h 70"/>
                  <a:gd name="T10" fmla="*/ 14 w 35"/>
                  <a:gd name="T11" fmla="*/ 69 h 70"/>
                  <a:gd name="T12" fmla="*/ 1 w 35"/>
                  <a:gd name="T13" fmla="*/ 53 h 70"/>
                  <a:gd name="T14" fmla="*/ 5 w 35"/>
                  <a:gd name="T15" fmla="*/ 14 h 70"/>
                  <a:gd name="T16" fmla="*/ 21 w 35"/>
                  <a:gd name="T17" fmla="*/ 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70">
                    <a:moveTo>
                      <a:pt x="21" y="1"/>
                    </a:moveTo>
                    <a:cubicBezTo>
                      <a:pt x="21" y="1"/>
                      <a:pt x="21" y="1"/>
                      <a:pt x="21" y="1"/>
                    </a:cubicBezTo>
                    <a:cubicBezTo>
                      <a:pt x="30" y="2"/>
                      <a:pt x="35" y="9"/>
                      <a:pt x="35" y="18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0" y="64"/>
                      <a:pt x="22" y="70"/>
                      <a:pt x="14" y="69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6" y="68"/>
                      <a:pt x="0" y="61"/>
                      <a:pt x="1" y="5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6"/>
                      <a:pt x="13" y="0"/>
                      <a:pt x="21" y="1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10" name="Freeform 39">
                <a:extLst>
                  <a:ext uri="{FF2B5EF4-FFF2-40B4-BE49-F238E27FC236}">
                    <a16:creationId xmlns:a16="http://schemas.microsoft.com/office/drawing/2014/main" id="{E1637BB8-8498-FF43-9AE9-407F98E4B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088" y="4219575"/>
                <a:ext cx="68262" cy="112713"/>
              </a:xfrm>
              <a:custGeom>
                <a:avLst/>
                <a:gdLst>
                  <a:gd name="T0" fmla="*/ 30 w 43"/>
                  <a:gd name="T1" fmla="*/ 2 h 70"/>
                  <a:gd name="T2" fmla="*/ 30 w 43"/>
                  <a:gd name="T3" fmla="*/ 2 h 70"/>
                  <a:gd name="T4" fmla="*/ 41 w 43"/>
                  <a:gd name="T5" fmla="*/ 20 h 70"/>
                  <a:gd name="T6" fmla="*/ 31 w 43"/>
                  <a:gd name="T7" fmla="*/ 57 h 70"/>
                  <a:gd name="T8" fmla="*/ 12 w 43"/>
                  <a:gd name="T9" fmla="*/ 68 h 70"/>
                  <a:gd name="T10" fmla="*/ 12 w 43"/>
                  <a:gd name="T11" fmla="*/ 68 h 70"/>
                  <a:gd name="T12" fmla="*/ 2 w 43"/>
                  <a:gd name="T13" fmla="*/ 49 h 70"/>
                  <a:gd name="T14" fmla="*/ 12 w 43"/>
                  <a:gd name="T15" fmla="*/ 12 h 70"/>
                  <a:gd name="T16" fmla="*/ 30 w 43"/>
                  <a:gd name="T17" fmla="*/ 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70">
                    <a:moveTo>
                      <a:pt x="30" y="2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38" y="4"/>
                      <a:pt x="43" y="12"/>
                      <a:pt x="41" y="20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8" y="65"/>
                      <a:pt x="20" y="70"/>
                      <a:pt x="12" y="68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4" y="65"/>
                      <a:pt x="0" y="57"/>
                      <a:pt x="2" y="49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4" y="4"/>
                      <a:pt x="22" y="0"/>
                      <a:pt x="30" y="2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11" name="Freeform 40">
                <a:extLst>
                  <a:ext uri="{FF2B5EF4-FFF2-40B4-BE49-F238E27FC236}">
                    <a16:creationId xmlns:a16="http://schemas.microsoft.com/office/drawing/2014/main" id="{81514334-5665-5F4C-9E6B-ED695BF433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7813" y="4264025"/>
                <a:ext cx="69850" cy="92075"/>
              </a:xfrm>
              <a:custGeom>
                <a:avLst/>
                <a:gdLst>
                  <a:gd name="T0" fmla="*/ 11 w 44"/>
                  <a:gd name="T1" fmla="*/ 4 h 57"/>
                  <a:gd name="T2" fmla="*/ 11 w 44"/>
                  <a:gd name="T3" fmla="*/ 4 h 57"/>
                  <a:gd name="T4" fmla="*/ 31 w 44"/>
                  <a:gd name="T5" fmla="*/ 12 h 57"/>
                  <a:gd name="T6" fmla="*/ 41 w 44"/>
                  <a:gd name="T7" fmla="*/ 34 h 57"/>
                  <a:gd name="T8" fmla="*/ 33 w 44"/>
                  <a:gd name="T9" fmla="*/ 54 h 57"/>
                  <a:gd name="T10" fmla="*/ 33 w 44"/>
                  <a:gd name="T11" fmla="*/ 54 h 57"/>
                  <a:gd name="T12" fmla="*/ 13 w 44"/>
                  <a:gd name="T13" fmla="*/ 46 h 57"/>
                  <a:gd name="T14" fmla="*/ 3 w 44"/>
                  <a:gd name="T15" fmla="*/ 23 h 57"/>
                  <a:gd name="T16" fmla="*/ 11 w 44"/>
                  <a:gd name="T17" fmla="*/ 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57">
                    <a:moveTo>
                      <a:pt x="11" y="4"/>
                    </a:moveTo>
                    <a:cubicBezTo>
                      <a:pt x="11" y="4"/>
                      <a:pt x="11" y="4"/>
                      <a:pt x="11" y="4"/>
                    </a:cubicBezTo>
                    <a:cubicBezTo>
                      <a:pt x="19" y="0"/>
                      <a:pt x="28" y="4"/>
                      <a:pt x="31" y="12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44" y="42"/>
                      <a:pt x="40" y="51"/>
                      <a:pt x="33" y="54"/>
                    </a:cubicBezTo>
                    <a:cubicBezTo>
                      <a:pt x="33" y="54"/>
                      <a:pt x="33" y="54"/>
                      <a:pt x="33" y="54"/>
                    </a:cubicBezTo>
                    <a:cubicBezTo>
                      <a:pt x="25" y="57"/>
                      <a:pt x="16" y="54"/>
                      <a:pt x="13" y="46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0" y="16"/>
                      <a:pt x="4" y="7"/>
                      <a:pt x="11" y="4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BBBD45D3-A328-8F43-AEE5-10C5F1985CA4}"/>
                  </a:ext>
                </a:extLst>
              </p:cNvPr>
              <p:cNvGrpSpPr/>
              <p:nvPr/>
            </p:nvGrpSpPr>
            <p:grpSpPr>
              <a:xfrm>
                <a:off x="1339850" y="1920875"/>
                <a:ext cx="984250" cy="461963"/>
                <a:chOff x="1339850" y="4162425"/>
                <a:chExt cx="984250" cy="461963"/>
              </a:xfrm>
              <a:solidFill>
                <a:schemeClr val="accent1"/>
              </a:solidFill>
            </p:grpSpPr>
            <p:sp>
              <p:nvSpPr>
                <p:cNvPr id="113" name="Freeform 149">
                  <a:extLst>
                    <a:ext uri="{FF2B5EF4-FFF2-40B4-BE49-F238E27FC236}">
                      <a16:creationId xmlns:a16="http://schemas.microsoft.com/office/drawing/2014/main" id="{4DE43968-1EF1-4A44-BC0A-4307C16C23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9850" y="4162425"/>
                  <a:ext cx="984250" cy="461963"/>
                </a:xfrm>
                <a:custGeom>
                  <a:avLst/>
                  <a:gdLst>
                    <a:gd name="T0" fmla="*/ 0 w 613"/>
                    <a:gd name="T1" fmla="*/ 288 h 288"/>
                    <a:gd name="T2" fmla="*/ 176 w 613"/>
                    <a:gd name="T3" fmla="*/ 39 h 288"/>
                    <a:gd name="T4" fmla="*/ 324 w 613"/>
                    <a:gd name="T5" fmla="*/ 0 h 288"/>
                    <a:gd name="T6" fmla="*/ 468 w 613"/>
                    <a:gd name="T7" fmla="*/ 43 h 288"/>
                    <a:gd name="T8" fmla="*/ 613 w 613"/>
                    <a:gd name="T9" fmla="*/ 282 h 288"/>
                    <a:gd name="T10" fmla="*/ 604 w 613"/>
                    <a:gd name="T11" fmla="*/ 276 h 288"/>
                    <a:gd name="T12" fmla="*/ 591 w 613"/>
                    <a:gd name="T13" fmla="*/ 274 h 288"/>
                    <a:gd name="T14" fmla="*/ 458 w 613"/>
                    <a:gd name="T15" fmla="*/ 60 h 288"/>
                    <a:gd name="T16" fmla="*/ 324 w 613"/>
                    <a:gd name="T17" fmla="*/ 20 h 288"/>
                    <a:gd name="T18" fmla="*/ 186 w 613"/>
                    <a:gd name="T19" fmla="*/ 57 h 288"/>
                    <a:gd name="T20" fmla="*/ 25 w 613"/>
                    <a:gd name="T21" fmla="*/ 274 h 288"/>
                    <a:gd name="T22" fmla="*/ 14 w 613"/>
                    <a:gd name="T23" fmla="*/ 276 h 288"/>
                    <a:gd name="T24" fmla="*/ 0 w 613"/>
                    <a:gd name="T2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13" h="288">
                      <a:moveTo>
                        <a:pt x="0" y="288"/>
                      </a:moveTo>
                      <a:cubicBezTo>
                        <a:pt x="30" y="168"/>
                        <a:pt x="97" y="84"/>
                        <a:pt x="176" y="39"/>
                      </a:cubicBezTo>
                      <a:cubicBezTo>
                        <a:pt x="223" y="13"/>
                        <a:pt x="274" y="0"/>
                        <a:pt x="324" y="0"/>
                      </a:cubicBezTo>
                      <a:cubicBezTo>
                        <a:pt x="375" y="1"/>
                        <a:pt x="424" y="15"/>
                        <a:pt x="468" y="43"/>
                      </a:cubicBezTo>
                      <a:cubicBezTo>
                        <a:pt x="537" y="88"/>
                        <a:pt x="592" y="167"/>
                        <a:pt x="613" y="282"/>
                      </a:cubicBezTo>
                      <a:cubicBezTo>
                        <a:pt x="610" y="279"/>
                        <a:pt x="608" y="277"/>
                        <a:pt x="604" y="276"/>
                      </a:cubicBezTo>
                      <a:cubicBezTo>
                        <a:pt x="600" y="274"/>
                        <a:pt x="596" y="274"/>
                        <a:pt x="591" y="274"/>
                      </a:cubicBezTo>
                      <a:cubicBezTo>
                        <a:pt x="570" y="171"/>
                        <a:pt x="520" y="100"/>
                        <a:pt x="458" y="60"/>
                      </a:cubicBezTo>
                      <a:cubicBezTo>
                        <a:pt x="417" y="34"/>
                        <a:pt x="371" y="20"/>
                        <a:pt x="324" y="20"/>
                      </a:cubicBezTo>
                      <a:cubicBezTo>
                        <a:pt x="277" y="19"/>
                        <a:pt x="229" y="32"/>
                        <a:pt x="186" y="57"/>
                      </a:cubicBezTo>
                      <a:cubicBezTo>
                        <a:pt x="115" y="97"/>
                        <a:pt x="55" y="170"/>
                        <a:pt x="25" y="274"/>
                      </a:cubicBezTo>
                      <a:cubicBezTo>
                        <a:pt x="21" y="274"/>
                        <a:pt x="17" y="274"/>
                        <a:pt x="14" y="276"/>
                      </a:cubicBezTo>
                      <a:cubicBezTo>
                        <a:pt x="8" y="278"/>
                        <a:pt x="4" y="283"/>
                        <a:pt x="0" y="28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114" name="Freeform 150">
                  <a:extLst>
                    <a:ext uri="{FF2B5EF4-FFF2-40B4-BE49-F238E27FC236}">
                      <a16:creationId xmlns:a16="http://schemas.microsoft.com/office/drawing/2014/main" id="{21FC4BB2-28C5-C246-BE74-9E6D21C238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24075" y="4186238"/>
                  <a:ext cx="106362" cy="150813"/>
                </a:xfrm>
                <a:custGeom>
                  <a:avLst/>
                  <a:gdLst>
                    <a:gd name="T0" fmla="*/ 33 w 66"/>
                    <a:gd name="T1" fmla="*/ 0 h 94"/>
                    <a:gd name="T2" fmla="*/ 39 w 66"/>
                    <a:gd name="T3" fmla="*/ 0 h 94"/>
                    <a:gd name="T4" fmla="*/ 64 w 66"/>
                    <a:gd name="T5" fmla="*/ 26 h 94"/>
                    <a:gd name="T6" fmla="*/ 33 w 66"/>
                    <a:gd name="T7" fmla="*/ 84 h 94"/>
                    <a:gd name="T8" fmla="*/ 33 w 66"/>
                    <a:gd name="T9" fmla="*/ 55 h 94"/>
                    <a:gd name="T10" fmla="*/ 44 w 66"/>
                    <a:gd name="T11" fmla="*/ 29 h 94"/>
                    <a:gd name="T12" fmla="*/ 36 w 66"/>
                    <a:gd name="T13" fmla="*/ 20 h 94"/>
                    <a:gd name="T14" fmla="*/ 33 w 66"/>
                    <a:gd name="T15" fmla="*/ 20 h 94"/>
                    <a:gd name="T16" fmla="*/ 33 w 66"/>
                    <a:gd name="T17" fmla="*/ 0 h 94"/>
                    <a:gd name="T18" fmla="*/ 17 w 66"/>
                    <a:gd name="T19" fmla="*/ 82 h 94"/>
                    <a:gd name="T20" fmla="*/ 7 w 66"/>
                    <a:gd name="T21" fmla="*/ 17 h 94"/>
                    <a:gd name="T22" fmla="*/ 33 w 66"/>
                    <a:gd name="T23" fmla="*/ 0 h 94"/>
                    <a:gd name="T24" fmla="*/ 33 w 66"/>
                    <a:gd name="T25" fmla="*/ 20 h 94"/>
                    <a:gd name="T26" fmla="*/ 24 w 66"/>
                    <a:gd name="T27" fmla="*/ 26 h 94"/>
                    <a:gd name="T28" fmla="*/ 28 w 66"/>
                    <a:gd name="T29" fmla="*/ 61 h 94"/>
                    <a:gd name="T30" fmla="*/ 33 w 66"/>
                    <a:gd name="T31" fmla="*/ 55 h 94"/>
                    <a:gd name="T32" fmla="*/ 33 w 66"/>
                    <a:gd name="T33" fmla="*/ 84 h 94"/>
                    <a:gd name="T34" fmla="*/ 32 w 66"/>
                    <a:gd name="T35" fmla="*/ 85 h 94"/>
                    <a:gd name="T36" fmla="*/ 23 w 66"/>
                    <a:gd name="T37" fmla="*/ 94 h 94"/>
                    <a:gd name="T38" fmla="*/ 17 w 66"/>
                    <a:gd name="T39" fmla="*/ 8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6" h="94">
                      <a:moveTo>
                        <a:pt x="33" y="0"/>
                      </a:moveTo>
                      <a:cubicBezTo>
                        <a:pt x="35" y="0"/>
                        <a:pt x="37" y="0"/>
                        <a:pt x="39" y="0"/>
                      </a:cubicBezTo>
                      <a:cubicBezTo>
                        <a:pt x="51" y="2"/>
                        <a:pt x="62" y="11"/>
                        <a:pt x="64" y="26"/>
                      </a:cubicBezTo>
                      <a:cubicBezTo>
                        <a:pt x="66" y="41"/>
                        <a:pt x="58" y="61"/>
                        <a:pt x="33" y="84"/>
                      </a:cubicBezTo>
                      <a:cubicBezTo>
                        <a:pt x="33" y="55"/>
                        <a:pt x="33" y="55"/>
                        <a:pt x="33" y="55"/>
                      </a:cubicBezTo>
                      <a:cubicBezTo>
                        <a:pt x="42" y="44"/>
                        <a:pt x="45" y="35"/>
                        <a:pt x="44" y="29"/>
                      </a:cubicBezTo>
                      <a:cubicBezTo>
                        <a:pt x="43" y="24"/>
                        <a:pt x="40" y="21"/>
                        <a:pt x="36" y="20"/>
                      </a:cubicBezTo>
                      <a:cubicBezTo>
                        <a:pt x="35" y="20"/>
                        <a:pt x="34" y="20"/>
                        <a:pt x="33" y="20"/>
                      </a:cubicBezTo>
                      <a:lnTo>
                        <a:pt x="33" y="0"/>
                      </a:lnTo>
                      <a:close/>
                      <a:moveTo>
                        <a:pt x="17" y="82"/>
                      </a:moveTo>
                      <a:cubicBezTo>
                        <a:pt x="0" y="52"/>
                        <a:pt x="0" y="30"/>
                        <a:pt x="7" y="17"/>
                      </a:cubicBezTo>
                      <a:cubicBezTo>
                        <a:pt x="13" y="5"/>
                        <a:pt x="23" y="0"/>
                        <a:pt x="33" y="0"/>
                      </a:cubicBezTo>
                      <a:cubicBezTo>
                        <a:pt x="33" y="20"/>
                        <a:pt x="33" y="20"/>
                        <a:pt x="33" y="20"/>
                      </a:cubicBezTo>
                      <a:cubicBezTo>
                        <a:pt x="30" y="20"/>
                        <a:pt x="26" y="22"/>
                        <a:pt x="24" y="26"/>
                      </a:cubicBezTo>
                      <a:cubicBezTo>
                        <a:pt x="21" y="33"/>
                        <a:pt x="21" y="44"/>
                        <a:pt x="28" y="61"/>
                      </a:cubicBezTo>
                      <a:cubicBezTo>
                        <a:pt x="30" y="59"/>
                        <a:pt x="32" y="57"/>
                        <a:pt x="33" y="55"/>
                      </a:cubicBezTo>
                      <a:cubicBezTo>
                        <a:pt x="33" y="84"/>
                        <a:pt x="33" y="84"/>
                        <a:pt x="33" y="84"/>
                      </a:cubicBezTo>
                      <a:cubicBezTo>
                        <a:pt x="32" y="85"/>
                        <a:pt x="32" y="85"/>
                        <a:pt x="32" y="85"/>
                      </a:cubicBezTo>
                      <a:cubicBezTo>
                        <a:pt x="23" y="94"/>
                        <a:pt x="23" y="94"/>
                        <a:pt x="23" y="94"/>
                      </a:cubicBezTo>
                      <a:lnTo>
                        <a:pt x="17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115" name="Freeform 151">
                  <a:extLst>
                    <a:ext uri="{FF2B5EF4-FFF2-40B4-BE49-F238E27FC236}">
                      <a16:creationId xmlns:a16="http://schemas.microsoft.com/office/drawing/2014/main" id="{68C3DB42-D259-054A-AB43-226C7C5228F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039938" y="4264025"/>
                  <a:ext cx="150812" cy="100013"/>
                </a:xfrm>
                <a:custGeom>
                  <a:avLst/>
                  <a:gdLst>
                    <a:gd name="T0" fmla="*/ 61 w 94"/>
                    <a:gd name="T1" fmla="*/ 30 h 63"/>
                    <a:gd name="T2" fmla="*/ 41 w 94"/>
                    <a:gd name="T3" fmla="*/ 22 h 63"/>
                    <a:gd name="T4" fmla="*/ 41 w 94"/>
                    <a:gd name="T5" fmla="*/ 2 h 63"/>
                    <a:gd name="T6" fmla="*/ 84 w 94"/>
                    <a:gd name="T7" fmla="*/ 22 h 63"/>
                    <a:gd name="T8" fmla="*/ 94 w 94"/>
                    <a:gd name="T9" fmla="*/ 29 h 63"/>
                    <a:gd name="T10" fmla="*/ 85 w 94"/>
                    <a:gd name="T11" fmla="*/ 37 h 63"/>
                    <a:gd name="T12" fmla="*/ 41 w 94"/>
                    <a:gd name="T13" fmla="*/ 61 h 63"/>
                    <a:gd name="T14" fmla="*/ 41 w 94"/>
                    <a:gd name="T15" fmla="*/ 41 h 63"/>
                    <a:gd name="T16" fmla="*/ 61 w 94"/>
                    <a:gd name="T17" fmla="*/ 30 h 63"/>
                    <a:gd name="T18" fmla="*/ 41 w 94"/>
                    <a:gd name="T19" fmla="*/ 22 h 63"/>
                    <a:gd name="T20" fmla="*/ 27 w 94"/>
                    <a:gd name="T21" fmla="*/ 22 h 63"/>
                    <a:gd name="T22" fmla="*/ 20 w 94"/>
                    <a:gd name="T23" fmla="*/ 32 h 63"/>
                    <a:gd name="T24" fmla="*/ 27 w 94"/>
                    <a:gd name="T25" fmla="*/ 42 h 63"/>
                    <a:gd name="T26" fmla="*/ 41 w 94"/>
                    <a:gd name="T27" fmla="*/ 41 h 63"/>
                    <a:gd name="T28" fmla="*/ 41 w 94"/>
                    <a:gd name="T29" fmla="*/ 61 h 63"/>
                    <a:gd name="T30" fmla="*/ 22 w 94"/>
                    <a:gd name="T31" fmla="*/ 61 h 63"/>
                    <a:gd name="T32" fmla="*/ 0 w 94"/>
                    <a:gd name="T33" fmla="*/ 33 h 63"/>
                    <a:gd name="T34" fmla="*/ 20 w 94"/>
                    <a:gd name="T35" fmla="*/ 3 h 63"/>
                    <a:gd name="T36" fmla="*/ 41 w 94"/>
                    <a:gd name="T37" fmla="*/ 2 h 63"/>
                    <a:gd name="T38" fmla="*/ 41 w 94"/>
                    <a:gd name="T39" fmla="*/ 22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94" h="63">
                      <a:moveTo>
                        <a:pt x="61" y="30"/>
                      </a:moveTo>
                      <a:cubicBezTo>
                        <a:pt x="53" y="26"/>
                        <a:pt x="46" y="23"/>
                        <a:pt x="41" y="22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52" y="3"/>
                        <a:pt x="67" y="9"/>
                        <a:pt x="84" y="22"/>
                      </a:cubicBezTo>
                      <a:cubicBezTo>
                        <a:pt x="94" y="29"/>
                        <a:pt x="94" y="29"/>
                        <a:pt x="94" y="29"/>
                      </a:cubicBezTo>
                      <a:cubicBezTo>
                        <a:pt x="85" y="37"/>
                        <a:pt x="85" y="37"/>
                        <a:pt x="85" y="37"/>
                      </a:cubicBezTo>
                      <a:cubicBezTo>
                        <a:pt x="68" y="52"/>
                        <a:pt x="53" y="59"/>
                        <a:pt x="41" y="61"/>
                      </a:cubicBezTo>
                      <a:cubicBezTo>
                        <a:pt x="41" y="41"/>
                        <a:pt x="41" y="41"/>
                        <a:pt x="41" y="41"/>
                      </a:cubicBezTo>
                      <a:cubicBezTo>
                        <a:pt x="46" y="39"/>
                        <a:pt x="53" y="36"/>
                        <a:pt x="61" y="30"/>
                      </a:cubicBezTo>
                      <a:close/>
                      <a:moveTo>
                        <a:pt x="41" y="22"/>
                      </a:moveTo>
                      <a:cubicBezTo>
                        <a:pt x="35" y="20"/>
                        <a:pt x="31" y="21"/>
                        <a:pt x="27" y="22"/>
                      </a:cubicBezTo>
                      <a:cubicBezTo>
                        <a:pt x="22" y="24"/>
                        <a:pt x="20" y="28"/>
                        <a:pt x="20" y="32"/>
                      </a:cubicBezTo>
                      <a:cubicBezTo>
                        <a:pt x="20" y="37"/>
                        <a:pt x="22" y="41"/>
                        <a:pt x="27" y="42"/>
                      </a:cubicBezTo>
                      <a:cubicBezTo>
                        <a:pt x="31" y="43"/>
                        <a:pt x="35" y="43"/>
                        <a:pt x="41" y="41"/>
                      </a:cubicBezTo>
                      <a:cubicBezTo>
                        <a:pt x="41" y="61"/>
                        <a:pt x="41" y="61"/>
                        <a:pt x="41" y="61"/>
                      </a:cubicBezTo>
                      <a:cubicBezTo>
                        <a:pt x="34" y="63"/>
                        <a:pt x="27" y="62"/>
                        <a:pt x="22" y="61"/>
                      </a:cubicBezTo>
                      <a:cubicBezTo>
                        <a:pt x="8" y="57"/>
                        <a:pt x="0" y="45"/>
                        <a:pt x="0" y="33"/>
                      </a:cubicBezTo>
                      <a:cubicBezTo>
                        <a:pt x="0" y="21"/>
                        <a:pt x="6" y="8"/>
                        <a:pt x="20" y="3"/>
                      </a:cubicBezTo>
                      <a:cubicBezTo>
                        <a:pt x="26" y="1"/>
                        <a:pt x="33" y="0"/>
                        <a:pt x="41" y="2"/>
                      </a:cubicBezTo>
                      <a:lnTo>
                        <a:pt x="41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116" name="Freeform 152">
                  <a:extLst>
                    <a:ext uri="{FF2B5EF4-FFF2-40B4-BE49-F238E27FC236}">
                      <a16:creationId xmlns:a16="http://schemas.microsoft.com/office/drawing/2014/main" id="{D38C3547-C675-2F4E-8FAF-DA7377D65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4713" y="4314825"/>
                  <a:ext cx="41275" cy="127000"/>
                </a:xfrm>
                <a:custGeom>
                  <a:avLst/>
                  <a:gdLst>
                    <a:gd name="T0" fmla="*/ 26 w 26"/>
                    <a:gd name="T1" fmla="*/ 1 h 80"/>
                    <a:gd name="T2" fmla="*/ 20 w 26"/>
                    <a:gd name="T3" fmla="*/ 80 h 80"/>
                    <a:gd name="T4" fmla="*/ 12 w 26"/>
                    <a:gd name="T5" fmla="*/ 70 h 80"/>
                    <a:gd name="T6" fmla="*/ 0 w 26"/>
                    <a:gd name="T7" fmla="*/ 79 h 80"/>
                    <a:gd name="T8" fmla="*/ 6 w 26"/>
                    <a:gd name="T9" fmla="*/ 0 h 80"/>
                    <a:gd name="T10" fmla="*/ 26 w 26"/>
                    <a:gd name="T11" fmla="*/ 1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80">
                      <a:moveTo>
                        <a:pt x="26" y="1"/>
                      </a:moveTo>
                      <a:lnTo>
                        <a:pt x="20" y="80"/>
                      </a:lnTo>
                      <a:lnTo>
                        <a:pt x="12" y="70"/>
                      </a:lnTo>
                      <a:lnTo>
                        <a:pt x="0" y="79"/>
                      </a:lnTo>
                      <a:lnTo>
                        <a:pt x="6" y="0"/>
                      </a:lnTo>
                      <a:lnTo>
                        <a:pt x="2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  <p:sp>
              <p:nvSpPr>
                <p:cNvPr id="117" name="Freeform 153">
                  <a:extLst>
                    <a:ext uri="{FF2B5EF4-FFF2-40B4-BE49-F238E27FC236}">
                      <a16:creationId xmlns:a16="http://schemas.microsoft.com/office/drawing/2014/main" id="{72F26892-3571-A94C-8CCC-383DCBEC83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8525" y="4298950"/>
                  <a:ext cx="125412" cy="39688"/>
                </a:xfrm>
                <a:custGeom>
                  <a:avLst/>
                  <a:gdLst>
                    <a:gd name="T0" fmla="*/ 0 w 79"/>
                    <a:gd name="T1" fmla="*/ 20 h 25"/>
                    <a:gd name="T2" fmla="*/ 78 w 79"/>
                    <a:gd name="T3" fmla="*/ 25 h 25"/>
                    <a:gd name="T4" fmla="*/ 69 w 79"/>
                    <a:gd name="T5" fmla="*/ 15 h 25"/>
                    <a:gd name="T6" fmla="*/ 79 w 79"/>
                    <a:gd name="T7" fmla="*/ 6 h 25"/>
                    <a:gd name="T8" fmla="*/ 1 w 79"/>
                    <a:gd name="T9" fmla="*/ 0 h 25"/>
                    <a:gd name="T10" fmla="*/ 0 w 79"/>
                    <a:gd name="T11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25">
                      <a:moveTo>
                        <a:pt x="0" y="20"/>
                      </a:moveTo>
                      <a:lnTo>
                        <a:pt x="78" y="25"/>
                      </a:lnTo>
                      <a:lnTo>
                        <a:pt x="69" y="15"/>
                      </a:lnTo>
                      <a:lnTo>
                        <a:pt x="79" y="6"/>
                      </a:lnTo>
                      <a:lnTo>
                        <a:pt x="1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Source Sans Pro Light" panose="020B0403030403020204" pitchFamily="34" charset="0"/>
                  </a:endParaRPr>
                </a:p>
              </p:txBody>
            </p:sp>
          </p:grp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C466FAE6-7E84-E640-B4FA-390D48C0C4B6}"/>
                </a:ext>
              </a:extLst>
            </p:cNvPr>
            <p:cNvGrpSpPr/>
            <p:nvPr/>
          </p:nvGrpSpPr>
          <p:grpSpPr>
            <a:xfrm>
              <a:off x="1787061" y="10663835"/>
              <a:ext cx="3780439" cy="2605997"/>
              <a:chOff x="893763" y="5332413"/>
              <a:chExt cx="1890712" cy="1303338"/>
            </a:xfrm>
          </p:grpSpPr>
          <p:sp>
            <p:nvSpPr>
              <p:cNvPr id="124" name="Freeform 22">
                <a:extLst>
                  <a:ext uri="{FF2B5EF4-FFF2-40B4-BE49-F238E27FC236}">
                    <a16:creationId xmlns:a16="http://schemas.microsoft.com/office/drawing/2014/main" id="{03F7FE10-50CB-DA48-AE6F-13B36B8D5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250" y="5332413"/>
                <a:ext cx="1455737" cy="1036638"/>
              </a:xfrm>
              <a:custGeom>
                <a:avLst/>
                <a:gdLst>
                  <a:gd name="T0" fmla="*/ 65 w 908"/>
                  <a:gd name="T1" fmla="*/ 646 h 646"/>
                  <a:gd name="T2" fmla="*/ 843 w 908"/>
                  <a:gd name="T3" fmla="*/ 646 h 646"/>
                  <a:gd name="T4" fmla="*/ 908 w 908"/>
                  <a:gd name="T5" fmla="*/ 581 h 646"/>
                  <a:gd name="T6" fmla="*/ 908 w 908"/>
                  <a:gd name="T7" fmla="*/ 65 h 646"/>
                  <a:gd name="T8" fmla="*/ 843 w 908"/>
                  <a:gd name="T9" fmla="*/ 0 h 646"/>
                  <a:gd name="T10" fmla="*/ 65 w 908"/>
                  <a:gd name="T11" fmla="*/ 0 h 646"/>
                  <a:gd name="T12" fmla="*/ 0 w 908"/>
                  <a:gd name="T13" fmla="*/ 65 h 646"/>
                  <a:gd name="T14" fmla="*/ 0 w 908"/>
                  <a:gd name="T15" fmla="*/ 581 h 646"/>
                  <a:gd name="T16" fmla="*/ 65 w 908"/>
                  <a:gd name="T17" fmla="*/ 646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8" h="646">
                    <a:moveTo>
                      <a:pt x="65" y="646"/>
                    </a:moveTo>
                    <a:cubicBezTo>
                      <a:pt x="843" y="646"/>
                      <a:pt x="843" y="646"/>
                      <a:pt x="843" y="646"/>
                    </a:cubicBezTo>
                    <a:cubicBezTo>
                      <a:pt x="878" y="646"/>
                      <a:pt x="908" y="617"/>
                      <a:pt x="908" y="581"/>
                    </a:cubicBezTo>
                    <a:cubicBezTo>
                      <a:pt x="908" y="65"/>
                      <a:pt x="908" y="65"/>
                      <a:pt x="908" y="65"/>
                    </a:cubicBezTo>
                    <a:cubicBezTo>
                      <a:pt x="908" y="29"/>
                      <a:pt x="878" y="0"/>
                      <a:pt x="843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30" y="0"/>
                      <a:pt x="0" y="29"/>
                      <a:pt x="0" y="65"/>
                    </a:cubicBezTo>
                    <a:cubicBezTo>
                      <a:pt x="0" y="581"/>
                      <a:pt x="0" y="581"/>
                      <a:pt x="0" y="581"/>
                    </a:cubicBezTo>
                    <a:cubicBezTo>
                      <a:pt x="0" y="617"/>
                      <a:pt x="30" y="646"/>
                      <a:pt x="65" y="646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25" name="Freeform 23">
                <a:extLst>
                  <a:ext uri="{FF2B5EF4-FFF2-40B4-BE49-F238E27FC236}">
                    <a16:creationId xmlns:a16="http://schemas.microsoft.com/office/drawing/2014/main" id="{6B41FDAA-2EAC-A244-AC26-9F68FCAEC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250" y="5372100"/>
                <a:ext cx="1455737" cy="996950"/>
              </a:xfrm>
              <a:custGeom>
                <a:avLst/>
                <a:gdLst>
                  <a:gd name="T0" fmla="*/ 63 w 908"/>
                  <a:gd name="T1" fmla="*/ 621 h 621"/>
                  <a:gd name="T2" fmla="*/ 845 w 908"/>
                  <a:gd name="T3" fmla="*/ 621 h 621"/>
                  <a:gd name="T4" fmla="*/ 908 w 908"/>
                  <a:gd name="T5" fmla="*/ 558 h 621"/>
                  <a:gd name="T6" fmla="*/ 908 w 908"/>
                  <a:gd name="T7" fmla="*/ 63 h 621"/>
                  <a:gd name="T8" fmla="*/ 845 w 908"/>
                  <a:gd name="T9" fmla="*/ 0 h 621"/>
                  <a:gd name="T10" fmla="*/ 63 w 908"/>
                  <a:gd name="T11" fmla="*/ 0 h 621"/>
                  <a:gd name="T12" fmla="*/ 0 w 908"/>
                  <a:gd name="T13" fmla="*/ 63 h 621"/>
                  <a:gd name="T14" fmla="*/ 0 w 908"/>
                  <a:gd name="T15" fmla="*/ 558 h 621"/>
                  <a:gd name="T16" fmla="*/ 63 w 908"/>
                  <a:gd name="T17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8" h="621">
                    <a:moveTo>
                      <a:pt x="63" y="621"/>
                    </a:moveTo>
                    <a:cubicBezTo>
                      <a:pt x="845" y="621"/>
                      <a:pt x="845" y="621"/>
                      <a:pt x="845" y="621"/>
                    </a:cubicBezTo>
                    <a:cubicBezTo>
                      <a:pt x="879" y="621"/>
                      <a:pt x="908" y="593"/>
                      <a:pt x="908" y="558"/>
                    </a:cubicBezTo>
                    <a:cubicBezTo>
                      <a:pt x="908" y="63"/>
                      <a:pt x="908" y="63"/>
                      <a:pt x="908" y="63"/>
                    </a:cubicBezTo>
                    <a:cubicBezTo>
                      <a:pt x="908" y="28"/>
                      <a:pt x="879" y="0"/>
                      <a:pt x="84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9" y="0"/>
                      <a:pt x="0" y="28"/>
                      <a:pt x="0" y="63"/>
                    </a:cubicBezTo>
                    <a:cubicBezTo>
                      <a:pt x="0" y="558"/>
                      <a:pt x="0" y="558"/>
                      <a:pt x="0" y="558"/>
                    </a:cubicBezTo>
                    <a:cubicBezTo>
                      <a:pt x="0" y="593"/>
                      <a:pt x="29" y="621"/>
                      <a:pt x="63" y="621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26" name="Freeform 30">
                <a:extLst>
                  <a:ext uri="{FF2B5EF4-FFF2-40B4-BE49-F238E27FC236}">
                    <a16:creationId xmlns:a16="http://schemas.microsoft.com/office/drawing/2014/main" id="{33CE46D1-779A-C44B-B34B-4DAC462B4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763" y="6565900"/>
                <a:ext cx="1890712" cy="69850"/>
              </a:xfrm>
              <a:custGeom>
                <a:avLst/>
                <a:gdLst>
                  <a:gd name="T0" fmla="*/ 21 w 1180"/>
                  <a:gd name="T1" fmla="*/ 43 h 43"/>
                  <a:gd name="T2" fmla="*/ 1159 w 1180"/>
                  <a:gd name="T3" fmla="*/ 43 h 43"/>
                  <a:gd name="T4" fmla="*/ 1180 w 1180"/>
                  <a:gd name="T5" fmla="*/ 22 h 43"/>
                  <a:gd name="T6" fmla="*/ 1180 w 1180"/>
                  <a:gd name="T7" fmla="*/ 22 h 43"/>
                  <a:gd name="T8" fmla="*/ 1159 w 1180"/>
                  <a:gd name="T9" fmla="*/ 0 h 43"/>
                  <a:gd name="T10" fmla="*/ 21 w 1180"/>
                  <a:gd name="T11" fmla="*/ 0 h 43"/>
                  <a:gd name="T12" fmla="*/ 0 w 1180"/>
                  <a:gd name="T13" fmla="*/ 22 h 43"/>
                  <a:gd name="T14" fmla="*/ 0 w 1180"/>
                  <a:gd name="T15" fmla="*/ 22 h 43"/>
                  <a:gd name="T16" fmla="*/ 21 w 1180"/>
                  <a:gd name="T1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80" h="43">
                    <a:moveTo>
                      <a:pt x="21" y="43"/>
                    </a:moveTo>
                    <a:cubicBezTo>
                      <a:pt x="1159" y="43"/>
                      <a:pt x="1159" y="43"/>
                      <a:pt x="1159" y="43"/>
                    </a:cubicBezTo>
                    <a:cubicBezTo>
                      <a:pt x="1171" y="43"/>
                      <a:pt x="1180" y="34"/>
                      <a:pt x="1180" y="22"/>
                    </a:cubicBezTo>
                    <a:cubicBezTo>
                      <a:pt x="1180" y="22"/>
                      <a:pt x="1180" y="22"/>
                      <a:pt x="1180" y="22"/>
                    </a:cubicBezTo>
                    <a:cubicBezTo>
                      <a:pt x="1180" y="9"/>
                      <a:pt x="1171" y="0"/>
                      <a:pt x="1159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9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27" name="Freeform 31">
                <a:extLst>
                  <a:ext uri="{FF2B5EF4-FFF2-40B4-BE49-F238E27FC236}">
                    <a16:creationId xmlns:a16="http://schemas.microsoft.com/office/drawing/2014/main" id="{962C1B03-A20A-CC47-BBFF-AA52FE6BF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713" y="6069013"/>
                <a:ext cx="403225" cy="566738"/>
              </a:xfrm>
              <a:custGeom>
                <a:avLst/>
                <a:gdLst>
                  <a:gd name="T0" fmla="*/ 29 w 251"/>
                  <a:gd name="T1" fmla="*/ 353 h 353"/>
                  <a:gd name="T2" fmla="*/ 223 w 251"/>
                  <a:gd name="T3" fmla="*/ 353 h 353"/>
                  <a:gd name="T4" fmla="*/ 248 w 251"/>
                  <a:gd name="T5" fmla="*/ 323 h 353"/>
                  <a:gd name="T6" fmla="*/ 199 w 251"/>
                  <a:gd name="T7" fmla="*/ 20 h 353"/>
                  <a:gd name="T8" fmla="*/ 184 w 251"/>
                  <a:gd name="T9" fmla="*/ 1 h 353"/>
                  <a:gd name="T10" fmla="*/ 68 w 251"/>
                  <a:gd name="T11" fmla="*/ 1 h 353"/>
                  <a:gd name="T12" fmla="*/ 53 w 251"/>
                  <a:gd name="T13" fmla="*/ 20 h 353"/>
                  <a:gd name="T14" fmla="*/ 4 w 251"/>
                  <a:gd name="T15" fmla="*/ 323 h 353"/>
                  <a:gd name="T16" fmla="*/ 29 w 251"/>
                  <a:gd name="T17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1" h="353">
                    <a:moveTo>
                      <a:pt x="29" y="353"/>
                    </a:moveTo>
                    <a:cubicBezTo>
                      <a:pt x="223" y="353"/>
                      <a:pt x="223" y="353"/>
                      <a:pt x="223" y="353"/>
                    </a:cubicBezTo>
                    <a:cubicBezTo>
                      <a:pt x="237" y="353"/>
                      <a:pt x="251" y="345"/>
                      <a:pt x="248" y="323"/>
                    </a:cubicBezTo>
                    <a:cubicBezTo>
                      <a:pt x="199" y="20"/>
                      <a:pt x="199" y="20"/>
                      <a:pt x="199" y="20"/>
                    </a:cubicBezTo>
                    <a:cubicBezTo>
                      <a:pt x="196" y="0"/>
                      <a:pt x="197" y="1"/>
                      <a:pt x="184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57" y="1"/>
                      <a:pt x="56" y="0"/>
                      <a:pt x="53" y="20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0" y="346"/>
                      <a:pt x="15" y="353"/>
                      <a:pt x="29" y="353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F0F25206-BD9C-274F-A2EC-AA0813B9C03B}"/>
              </a:ext>
            </a:extLst>
          </p:cNvPr>
          <p:cNvGrpSpPr/>
          <p:nvPr/>
        </p:nvGrpSpPr>
        <p:grpSpPr>
          <a:xfrm>
            <a:off x="7433915" y="8000070"/>
            <a:ext cx="4526371" cy="5742078"/>
            <a:chOff x="7433915" y="8000070"/>
            <a:chExt cx="4526371" cy="574207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8847FF3-2684-7D48-8695-85CE55ABD041}"/>
                </a:ext>
              </a:extLst>
            </p:cNvPr>
            <p:cNvGrpSpPr/>
            <p:nvPr/>
          </p:nvGrpSpPr>
          <p:grpSpPr>
            <a:xfrm>
              <a:off x="7433915" y="8000070"/>
              <a:ext cx="4526371" cy="5742078"/>
              <a:chOff x="3717925" y="1751331"/>
              <a:chExt cx="2263775" cy="2871787"/>
            </a:xfrm>
          </p:grpSpPr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37E6DE72-A326-0D4E-9B82-D3C1ECF84D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0975" y="3078481"/>
                <a:ext cx="1482725" cy="444500"/>
              </a:xfrm>
              <a:custGeom>
                <a:avLst/>
                <a:gdLst>
                  <a:gd name="T0" fmla="*/ 615 w 925"/>
                  <a:gd name="T1" fmla="*/ 0 h 277"/>
                  <a:gd name="T2" fmla="*/ 306 w 925"/>
                  <a:gd name="T3" fmla="*/ 4 h 277"/>
                  <a:gd name="T4" fmla="*/ 80 w 925"/>
                  <a:gd name="T5" fmla="*/ 79 h 277"/>
                  <a:gd name="T6" fmla="*/ 76 w 925"/>
                  <a:gd name="T7" fmla="*/ 258 h 277"/>
                  <a:gd name="T8" fmla="*/ 925 w 925"/>
                  <a:gd name="T9" fmla="*/ 277 h 277"/>
                  <a:gd name="T10" fmla="*/ 842 w 925"/>
                  <a:gd name="T11" fmla="*/ 75 h 277"/>
                  <a:gd name="T12" fmla="*/ 615 w 925"/>
                  <a:gd name="T13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5" h="277">
                    <a:moveTo>
                      <a:pt x="615" y="0"/>
                    </a:moveTo>
                    <a:cubicBezTo>
                      <a:pt x="614" y="3"/>
                      <a:pt x="327" y="26"/>
                      <a:pt x="306" y="4"/>
                    </a:cubicBezTo>
                    <a:cubicBezTo>
                      <a:pt x="259" y="76"/>
                      <a:pt x="160" y="59"/>
                      <a:pt x="80" y="79"/>
                    </a:cubicBezTo>
                    <a:cubicBezTo>
                      <a:pt x="0" y="98"/>
                      <a:pt x="76" y="185"/>
                      <a:pt x="76" y="258"/>
                    </a:cubicBezTo>
                    <a:cubicBezTo>
                      <a:pt x="925" y="277"/>
                      <a:pt x="925" y="277"/>
                      <a:pt x="925" y="277"/>
                    </a:cubicBezTo>
                    <a:cubicBezTo>
                      <a:pt x="925" y="204"/>
                      <a:pt x="923" y="95"/>
                      <a:pt x="842" y="75"/>
                    </a:cubicBezTo>
                    <a:cubicBezTo>
                      <a:pt x="761" y="56"/>
                      <a:pt x="660" y="75"/>
                      <a:pt x="615" y="0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id="{889FC9C0-FEC3-C64F-BC41-74F9253A47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3975" y="3092768"/>
                <a:ext cx="847725" cy="1441450"/>
              </a:xfrm>
              <a:custGeom>
                <a:avLst/>
                <a:gdLst>
                  <a:gd name="T0" fmla="*/ 485 w 528"/>
                  <a:gd name="T1" fmla="*/ 777 h 898"/>
                  <a:gd name="T2" fmla="*/ 521 w 528"/>
                  <a:gd name="T3" fmla="*/ 559 h 898"/>
                  <a:gd name="T4" fmla="*/ 491 w 528"/>
                  <a:gd name="T5" fmla="*/ 481 h 898"/>
                  <a:gd name="T6" fmla="*/ 203 w 528"/>
                  <a:gd name="T7" fmla="*/ 93 h 898"/>
                  <a:gd name="T8" fmla="*/ 79 w 528"/>
                  <a:gd name="T9" fmla="*/ 257 h 898"/>
                  <a:gd name="T10" fmla="*/ 370 w 528"/>
                  <a:gd name="T11" fmla="*/ 565 h 898"/>
                  <a:gd name="T12" fmla="*/ 392 w 528"/>
                  <a:gd name="T13" fmla="*/ 782 h 898"/>
                  <a:gd name="T14" fmla="*/ 485 w 528"/>
                  <a:gd name="T15" fmla="*/ 777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8" h="898">
                    <a:moveTo>
                      <a:pt x="485" y="777"/>
                    </a:moveTo>
                    <a:cubicBezTo>
                      <a:pt x="521" y="559"/>
                      <a:pt x="521" y="559"/>
                      <a:pt x="521" y="559"/>
                    </a:cubicBezTo>
                    <a:cubicBezTo>
                      <a:pt x="528" y="523"/>
                      <a:pt x="513" y="496"/>
                      <a:pt x="491" y="481"/>
                    </a:cubicBezTo>
                    <a:cubicBezTo>
                      <a:pt x="203" y="93"/>
                      <a:pt x="203" y="93"/>
                      <a:pt x="203" y="93"/>
                    </a:cubicBezTo>
                    <a:cubicBezTo>
                      <a:pt x="134" y="0"/>
                      <a:pt x="0" y="172"/>
                      <a:pt x="79" y="257"/>
                    </a:cubicBezTo>
                    <a:cubicBezTo>
                      <a:pt x="370" y="565"/>
                      <a:pt x="370" y="565"/>
                      <a:pt x="370" y="565"/>
                    </a:cubicBezTo>
                    <a:cubicBezTo>
                      <a:pt x="392" y="782"/>
                      <a:pt x="392" y="782"/>
                      <a:pt x="392" y="782"/>
                    </a:cubicBezTo>
                    <a:cubicBezTo>
                      <a:pt x="404" y="898"/>
                      <a:pt x="465" y="891"/>
                      <a:pt x="485" y="7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67" name="Freeform 9">
                <a:extLst>
                  <a:ext uri="{FF2B5EF4-FFF2-40B4-BE49-F238E27FC236}">
                    <a16:creationId xmlns:a16="http://schemas.microsoft.com/office/drawing/2014/main" id="{261CBD4E-1700-F148-82C9-BBC6C25ED3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888" y="3340418"/>
                <a:ext cx="1360487" cy="1282700"/>
              </a:xfrm>
              <a:custGeom>
                <a:avLst/>
                <a:gdLst>
                  <a:gd name="T0" fmla="*/ 80 w 848"/>
                  <a:gd name="T1" fmla="*/ 0 h 799"/>
                  <a:gd name="T2" fmla="*/ 767 w 848"/>
                  <a:gd name="T3" fmla="*/ 0 h 799"/>
                  <a:gd name="T4" fmla="*/ 848 w 848"/>
                  <a:gd name="T5" fmla="*/ 799 h 799"/>
                  <a:gd name="T6" fmla="*/ 0 w 848"/>
                  <a:gd name="T7" fmla="*/ 799 h 799"/>
                  <a:gd name="T8" fmla="*/ 80 w 848"/>
                  <a:gd name="T9" fmla="*/ 0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8" h="799">
                    <a:moveTo>
                      <a:pt x="80" y="0"/>
                    </a:moveTo>
                    <a:cubicBezTo>
                      <a:pt x="767" y="0"/>
                      <a:pt x="767" y="0"/>
                      <a:pt x="767" y="0"/>
                    </a:cubicBezTo>
                    <a:cubicBezTo>
                      <a:pt x="792" y="376"/>
                      <a:pt x="804" y="549"/>
                      <a:pt x="848" y="799"/>
                    </a:cubicBezTo>
                    <a:cubicBezTo>
                      <a:pt x="0" y="799"/>
                      <a:pt x="0" y="799"/>
                      <a:pt x="0" y="799"/>
                    </a:cubicBezTo>
                    <a:cubicBezTo>
                      <a:pt x="44" y="517"/>
                      <a:pt x="55" y="399"/>
                      <a:pt x="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68" name="Freeform 10">
                <a:extLst>
                  <a:ext uri="{FF2B5EF4-FFF2-40B4-BE49-F238E27FC236}">
                    <a16:creationId xmlns:a16="http://schemas.microsoft.com/office/drawing/2014/main" id="{A1E8D8CA-78FF-7E46-B986-A82C51FB1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8338" y="4202431"/>
                <a:ext cx="182562" cy="331788"/>
              </a:xfrm>
              <a:custGeom>
                <a:avLst/>
                <a:gdLst>
                  <a:gd name="T0" fmla="*/ 102 w 114"/>
                  <a:gd name="T1" fmla="*/ 86 h 207"/>
                  <a:gd name="T2" fmla="*/ 114 w 114"/>
                  <a:gd name="T3" fmla="*/ 10 h 207"/>
                  <a:gd name="T4" fmla="*/ 0 w 114"/>
                  <a:gd name="T5" fmla="*/ 1 h 207"/>
                  <a:gd name="T6" fmla="*/ 9 w 114"/>
                  <a:gd name="T7" fmla="*/ 91 h 207"/>
                  <a:gd name="T8" fmla="*/ 102 w 114"/>
                  <a:gd name="T9" fmla="*/ 8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7">
                    <a:moveTo>
                      <a:pt x="102" y="86"/>
                    </a:moveTo>
                    <a:cubicBezTo>
                      <a:pt x="114" y="10"/>
                      <a:pt x="114" y="10"/>
                      <a:pt x="114" y="10"/>
                    </a:cubicBezTo>
                    <a:cubicBezTo>
                      <a:pt x="73" y="1"/>
                      <a:pt x="30" y="0"/>
                      <a:pt x="0" y="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1" y="207"/>
                      <a:pt x="82" y="200"/>
                      <a:pt x="102" y="86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69" name="Freeform 41">
                <a:extLst>
                  <a:ext uri="{FF2B5EF4-FFF2-40B4-BE49-F238E27FC236}">
                    <a16:creationId xmlns:a16="http://schemas.microsoft.com/office/drawing/2014/main" id="{4FD11551-CFF3-B04C-870E-161A8AF1C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9600" y="4270693"/>
                <a:ext cx="93662" cy="100013"/>
              </a:xfrm>
              <a:custGeom>
                <a:avLst/>
                <a:gdLst>
                  <a:gd name="T0" fmla="*/ 52 w 59"/>
                  <a:gd name="T1" fmla="*/ 5 h 62"/>
                  <a:gd name="T2" fmla="*/ 52 w 59"/>
                  <a:gd name="T3" fmla="*/ 5 h 62"/>
                  <a:gd name="T4" fmla="*/ 54 w 59"/>
                  <a:gd name="T5" fmla="*/ 26 h 62"/>
                  <a:gd name="T6" fmla="*/ 28 w 59"/>
                  <a:gd name="T7" fmla="*/ 55 h 62"/>
                  <a:gd name="T8" fmla="*/ 7 w 59"/>
                  <a:gd name="T9" fmla="*/ 57 h 62"/>
                  <a:gd name="T10" fmla="*/ 7 w 59"/>
                  <a:gd name="T11" fmla="*/ 57 h 62"/>
                  <a:gd name="T12" fmla="*/ 6 w 59"/>
                  <a:gd name="T13" fmla="*/ 36 h 62"/>
                  <a:gd name="T14" fmla="*/ 31 w 59"/>
                  <a:gd name="T15" fmla="*/ 7 h 62"/>
                  <a:gd name="T16" fmla="*/ 52 w 59"/>
                  <a:gd name="T17" fmla="*/ 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62">
                    <a:moveTo>
                      <a:pt x="52" y="5"/>
                    </a:moveTo>
                    <a:cubicBezTo>
                      <a:pt x="52" y="5"/>
                      <a:pt x="52" y="5"/>
                      <a:pt x="52" y="5"/>
                    </a:cubicBezTo>
                    <a:cubicBezTo>
                      <a:pt x="58" y="11"/>
                      <a:pt x="59" y="20"/>
                      <a:pt x="54" y="26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3" y="61"/>
                      <a:pt x="13" y="62"/>
                      <a:pt x="7" y="57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1" y="51"/>
                      <a:pt x="0" y="42"/>
                      <a:pt x="6" y="36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6" y="0"/>
                      <a:pt x="46" y="0"/>
                      <a:pt x="52" y="5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70" name="Freeform 42">
                <a:extLst>
                  <a:ext uri="{FF2B5EF4-FFF2-40B4-BE49-F238E27FC236}">
                    <a16:creationId xmlns:a16="http://schemas.microsoft.com/office/drawing/2014/main" id="{2ABFD77F-4315-B546-95E2-2AF1C8B803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8813" y="4254818"/>
                <a:ext cx="195262" cy="127000"/>
              </a:xfrm>
              <a:custGeom>
                <a:avLst/>
                <a:gdLst>
                  <a:gd name="T0" fmla="*/ 61 w 122"/>
                  <a:gd name="T1" fmla="*/ 0 h 79"/>
                  <a:gd name="T2" fmla="*/ 122 w 122"/>
                  <a:gd name="T3" fmla="*/ 68 h 79"/>
                  <a:gd name="T4" fmla="*/ 112 w 122"/>
                  <a:gd name="T5" fmla="*/ 79 h 79"/>
                  <a:gd name="T6" fmla="*/ 11 w 122"/>
                  <a:gd name="T7" fmla="*/ 79 h 79"/>
                  <a:gd name="T8" fmla="*/ 1 w 122"/>
                  <a:gd name="T9" fmla="*/ 68 h 79"/>
                  <a:gd name="T10" fmla="*/ 61 w 122"/>
                  <a:gd name="T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" h="79">
                    <a:moveTo>
                      <a:pt x="61" y="0"/>
                    </a:moveTo>
                    <a:cubicBezTo>
                      <a:pt x="92" y="0"/>
                      <a:pt x="118" y="30"/>
                      <a:pt x="122" y="68"/>
                    </a:cubicBezTo>
                    <a:cubicBezTo>
                      <a:pt x="122" y="72"/>
                      <a:pt x="119" y="79"/>
                      <a:pt x="112" y="79"/>
                    </a:cubicBezTo>
                    <a:cubicBezTo>
                      <a:pt x="11" y="79"/>
                      <a:pt x="11" y="79"/>
                      <a:pt x="11" y="79"/>
                    </a:cubicBezTo>
                    <a:cubicBezTo>
                      <a:pt x="7" y="79"/>
                      <a:pt x="0" y="76"/>
                      <a:pt x="1" y="68"/>
                    </a:cubicBezTo>
                    <a:cubicBezTo>
                      <a:pt x="5" y="30"/>
                      <a:pt x="30" y="0"/>
                      <a:pt x="61" y="0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71" name="Rectangle 43">
                <a:extLst>
                  <a:ext uri="{FF2B5EF4-FFF2-40B4-BE49-F238E27FC236}">
                    <a16:creationId xmlns:a16="http://schemas.microsoft.com/office/drawing/2014/main" id="{E79C5471-5B1E-0A44-B56A-2424577F3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075" y="2645093"/>
                <a:ext cx="384175" cy="576263"/>
              </a:xfrm>
              <a:prstGeom prst="rect">
                <a:avLst/>
              </a:pr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72" name="Freeform 44">
                <a:extLst>
                  <a:ext uri="{FF2B5EF4-FFF2-40B4-BE49-F238E27FC236}">
                    <a16:creationId xmlns:a16="http://schemas.microsoft.com/office/drawing/2014/main" id="{DA1ADEFA-7555-1F46-B080-B8FB0082C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7075" y="2618106"/>
                <a:ext cx="384175" cy="390525"/>
              </a:xfrm>
              <a:custGeom>
                <a:avLst/>
                <a:gdLst>
                  <a:gd name="T0" fmla="*/ 173 w 239"/>
                  <a:gd name="T1" fmla="*/ 0 h 243"/>
                  <a:gd name="T2" fmla="*/ 239 w 239"/>
                  <a:gd name="T3" fmla="*/ 0 h 243"/>
                  <a:gd name="T4" fmla="*/ 239 w 239"/>
                  <a:gd name="T5" fmla="*/ 243 h 243"/>
                  <a:gd name="T6" fmla="*/ 0 w 239"/>
                  <a:gd name="T7" fmla="*/ 172 h 243"/>
                  <a:gd name="T8" fmla="*/ 0 w 239"/>
                  <a:gd name="T9" fmla="*/ 135 h 243"/>
                  <a:gd name="T10" fmla="*/ 173 w 239"/>
                  <a:gd name="T1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9" h="243">
                    <a:moveTo>
                      <a:pt x="173" y="0"/>
                    </a:moveTo>
                    <a:cubicBezTo>
                      <a:pt x="239" y="0"/>
                      <a:pt x="239" y="0"/>
                      <a:pt x="239" y="0"/>
                    </a:cubicBezTo>
                    <a:cubicBezTo>
                      <a:pt x="239" y="243"/>
                      <a:pt x="239" y="243"/>
                      <a:pt x="239" y="243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46" y="66"/>
                      <a:pt x="107" y="24"/>
                      <a:pt x="173" y="0"/>
                    </a:cubicBezTo>
                    <a:close/>
                  </a:path>
                </a:pathLst>
              </a:custGeom>
              <a:solidFill>
                <a:srgbClr val="E0B9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73" name="Freeform 45">
                <a:extLst>
                  <a:ext uri="{FF2B5EF4-FFF2-40B4-BE49-F238E27FC236}">
                    <a16:creationId xmlns:a16="http://schemas.microsoft.com/office/drawing/2014/main" id="{661C8D14-B73D-914A-AED9-BD9D10ED0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7925" y="3068956"/>
                <a:ext cx="549275" cy="1336675"/>
              </a:xfrm>
              <a:custGeom>
                <a:avLst/>
                <a:gdLst>
                  <a:gd name="T0" fmla="*/ 299 w 342"/>
                  <a:gd name="T1" fmla="*/ 286 h 833"/>
                  <a:gd name="T2" fmla="*/ 181 w 342"/>
                  <a:gd name="T3" fmla="*/ 579 h 833"/>
                  <a:gd name="T4" fmla="*/ 242 w 342"/>
                  <a:gd name="T5" fmla="*/ 671 h 833"/>
                  <a:gd name="T6" fmla="*/ 132 w 342"/>
                  <a:gd name="T7" fmla="*/ 756 h 833"/>
                  <a:gd name="T8" fmla="*/ 34 w 342"/>
                  <a:gd name="T9" fmla="*/ 668 h 833"/>
                  <a:gd name="T10" fmla="*/ 14 w 342"/>
                  <a:gd name="T11" fmla="*/ 642 h 833"/>
                  <a:gd name="T12" fmla="*/ 10 w 342"/>
                  <a:gd name="T13" fmla="*/ 569 h 833"/>
                  <a:gd name="T14" fmla="*/ 179 w 342"/>
                  <a:gd name="T15" fmla="*/ 109 h 833"/>
                  <a:gd name="T16" fmla="*/ 299 w 342"/>
                  <a:gd name="T17" fmla="*/ 286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2" h="833">
                    <a:moveTo>
                      <a:pt x="299" y="286"/>
                    </a:moveTo>
                    <a:cubicBezTo>
                      <a:pt x="181" y="579"/>
                      <a:pt x="181" y="579"/>
                      <a:pt x="181" y="579"/>
                    </a:cubicBezTo>
                    <a:cubicBezTo>
                      <a:pt x="242" y="671"/>
                      <a:pt x="242" y="671"/>
                      <a:pt x="242" y="671"/>
                    </a:cubicBezTo>
                    <a:cubicBezTo>
                      <a:pt x="306" y="768"/>
                      <a:pt x="219" y="833"/>
                      <a:pt x="132" y="756"/>
                    </a:cubicBezTo>
                    <a:cubicBezTo>
                      <a:pt x="34" y="668"/>
                      <a:pt x="34" y="668"/>
                      <a:pt x="34" y="668"/>
                    </a:cubicBezTo>
                    <a:cubicBezTo>
                      <a:pt x="24" y="660"/>
                      <a:pt x="18" y="651"/>
                      <a:pt x="14" y="642"/>
                    </a:cubicBezTo>
                    <a:cubicBezTo>
                      <a:pt x="3" y="623"/>
                      <a:pt x="0" y="599"/>
                      <a:pt x="10" y="569"/>
                    </a:cubicBezTo>
                    <a:cubicBezTo>
                      <a:pt x="179" y="109"/>
                      <a:pt x="179" y="109"/>
                      <a:pt x="179" y="109"/>
                    </a:cubicBezTo>
                    <a:cubicBezTo>
                      <a:pt x="219" y="0"/>
                      <a:pt x="342" y="178"/>
                      <a:pt x="299" y="2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74" name="Freeform 49">
                <a:extLst>
                  <a:ext uri="{FF2B5EF4-FFF2-40B4-BE49-F238E27FC236}">
                    <a16:creationId xmlns:a16="http://schemas.microsoft.com/office/drawing/2014/main" id="{140E39BF-CDAD-BC48-9555-E97DC1F2A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9250" y="4232593"/>
                <a:ext cx="109537" cy="79375"/>
              </a:xfrm>
              <a:custGeom>
                <a:avLst/>
                <a:gdLst>
                  <a:gd name="T0" fmla="*/ 3 w 68"/>
                  <a:gd name="T1" fmla="*/ 10 h 50"/>
                  <a:gd name="T2" fmla="*/ 3 w 68"/>
                  <a:gd name="T3" fmla="*/ 10 h 50"/>
                  <a:gd name="T4" fmla="*/ 23 w 68"/>
                  <a:gd name="T5" fmla="*/ 4 h 50"/>
                  <a:gd name="T6" fmla="*/ 57 w 68"/>
                  <a:gd name="T7" fmla="*/ 20 h 50"/>
                  <a:gd name="T8" fmla="*/ 64 w 68"/>
                  <a:gd name="T9" fmla="*/ 40 h 50"/>
                  <a:gd name="T10" fmla="*/ 64 w 68"/>
                  <a:gd name="T11" fmla="*/ 40 h 50"/>
                  <a:gd name="T12" fmla="*/ 44 w 68"/>
                  <a:gd name="T13" fmla="*/ 47 h 50"/>
                  <a:gd name="T14" fmla="*/ 10 w 68"/>
                  <a:gd name="T15" fmla="*/ 30 h 50"/>
                  <a:gd name="T16" fmla="*/ 3 w 68"/>
                  <a:gd name="T17" fmla="*/ 1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50">
                    <a:moveTo>
                      <a:pt x="3" y="10"/>
                    </a:moveTo>
                    <a:cubicBezTo>
                      <a:pt x="3" y="10"/>
                      <a:pt x="3" y="10"/>
                      <a:pt x="3" y="10"/>
                    </a:cubicBezTo>
                    <a:cubicBezTo>
                      <a:pt x="7" y="3"/>
                      <a:pt x="16" y="0"/>
                      <a:pt x="23" y="4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65" y="23"/>
                      <a:pt x="68" y="33"/>
                      <a:pt x="64" y="40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0" y="47"/>
                      <a:pt x="51" y="50"/>
                      <a:pt x="44" y="47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2" y="27"/>
                      <a:pt x="0" y="18"/>
                      <a:pt x="3" y="10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75" name="Freeform 50">
                <a:extLst>
                  <a:ext uri="{FF2B5EF4-FFF2-40B4-BE49-F238E27FC236}">
                    <a16:creationId xmlns:a16="http://schemas.microsoft.com/office/drawing/2014/main" id="{7FB72CC2-B858-2342-8934-ED2B0DD2D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0650" y="4200843"/>
                <a:ext cx="273050" cy="182563"/>
              </a:xfrm>
              <a:custGeom>
                <a:avLst/>
                <a:gdLst>
                  <a:gd name="T0" fmla="*/ 88 w 171"/>
                  <a:gd name="T1" fmla="*/ 0 h 114"/>
                  <a:gd name="T2" fmla="*/ 171 w 171"/>
                  <a:gd name="T3" fmla="*/ 51 h 114"/>
                  <a:gd name="T4" fmla="*/ 86 w 171"/>
                  <a:gd name="T5" fmla="*/ 114 h 114"/>
                  <a:gd name="T6" fmla="*/ 0 w 171"/>
                  <a:gd name="T7" fmla="*/ 51 h 114"/>
                  <a:gd name="T8" fmla="*/ 88 w 171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114">
                    <a:moveTo>
                      <a:pt x="88" y="0"/>
                    </a:moveTo>
                    <a:cubicBezTo>
                      <a:pt x="135" y="0"/>
                      <a:pt x="171" y="16"/>
                      <a:pt x="171" y="51"/>
                    </a:cubicBezTo>
                    <a:cubicBezTo>
                      <a:pt x="171" y="85"/>
                      <a:pt x="133" y="114"/>
                      <a:pt x="86" y="114"/>
                    </a:cubicBezTo>
                    <a:cubicBezTo>
                      <a:pt x="39" y="114"/>
                      <a:pt x="0" y="85"/>
                      <a:pt x="0" y="51"/>
                    </a:cubicBezTo>
                    <a:cubicBezTo>
                      <a:pt x="0" y="16"/>
                      <a:pt x="41" y="0"/>
                      <a:pt x="88" y="0"/>
                    </a:cubicBezTo>
                    <a:close/>
                  </a:path>
                </a:pathLst>
              </a:custGeom>
              <a:solidFill>
                <a:srgbClr val="F5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76" name="Freeform 51">
                <a:extLst>
                  <a:ext uri="{FF2B5EF4-FFF2-40B4-BE49-F238E27FC236}">
                    <a16:creationId xmlns:a16="http://schemas.microsoft.com/office/drawing/2014/main" id="{6588C162-68A5-5F4F-9699-90AAC440B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6363" y="4178618"/>
                <a:ext cx="69850" cy="88900"/>
              </a:xfrm>
              <a:custGeom>
                <a:avLst/>
                <a:gdLst>
                  <a:gd name="T0" fmla="*/ 11 w 44"/>
                  <a:gd name="T1" fmla="*/ 3 h 56"/>
                  <a:gd name="T2" fmla="*/ 11 w 44"/>
                  <a:gd name="T3" fmla="*/ 3 h 56"/>
                  <a:gd name="T4" fmla="*/ 31 w 44"/>
                  <a:gd name="T5" fmla="*/ 11 h 56"/>
                  <a:gd name="T6" fmla="*/ 41 w 44"/>
                  <a:gd name="T7" fmla="*/ 34 h 56"/>
                  <a:gd name="T8" fmla="*/ 33 w 44"/>
                  <a:gd name="T9" fmla="*/ 53 h 56"/>
                  <a:gd name="T10" fmla="*/ 33 w 44"/>
                  <a:gd name="T11" fmla="*/ 53 h 56"/>
                  <a:gd name="T12" fmla="*/ 13 w 44"/>
                  <a:gd name="T13" fmla="*/ 45 h 56"/>
                  <a:gd name="T14" fmla="*/ 4 w 44"/>
                  <a:gd name="T15" fmla="*/ 23 h 56"/>
                  <a:gd name="T16" fmla="*/ 11 w 44"/>
                  <a:gd name="T17" fmla="*/ 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56">
                    <a:moveTo>
                      <a:pt x="11" y="3"/>
                    </a:moveTo>
                    <a:cubicBezTo>
                      <a:pt x="11" y="3"/>
                      <a:pt x="11" y="3"/>
                      <a:pt x="11" y="3"/>
                    </a:cubicBezTo>
                    <a:cubicBezTo>
                      <a:pt x="19" y="0"/>
                      <a:pt x="28" y="3"/>
                      <a:pt x="31" y="11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44" y="41"/>
                      <a:pt x="40" y="50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25" y="56"/>
                      <a:pt x="17" y="53"/>
                      <a:pt x="13" y="45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0" y="15"/>
                      <a:pt x="4" y="6"/>
                      <a:pt x="11" y="3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77" name="Freeform 52">
                <a:extLst>
                  <a:ext uri="{FF2B5EF4-FFF2-40B4-BE49-F238E27FC236}">
                    <a16:creationId xmlns:a16="http://schemas.microsoft.com/office/drawing/2014/main" id="{9A4CDE5F-243B-904C-9825-9D7FF073A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3038" y="4165918"/>
                <a:ext cx="96837" cy="157163"/>
              </a:xfrm>
              <a:custGeom>
                <a:avLst/>
                <a:gdLst>
                  <a:gd name="T0" fmla="*/ 11 w 60"/>
                  <a:gd name="T1" fmla="*/ 3 h 97"/>
                  <a:gd name="T2" fmla="*/ 11 w 60"/>
                  <a:gd name="T3" fmla="*/ 3 h 97"/>
                  <a:gd name="T4" fmla="*/ 31 w 60"/>
                  <a:gd name="T5" fmla="*/ 11 h 97"/>
                  <a:gd name="T6" fmla="*/ 56 w 60"/>
                  <a:gd name="T7" fmla="*/ 75 h 97"/>
                  <a:gd name="T8" fmla="*/ 48 w 60"/>
                  <a:gd name="T9" fmla="*/ 94 h 97"/>
                  <a:gd name="T10" fmla="*/ 48 w 60"/>
                  <a:gd name="T11" fmla="*/ 94 h 97"/>
                  <a:gd name="T12" fmla="*/ 29 w 60"/>
                  <a:gd name="T13" fmla="*/ 86 h 97"/>
                  <a:gd name="T14" fmla="*/ 3 w 60"/>
                  <a:gd name="T15" fmla="*/ 23 h 97"/>
                  <a:gd name="T16" fmla="*/ 11 w 60"/>
                  <a:gd name="T17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97">
                    <a:moveTo>
                      <a:pt x="11" y="3"/>
                    </a:moveTo>
                    <a:cubicBezTo>
                      <a:pt x="11" y="3"/>
                      <a:pt x="11" y="3"/>
                      <a:pt x="11" y="3"/>
                    </a:cubicBezTo>
                    <a:cubicBezTo>
                      <a:pt x="19" y="0"/>
                      <a:pt x="27" y="4"/>
                      <a:pt x="31" y="11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60" y="82"/>
                      <a:pt x="56" y="91"/>
                      <a:pt x="48" y="94"/>
                    </a:cubicBezTo>
                    <a:cubicBezTo>
                      <a:pt x="48" y="94"/>
                      <a:pt x="48" y="94"/>
                      <a:pt x="48" y="94"/>
                    </a:cubicBezTo>
                    <a:cubicBezTo>
                      <a:pt x="41" y="97"/>
                      <a:pt x="32" y="93"/>
                      <a:pt x="29" y="86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0" y="15"/>
                      <a:pt x="3" y="6"/>
                      <a:pt x="11" y="3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78" name="Freeform 53">
                <a:extLst>
                  <a:ext uri="{FF2B5EF4-FFF2-40B4-BE49-F238E27FC236}">
                    <a16:creationId xmlns:a16="http://schemas.microsoft.com/office/drawing/2014/main" id="{C29FEADE-6FF5-D342-A206-15D1E81F0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775" y="4162743"/>
                <a:ext cx="98425" cy="157163"/>
              </a:xfrm>
              <a:custGeom>
                <a:avLst/>
                <a:gdLst>
                  <a:gd name="T0" fmla="*/ 12 w 61"/>
                  <a:gd name="T1" fmla="*/ 3 h 97"/>
                  <a:gd name="T2" fmla="*/ 12 w 61"/>
                  <a:gd name="T3" fmla="*/ 3 h 97"/>
                  <a:gd name="T4" fmla="*/ 31 w 61"/>
                  <a:gd name="T5" fmla="*/ 11 h 97"/>
                  <a:gd name="T6" fmla="*/ 58 w 61"/>
                  <a:gd name="T7" fmla="*/ 74 h 97"/>
                  <a:gd name="T8" fmla="*/ 50 w 61"/>
                  <a:gd name="T9" fmla="*/ 94 h 97"/>
                  <a:gd name="T10" fmla="*/ 50 w 61"/>
                  <a:gd name="T11" fmla="*/ 94 h 97"/>
                  <a:gd name="T12" fmla="*/ 30 w 61"/>
                  <a:gd name="T13" fmla="*/ 86 h 97"/>
                  <a:gd name="T14" fmla="*/ 4 w 61"/>
                  <a:gd name="T15" fmla="*/ 22 h 97"/>
                  <a:gd name="T16" fmla="*/ 12 w 61"/>
                  <a:gd name="T17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97">
                    <a:moveTo>
                      <a:pt x="12" y="3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9" y="0"/>
                      <a:pt x="28" y="3"/>
                      <a:pt x="31" y="11"/>
                    </a:cubicBezTo>
                    <a:cubicBezTo>
                      <a:pt x="58" y="74"/>
                      <a:pt x="58" y="74"/>
                      <a:pt x="58" y="74"/>
                    </a:cubicBezTo>
                    <a:cubicBezTo>
                      <a:pt x="61" y="82"/>
                      <a:pt x="57" y="90"/>
                      <a:pt x="50" y="94"/>
                    </a:cubicBezTo>
                    <a:cubicBezTo>
                      <a:pt x="50" y="94"/>
                      <a:pt x="50" y="94"/>
                      <a:pt x="50" y="94"/>
                    </a:cubicBezTo>
                    <a:cubicBezTo>
                      <a:pt x="42" y="97"/>
                      <a:pt x="33" y="93"/>
                      <a:pt x="30" y="8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0" y="15"/>
                      <a:pt x="4" y="6"/>
                      <a:pt x="12" y="3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79" name="Freeform 54">
                <a:extLst>
                  <a:ext uri="{FF2B5EF4-FFF2-40B4-BE49-F238E27FC236}">
                    <a16:creationId xmlns:a16="http://schemas.microsoft.com/office/drawing/2014/main" id="{1E4B65C8-BA30-5940-ABC1-D9C82D5C0F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275" y="4164331"/>
                <a:ext cx="95250" cy="157163"/>
              </a:xfrm>
              <a:custGeom>
                <a:avLst/>
                <a:gdLst>
                  <a:gd name="T0" fmla="*/ 12 w 60"/>
                  <a:gd name="T1" fmla="*/ 3 h 97"/>
                  <a:gd name="T2" fmla="*/ 12 w 60"/>
                  <a:gd name="T3" fmla="*/ 3 h 97"/>
                  <a:gd name="T4" fmla="*/ 31 w 60"/>
                  <a:gd name="T5" fmla="*/ 11 h 97"/>
                  <a:gd name="T6" fmla="*/ 57 w 60"/>
                  <a:gd name="T7" fmla="*/ 74 h 97"/>
                  <a:gd name="T8" fmla="*/ 49 w 60"/>
                  <a:gd name="T9" fmla="*/ 94 h 97"/>
                  <a:gd name="T10" fmla="*/ 49 w 60"/>
                  <a:gd name="T11" fmla="*/ 94 h 97"/>
                  <a:gd name="T12" fmla="*/ 30 w 60"/>
                  <a:gd name="T13" fmla="*/ 86 h 97"/>
                  <a:gd name="T14" fmla="*/ 4 w 60"/>
                  <a:gd name="T15" fmla="*/ 23 h 97"/>
                  <a:gd name="T16" fmla="*/ 12 w 60"/>
                  <a:gd name="T17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97">
                    <a:moveTo>
                      <a:pt x="12" y="3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9" y="0"/>
                      <a:pt x="28" y="4"/>
                      <a:pt x="31" y="11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60" y="82"/>
                      <a:pt x="57" y="91"/>
                      <a:pt x="49" y="94"/>
                    </a:cubicBezTo>
                    <a:cubicBezTo>
                      <a:pt x="49" y="94"/>
                      <a:pt x="49" y="94"/>
                      <a:pt x="49" y="94"/>
                    </a:cubicBezTo>
                    <a:cubicBezTo>
                      <a:pt x="42" y="97"/>
                      <a:pt x="33" y="93"/>
                      <a:pt x="30" y="86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0" y="15"/>
                      <a:pt x="4" y="6"/>
                      <a:pt x="12" y="3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80" name="Freeform 58">
                <a:extLst>
                  <a:ext uri="{FF2B5EF4-FFF2-40B4-BE49-F238E27FC236}">
                    <a16:creationId xmlns:a16="http://schemas.microsoft.com/office/drawing/2014/main" id="{96AC3310-EFAE-FC45-8600-EB225C9883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1824356"/>
                <a:ext cx="1090612" cy="1058863"/>
              </a:xfrm>
              <a:custGeom>
                <a:avLst/>
                <a:gdLst>
                  <a:gd name="T0" fmla="*/ 335 w 680"/>
                  <a:gd name="T1" fmla="*/ 660 h 660"/>
                  <a:gd name="T2" fmla="*/ 83 w 680"/>
                  <a:gd name="T3" fmla="*/ 494 h 660"/>
                  <a:gd name="T4" fmla="*/ 335 w 680"/>
                  <a:gd name="T5" fmla="*/ 0 h 660"/>
                  <a:gd name="T6" fmla="*/ 587 w 680"/>
                  <a:gd name="T7" fmla="*/ 492 h 660"/>
                  <a:gd name="T8" fmla="*/ 335 w 680"/>
                  <a:gd name="T9" fmla="*/ 66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0" h="660">
                    <a:moveTo>
                      <a:pt x="335" y="660"/>
                    </a:moveTo>
                    <a:cubicBezTo>
                      <a:pt x="237" y="660"/>
                      <a:pt x="134" y="584"/>
                      <a:pt x="83" y="494"/>
                    </a:cubicBezTo>
                    <a:cubicBezTo>
                      <a:pt x="0" y="346"/>
                      <a:pt x="108" y="0"/>
                      <a:pt x="335" y="0"/>
                    </a:cubicBezTo>
                    <a:cubicBezTo>
                      <a:pt x="562" y="0"/>
                      <a:pt x="680" y="347"/>
                      <a:pt x="587" y="492"/>
                    </a:cubicBezTo>
                    <a:cubicBezTo>
                      <a:pt x="513" y="606"/>
                      <a:pt x="433" y="660"/>
                      <a:pt x="335" y="660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81" name="Freeform 59">
                <a:extLst>
                  <a:ext uri="{FF2B5EF4-FFF2-40B4-BE49-F238E27FC236}">
                    <a16:creationId xmlns:a16="http://schemas.microsoft.com/office/drawing/2014/main" id="{4245904D-2FAD-5C4C-8F01-3F789569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0088" y="4200843"/>
                <a:ext cx="47625" cy="107950"/>
              </a:xfrm>
              <a:custGeom>
                <a:avLst/>
                <a:gdLst>
                  <a:gd name="T0" fmla="*/ 14 w 29"/>
                  <a:gd name="T1" fmla="*/ 0 h 68"/>
                  <a:gd name="T2" fmla="*/ 15 w 29"/>
                  <a:gd name="T3" fmla="*/ 0 h 68"/>
                  <a:gd name="T4" fmla="*/ 29 w 29"/>
                  <a:gd name="T5" fmla="*/ 14 h 68"/>
                  <a:gd name="T6" fmla="*/ 29 w 29"/>
                  <a:gd name="T7" fmla="*/ 53 h 68"/>
                  <a:gd name="T8" fmla="*/ 15 w 29"/>
                  <a:gd name="T9" fmla="*/ 68 h 68"/>
                  <a:gd name="T10" fmla="*/ 14 w 29"/>
                  <a:gd name="T11" fmla="*/ 68 h 68"/>
                  <a:gd name="T12" fmla="*/ 0 w 29"/>
                  <a:gd name="T13" fmla="*/ 53 h 68"/>
                  <a:gd name="T14" fmla="*/ 0 w 29"/>
                  <a:gd name="T15" fmla="*/ 14 h 68"/>
                  <a:gd name="T16" fmla="*/ 14 w 29"/>
                  <a:gd name="T1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68">
                    <a:moveTo>
                      <a:pt x="14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29" y="6"/>
                      <a:pt x="29" y="14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61"/>
                      <a:pt x="23" y="68"/>
                      <a:pt x="15" y="68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6" y="68"/>
                      <a:pt x="0" y="61"/>
                      <a:pt x="0" y="5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82" name="Freeform 60">
                <a:extLst>
                  <a:ext uri="{FF2B5EF4-FFF2-40B4-BE49-F238E27FC236}">
                    <a16:creationId xmlns:a16="http://schemas.microsoft.com/office/drawing/2014/main" id="{FCD1E526-CC35-B143-94AA-2F67FB8C6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0888" y="4196081"/>
                <a:ext cx="55562" cy="111125"/>
              </a:xfrm>
              <a:custGeom>
                <a:avLst/>
                <a:gdLst>
                  <a:gd name="T0" fmla="*/ 21 w 35"/>
                  <a:gd name="T1" fmla="*/ 1 h 70"/>
                  <a:gd name="T2" fmla="*/ 21 w 35"/>
                  <a:gd name="T3" fmla="*/ 1 h 70"/>
                  <a:gd name="T4" fmla="*/ 34 w 35"/>
                  <a:gd name="T5" fmla="*/ 18 h 70"/>
                  <a:gd name="T6" fmla="*/ 30 w 35"/>
                  <a:gd name="T7" fmla="*/ 56 h 70"/>
                  <a:gd name="T8" fmla="*/ 14 w 35"/>
                  <a:gd name="T9" fmla="*/ 69 h 70"/>
                  <a:gd name="T10" fmla="*/ 14 w 35"/>
                  <a:gd name="T11" fmla="*/ 69 h 70"/>
                  <a:gd name="T12" fmla="*/ 1 w 35"/>
                  <a:gd name="T13" fmla="*/ 53 h 70"/>
                  <a:gd name="T14" fmla="*/ 5 w 35"/>
                  <a:gd name="T15" fmla="*/ 14 h 70"/>
                  <a:gd name="T16" fmla="*/ 21 w 35"/>
                  <a:gd name="T17" fmla="*/ 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70">
                    <a:moveTo>
                      <a:pt x="21" y="1"/>
                    </a:moveTo>
                    <a:cubicBezTo>
                      <a:pt x="21" y="1"/>
                      <a:pt x="21" y="1"/>
                      <a:pt x="21" y="1"/>
                    </a:cubicBezTo>
                    <a:cubicBezTo>
                      <a:pt x="29" y="2"/>
                      <a:pt x="35" y="9"/>
                      <a:pt x="34" y="18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29" y="64"/>
                      <a:pt x="22" y="70"/>
                      <a:pt x="14" y="69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6" y="68"/>
                      <a:pt x="0" y="61"/>
                      <a:pt x="1" y="5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6"/>
                      <a:pt x="13" y="0"/>
                      <a:pt x="21" y="1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83" name="Freeform 61">
                <a:extLst>
                  <a:ext uri="{FF2B5EF4-FFF2-40B4-BE49-F238E27FC236}">
                    <a16:creationId xmlns:a16="http://schemas.microsoft.com/office/drawing/2014/main" id="{BAB9E3ED-FB08-A248-85DC-29A16190D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8513" y="4207193"/>
                <a:ext cx="69850" cy="112713"/>
              </a:xfrm>
              <a:custGeom>
                <a:avLst/>
                <a:gdLst>
                  <a:gd name="T0" fmla="*/ 31 w 44"/>
                  <a:gd name="T1" fmla="*/ 2 h 70"/>
                  <a:gd name="T2" fmla="*/ 31 w 44"/>
                  <a:gd name="T3" fmla="*/ 2 h 70"/>
                  <a:gd name="T4" fmla="*/ 42 w 44"/>
                  <a:gd name="T5" fmla="*/ 20 h 70"/>
                  <a:gd name="T6" fmla="*/ 31 w 44"/>
                  <a:gd name="T7" fmla="*/ 57 h 70"/>
                  <a:gd name="T8" fmla="*/ 13 w 44"/>
                  <a:gd name="T9" fmla="*/ 68 h 70"/>
                  <a:gd name="T10" fmla="*/ 13 w 44"/>
                  <a:gd name="T11" fmla="*/ 68 h 70"/>
                  <a:gd name="T12" fmla="*/ 3 w 44"/>
                  <a:gd name="T13" fmla="*/ 49 h 70"/>
                  <a:gd name="T14" fmla="*/ 13 w 44"/>
                  <a:gd name="T15" fmla="*/ 12 h 70"/>
                  <a:gd name="T16" fmla="*/ 31 w 44"/>
                  <a:gd name="T17" fmla="*/ 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70">
                    <a:moveTo>
                      <a:pt x="31" y="2"/>
                    </a:moveTo>
                    <a:cubicBezTo>
                      <a:pt x="31" y="2"/>
                      <a:pt x="31" y="2"/>
                      <a:pt x="31" y="2"/>
                    </a:cubicBezTo>
                    <a:cubicBezTo>
                      <a:pt x="39" y="4"/>
                      <a:pt x="44" y="12"/>
                      <a:pt x="42" y="20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65"/>
                      <a:pt x="21" y="70"/>
                      <a:pt x="13" y="68"/>
                    </a:cubicBezTo>
                    <a:cubicBezTo>
                      <a:pt x="13" y="68"/>
                      <a:pt x="13" y="68"/>
                      <a:pt x="13" y="68"/>
                    </a:cubicBezTo>
                    <a:cubicBezTo>
                      <a:pt x="5" y="65"/>
                      <a:pt x="0" y="57"/>
                      <a:pt x="3" y="49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5" y="4"/>
                      <a:pt x="23" y="0"/>
                      <a:pt x="31" y="2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84" name="Freeform 62">
                <a:extLst>
                  <a:ext uri="{FF2B5EF4-FFF2-40B4-BE49-F238E27FC236}">
                    <a16:creationId xmlns:a16="http://schemas.microsoft.com/office/drawing/2014/main" id="{0B472ECE-6EF8-FC4D-A10C-404B558AC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1825" y="4251643"/>
                <a:ext cx="69850" cy="92075"/>
              </a:xfrm>
              <a:custGeom>
                <a:avLst/>
                <a:gdLst>
                  <a:gd name="T0" fmla="*/ 11 w 44"/>
                  <a:gd name="T1" fmla="*/ 4 h 57"/>
                  <a:gd name="T2" fmla="*/ 11 w 44"/>
                  <a:gd name="T3" fmla="*/ 4 h 57"/>
                  <a:gd name="T4" fmla="*/ 31 w 44"/>
                  <a:gd name="T5" fmla="*/ 12 h 57"/>
                  <a:gd name="T6" fmla="*/ 40 w 44"/>
                  <a:gd name="T7" fmla="*/ 34 h 57"/>
                  <a:gd name="T8" fmla="*/ 33 w 44"/>
                  <a:gd name="T9" fmla="*/ 54 h 57"/>
                  <a:gd name="T10" fmla="*/ 33 w 44"/>
                  <a:gd name="T11" fmla="*/ 54 h 57"/>
                  <a:gd name="T12" fmla="*/ 13 w 44"/>
                  <a:gd name="T13" fmla="*/ 46 h 57"/>
                  <a:gd name="T14" fmla="*/ 3 w 44"/>
                  <a:gd name="T15" fmla="*/ 23 h 57"/>
                  <a:gd name="T16" fmla="*/ 11 w 44"/>
                  <a:gd name="T17" fmla="*/ 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57">
                    <a:moveTo>
                      <a:pt x="11" y="4"/>
                    </a:moveTo>
                    <a:cubicBezTo>
                      <a:pt x="11" y="4"/>
                      <a:pt x="11" y="4"/>
                      <a:pt x="11" y="4"/>
                    </a:cubicBezTo>
                    <a:cubicBezTo>
                      <a:pt x="19" y="0"/>
                      <a:pt x="27" y="4"/>
                      <a:pt x="31" y="12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4" y="42"/>
                      <a:pt x="40" y="51"/>
                      <a:pt x="33" y="54"/>
                    </a:cubicBezTo>
                    <a:cubicBezTo>
                      <a:pt x="33" y="54"/>
                      <a:pt x="33" y="54"/>
                      <a:pt x="33" y="54"/>
                    </a:cubicBezTo>
                    <a:cubicBezTo>
                      <a:pt x="25" y="57"/>
                      <a:pt x="16" y="54"/>
                      <a:pt x="13" y="46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0" y="16"/>
                      <a:pt x="3" y="7"/>
                      <a:pt x="11" y="4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85" name="Freeform 115">
                <a:extLst>
                  <a:ext uri="{FF2B5EF4-FFF2-40B4-BE49-F238E27FC236}">
                    <a16:creationId xmlns:a16="http://schemas.microsoft.com/office/drawing/2014/main" id="{5A53CA78-7DE7-C14C-A4BC-D42800992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6238" y="1751331"/>
                <a:ext cx="1076325" cy="800100"/>
              </a:xfrm>
              <a:custGeom>
                <a:avLst/>
                <a:gdLst>
                  <a:gd name="T0" fmla="*/ 467 w 671"/>
                  <a:gd name="T1" fmla="*/ 174 h 499"/>
                  <a:gd name="T2" fmla="*/ 591 w 671"/>
                  <a:gd name="T3" fmla="*/ 368 h 499"/>
                  <a:gd name="T4" fmla="*/ 636 w 671"/>
                  <a:gd name="T5" fmla="*/ 382 h 499"/>
                  <a:gd name="T6" fmla="*/ 343 w 671"/>
                  <a:gd name="T7" fmla="*/ 0 h 499"/>
                  <a:gd name="T8" fmla="*/ 34 w 671"/>
                  <a:gd name="T9" fmla="*/ 369 h 499"/>
                  <a:gd name="T10" fmla="*/ 89 w 671"/>
                  <a:gd name="T11" fmla="*/ 369 h 499"/>
                  <a:gd name="T12" fmla="*/ 467 w 671"/>
                  <a:gd name="T13" fmla="*/ 174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1" h="499">
                    <a:moveTo>
                      <a:pt x="467" y="174"/>
                    </a:moveTo>
                    <a:cubicBezTo>
                      <a:pt x="543" y="206"/>
                      <a:pt x="574" y="303"/>
                      <a:pt x="591" y="368"/>
                    </a:cubicBezTo>
                    <a:cubicBezTo>
                      <a:pt x="617" y="462"/>
                      <a:pt x="602" y="454"/>
                      <a:pt x="636" y="382"/>
                    </a:cubicBezTo>
                    <a:cubicBezTo>
                      <a:pt x="671" y="310"/>
                      <a:pt x="587" y="0"/>
                      <a:pt x="343" y="0"/>
                    </a:cubicBezTo>
                    <a:cubicBezTo>
                      <a:pt x="100" y="0"/>
                      <a:pt x="0" y="239"/>
                      <a:pt x="34" y="369"/>
                    </a:cubicBezTo>
                    <a:cubicBezTo>
                      <a:pt x="68" y="499"/>
                      <a:pt x="68" y="468"/>
                      <a:pt x="89" y="369"/>
                    </a:cubicBezTo>
                    <a:cubicBezTo>
                      <a:pt x="144" y="115"/>
                      <a:pt x="337" y="227"/>
                      <a:pt x="467" y="174"/>
                    </a:cubicBezTo>
                    <a:close/>
                  </a:path>
                </a:pathLst>
              </a:custGeom>
              <a:solidFill>
                <a:srgbClr val="F9A4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86" name="Freeform 116">
                <a:extLst>
                  <a:ext uri="{FF2B5EF4-FFF2-40B4-BE49-F238E27FC236}">
                    <a16:creationId xmlns:a16="http://schemas.microsoft.com/office/drawing/2014/main" id="{DF07DB28-7549-8F4F-9FBE-DE1F1FEB4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3550" y="1916431"/>
                <a:ext cx="904875" cy="600075"/>
              </a:xfrm>
              <a:custGeom>
                <a:avLst/>
                <a:gdLst>
                  <a:gd name="T0" fmla="*/ 427 w 565"/>
                  <a:gd name="T1" fmla="*/ 125 h 374"/>
                  <a:gd name="T2" fmla="*/ 190 w 565"/>
                  <a:gd name="T3" fmla="*/ 232 h 374"/>
                  <a:gd name="T4" fmla="*/ 216 w 565"/>
                  <a:gd name="T5" fmla="*/ 204 h 374"/>
                  <a:gd name="T6" fmla="*/ 114 w 565"/>
                  <a:gd name="T7" fmla="*/ 228 h 374"/>
                  <a:gd name="T8" fmla="*/ 63 w 565"/>
                  <a:gd name="T9" fmla="*/ 268 h 374"/>
                  <a:gd name="T10" fmla="*/ 61 w 565"/>
                  <a:gd name="T11" fmla="*/ 318 h 374"/>
                  <a:gd name="T12" fmla="*/ 3 w 565"/>
                  <a:gd name="T13" fmla="*/ 269 h 374"/>
                  <a:gd name="T14" fmla="*/ 24 w 565"/>
                  <a:gd name="T15" fmla="*/ 168 h 374"/>
                  <a:gd name="T16" fmla="*/ 357 w 565"/>
                  <a:gd name="T17" fmla="*/ 0 h 374"/>
                  <a:gd name="T18" fmla="*/ 542 w 565"/>
                  <a:gd name="T19" fmla="*/ 175 h 374"/>
                  <a:gd name="T20" fmla="*/ 557 w 565"/>
                  <a:gd name="T21" fmla="*/ 278 h 374"/>
                  <a:gd name="T22" fmla="*/ 511 w 565"/>
                  <a:gd name="T23" fmla="*/ 300 h 374"/>
                  <a:gd name="T24" fmla="*/ 427 w 565"/>
                  <a:gd name="T25" fmla="*/ 125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5" h="374">
                    <a:moveTo>
                      <a:pt x="427" y="125"/>
                    </a:moveTo>
                    <a:cubicBezTo>
                      <a:pt x="387" y="142"/>
                      <a:pt x="247" y="230"/>
                      <a:pt x="190" y="232"/>
                    </a:cubicBezTo>
                    <a:cubicBezTo>
                      <a:pt x="132" y="233"/>
                      <a:pt x="200" y="221"/>
                      <a:pt x="216" y="204"/>
                    </a:cubicBezTo>
                    <a:cubicBezTo>
                      <a:pt x="232" y="187"/>
                      <a:pt x="144" y="227"/>
                      <a:pt x="114" y="228"/>
                    </a:cubicBezTo>
                    <a:cubicBezTo>
                      <a:pt x="85" y="230"/>
                      <a:pt x="69" y="244"/>
                      <a:pt x="63" y="268"/>
                    </a:cubicBezTo>
                    <a:cubicBezTo>
                      <a:pt x="58" y="291"/>
                      <a:pt x="64" y="261"/>
                      <a:pt x="61" y="318"/>
                    </a:cubicBezTo>
                    <a:cubicBezTo>
                      <a:pt x="58" y="374"/>
                      <a:pt x="7" y="317"/>
                      <a:pt x="3" y="269"/>
                    </a:cubicBezTo>
                    <a:cubicBezTo>
                      <a:pt x="0" y="221"/>
                      <a:pt x="5" y="213"/>
                      <a:pt x="24" y="168"/>
                    </a:cubicBezTo>
                    <a:cubicBezTo>
                      <a:pt x="43" y="123"/>
                      <a:pt x="276" y="0"/>
                      <a:pt x="357" y="0"/>
                    </a:cubicBezTo>
                    <a:cubicBezTo>
                      <a:pt x="437" y="0"/>
                      <a:pt x="523" y="140"/>
                      <a:pt x="542" y="175"/>
                    </a:cubicBezTo>
                    <a:cubicBezTo>
                      <a:pt x="561" y="209"/>
                      <a:pt x="565" y="247"/>
                      <a:pt x="557" y="278"/>
                    </a:cubicBezTo>
                    <a:cubicBezTo>
                      <a:pt x="548" y="309"/>
                      <a:pt x="511" y="356"/>
                      <a:pt x="511" y="300"/>
                    </a:cubicBezTo>
                    <a:cubicBezTo>
                      <a:pt x="511" y="245"/>
                      <a:pt x="457" y="197"/>
                      <a:pt x="427" y="125"/>
                    </a:cubicBezTo>
                    <a:close/>
                  </a:path>
                </a:pathLst>
              </a:custGeom>
              <a:solidFill>
                <a:srgbClr val="F9A4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87" name="Freeform 117">
                <a:extLst>
                  <a:ext uri="{FF2B5EF4-FFF2-40B4-BE49-F238E27FC236}">
                    <a16:creationId xmlns:a16="http://schemas.microsoft.com/office/drawing/2014/main" id="{FB5796AB-1A9F-284C-B563-7FF35A7AB6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8300" y="2279968"/>
                <a:ext cx="187325" cy="257175"/>
              </a:xfrm>
              <a:custGeom>
                <a:avLst/>
                <a:gdLst>
                  <a:gd name="T0" fmla="*/ 27 w 117"/>
                  <a:gd name="T1" fmla="*/ 10 h 161"/>
                  <a:gd name="T2" fmla="*/ 100 w 117"/>
                  <a:gd name="T3" fmla="*/ 63 h 161"/>
                  <a:gd name="T4" fmla="*/ 89 w 117"/>
                  <a:gd name="T5" fmla="*/ 152 h 161"/>
                  <a:gd name="T6" fmla="*/ 17 w 117"/>
                  <a:gd name="T7" fmla="*/ 98 h 161"/>
                  <a:gd name="T8" fmla="*/ 27 w 117"/>
                  <a:gd name="T9" fmla="*/ 1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161">
                    <a:moveTo>
                      <a:pt x="27" y="10"/>
                    </a:moveTo>
                    <a:cubicBezTo>
                      <a:pt x="50" y="0"/>
                      <a:pt x="83" y="24"/>
                      <a:pt x="100" y="63"/>
                    </a:cubicBezTo>
                    <a:cubicBezTo>
                      <a:pt x="117" y="102"/>
                      <a:pt x="112" y="142"/>
                      <a:pt x="89" y="152"/>
                    </a:cubicBezTo>
                    <a:cubicBezTo>
                      <a:pt x="66" y="161"/>
                      <a:pt x="34" y="137"/>
                      <a:pt x="17" y="98"/>
                    </a:cubicBezTo>
                    <a:cubicBezTo>
                      <a:pt x="0" y="59"/>
                      <a:pt x="5" y="19"/>
                      <a:pt x="27" y="10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88" name="Freeform 118">
                <a:extLst>
                  <a:ext uri="{FF2B5EF4-FFF2-40B4-BE49-F238E27FC236}">
                    <a16:creationId xmlns:a16="http://schemas.microsoft.com/office/drawing/2014/main" id="{E500AF18-6944-C14A-9768-BF681326DE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4288" y="2279968"/>
                <a:ext cx="187325" cy="257175"/>
              </a:xfrm>
              <a:custGeom>
                <a:avLst/>
                <a:gdLst>
                  <a:gd name="T0" fmla="*/ 89 w 117"/>
                  <a:gd name="T1" fmla="*/ 10 h 161"/>
                  <a:gd name="T2" fmla="*/ 17 w 117"/>
                  <a:gd name="T3" fmla="*/ 63 h 161"/>
                  <a:gd name="T4" fmla="*/ 28 w 117"/>
                  <a:gd name="T5" fmla="*/ 152 h 161"/>
                  <a:gd name="T6" fmla="*/ 100 w 117"/>
                  <a:gd name="T7" fmla="*/ 98 h 161"/>
                  <a:gd name="T8" fmla="*/ 89 w 117"/>
                  <a:gd name="T9" fmla="*/ 1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161">
                    <a:moveTo>
                      <a:pt x="89" y="10"/>
                    </a:moveTo>
                    <a:cubicBezTo>
                      <a:pt x="66" y="0"/>
                      <a:pt x="34" y="24"/>
                      <a:pt x="17" y="63"/>
                    </a:cubicBezTo>
                    <a:cubicBezTo>
                      <a:pt x="0" y="102"/>
                      <a:pt x="5" y="142"/>
                      <a:pt x="28" y="152"/>
                    </a:cubicBezTo>
                    <a:cubicBezTo>
                      <a:pt x="50" y="161"/>
                      <a:pt x="83" y="137"/>
                      <a:pt x="100" y="98"/>
                    </a:cubicBezTo>
                    <a:cubicBezTo>
                      <a:pt x="117" y="59"/>
                      <a:pt x="112" y="19"/>
                      <a:pt x="89" y="10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905DBC17-3755-0046-B8E2-591AC0AF4897}"/>
                </a:ext>
              </a:extLst>
            </p:cNvPr>
            <p:cNvGrpSpPr/>
            <p:nvPr/>
          </p:nvGrpSpPr>
          <p:grpSpPr>
            <a:xfrm>
              <a:off x="7570405" y="10663835"/>
              <a:ext cx="3786788" cy="2605997"/>
              <a:chOff x="3786188" y="5332413"/>
              <a:chExt cx="1893887" cy="1303338"/>
            </a:xfrm>
          </p:grpSpPr>
          <p:sp>
            <p:nvSpPr>
              <p:cNvPr id="130" name="Freeform 47">
                <a:extLst>
                  <a:ext uri="{FF2B5EF4-FFF2-40B4-BE49-F238E27FC236}">
                    <a16:creationId xmlns:a16="http://schemas.microsoft.com/office/drawing/2014/main" id="{4E5DA00A-3FC9-374A-A8D6-7F59B2407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5263" y="5332413"/>
                <a:ext cx="1454150" cy="1036638"/>
              </a:xfrm>
              <a:custGeom>
                <a:avLst/>
                <a:gdLst>
                  <a:gd name="T0" fmla="*/ 65 w 907"/>
                  <a:gd name="T1" fmla="*/ 646 h 646"/>
                  <a:gd name="T2" fmla="*/ 842 w 907"/>
                  <a:gd name="T3" fmla="*/ 646 h 646"/>
                  <a:gd name="T4" fmla="*/ 907 w 907"/>
                  <a:gd name="T5" fmla="*/ 581 h 646"/>
                  <a:gd name="T6" fmla="*/ 907 w 907"/>
                  <a:gd name="T7" fmla="*/ 65 h 646"/>
                  <a:gd name="T8" fmla="*/ 842 w 907"/>
                  <a:gd name="T9" fmla="*/ 0 h 646"/>
                  <a:gd name="T10" fmla="*/ 65 w 907"/>
                  <a:gd name="T11" fmla="*/ 0 h 646"/>
                  <a:gd name="T12" fmla="*/ 0 w 907"/>
                  <a:gd name="T13" fmla="*/ 65 h 646"/>
                  <a:gd name="T14" fmla="*/ 0 w 907"/>
                  <a:gd name="T15" fmla="*/ 581 h 646"/>
                  <a:gd name="T16" fmla="*/ 65 w 907"/>
                  <a:gd name="T17" fmla="*/ 646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7" h="646">
                    <a:moveTo>
                      <a:pt x="65" y="646"/>
                    </a:moveTo>
                    <a:cubicBezTo>
                      <a:pt x="842" y="646"/>
                      <a:pt x="842" y="646"/>
                      <a:pt x="842" y="646"/>
                    </a:cubicBezTo>
                    <a:cubicBezTo>
                      <a:pt x="878" y="646"/>
                      <a:pt x="907" y="617"/>
                      <a:pt x="907" y="581"/>
                    </a:cubicBezTo>
                    <a:cubicBezTo>
                      <a:pt x="907" y="65"/>
                      <a:pt x="907" y="65"/>
                      <a:pt x="907" y="65"/>
                    </a:cubicBezTo>
                    <a:cubicBezTo>
                      <a:pt x="907" y="29"/>
                      <a:pt x="878" y="0"/>
                      <a:pt x="842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30" y="0"/>
                      <a:pt x="0" y="29"/>
                      <a:pt x="0" y="65"/>
                    </a:cubicBezTo>
                    <a:cubicBezTo>
                      <a:pt x="0" y="581"/>
                      <a:pt x="0" y="581"/>
                      <a:pt x="0" y="581"/>
                    </a:cubicBezTo>
                    <a:cubicBezTo>
                      <a:pt x="0" y="617"/>
                      <a:pt x="30" y="646"/>
                      <a:pt x="65" y="646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31" name="Freeform 48">
                <a:extLst>
                  <a:ext uri="{FF2B5EF4-FFF2-40B4-BE49-F238E27FC236}">
                    <a16:creationId xmlns:a16="http://schemas.microsoft.com/office/drawing/2014/main" id="{DD8F1F1B-2249-CD45-8A00-50930DA7A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5263" y="5372100"/>
                <a:ext cx="1454150" cy="996950"/>
              </a:xfrm>
              <a:custGeom>
                <a:avLst/>
                <a:gdLst>
                  <a:gd name="T0" fmla="*/ 63 w 907"/>
                  <a:gd name="T1" fmla="*/ 621 h 621"/>
                  <a:gd name="T2" fmla="*/ 845 w 907"/>
                  <a:gd name="T3" fmla="*/ 621 h 621"/>
                  <a:gd name="T4" fmla="*/ 907 w 907"/>
                  <a:gd name="T5" fmla="*/ 558 h 621"/>
                  <a:gd name="T6" fmla="*/ 907 w 907"/>
                  <a:gd name="T7" fmla="*/ 63 h 621"/>
                  <a:gd name="T8" fmla="*/ 845 w 907"/>
                  <a:gd name="T9" fmla="*/ 0 h 621"/>
                  <a:gd name="T10" fmla="*/ 63 w 907"/>
                  <a:gd name="T11" fmla="*/ 0 h 621"/>
                  <a:gd name="T12" fmla="*/ 0 w 907"/>
                  <a:gd name="T13" fmla="*/ 63 h 621"/>
                  <a:gd name="T14" fmla="*/ 0 w 907"/>
                  <a:gd name="T15" fmla="*/ 558 h 621"/>
                  <a:gd name="T16" fmla="*/ 63 w 907"/>
                  <a:gd name="T17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7" h="621">
                    <a:moveTo>
                      <a:pt x="63" y="621"/>
                    </a:moveTo>
                    <a:cubicBezTo>
                      <a:pt x="845" y="621"/>
                      <a:pt x="845" y="621"/>
                      <a:pt x="845" y="621"/>
                    </a:cubicBezTo>
                    <a:cubicBezTo>
                      <a:pt x="879" y="621"/>
                      <a:pt x="907" y="593"/>
                      <a:pt x="907" y="558"/>
                    </a:cubicBezTo>
                    <a:cubicBezTo>
                      <a:pt x="907" y="63"/>
                      <a:pt x="907" y="63"/>
                      <a:pt x="907" y="63"/>
                    </a:cubicBezTo>
                    <a:cubicBezTo>
                      <a:pt x="907" y="28"/>
                      <a:pt x="879" y="0"/>
                      <a:pt x="84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558"/>
                      <a:pt x="0" y="558"/>
                      <a:pt x="0" y="558"/>
                    </a:cubicBezTo>
                    <a:cubicBezTo>
                      <a:pt x="0" y="593"/>
                      <a:pt x="28" y="621"/>
                      <a:pt x="63" y="621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32" name="Freeform 55">
                <a:extLst>
                  <a:ext uri="{FF2B5EF4-FFF2-40B4-BE49-F238E27FC236}">
                    <a16:creationId xmlns:a16="http://schemas.microsoft.com/office/drawing/2014/main" id="{764D93A8-6146-834D-A7C5-6E4F8CA87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6188" y="6565900"/>
                <a:ext cx="1893887" cy="69850"/>
              </a:xfrm>
              <a:custGeom>
                <a:avLst/>
                <a:gdLst>
                  <a:gd name="T0" fmla="*/ 22 w 1181"/>
                  <a:gd name="T1" fmla="*/ 43 h 43"/>
                  <a:gd name="T2" fmla="*/ 1159 w 1181"/>
                  <a:gd name="T3" fmla="*/ 43 h 43"/>
                  <a:gd name="T4" fmla="*/ 1181 w 1181"/>
                  <a:gd name="T5" fmla="*/ 22 h 43"/>
                  <a:gd name="T6" fmla="*/ 1181 w 1181"/>
                  <a:gd name="T7" fmla="*/ 22 h 43"/>
                  <a:gd name="T8" fmla="*/ 1159 w 1181"/>
                  <a:gd name="T9" fmla="*/ 0 h 43"/>
                  <a:gd name="T10" fmla="*/ 22 w 1181"/>
                  <a:gd name="T11" fmla="*/ 0 h 43"/>
                  <a:gd name="T12" fmla="*/ 0 w 1181"/>
                  <a:gd name="T13" fmla="*/ 22 h 43"/>
                  <a:gd name="T14" fmla="*/ 0 w 1181"/>
                  <a:gd name="T15" fmla="*/ 22 h 43"/>
                  <a:gd name="T16" fmla="*/ 22 w 1181"/>
                  <a:gd name="T1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81" h="43">
                    <a:moveTo>
                      <a:pt x="22" y="43"/>
                    </a:moveTo>
                    <a:cubicBezTo>
                      <a:pt x="1159" y="43"/>
                      <a:pt x="1159" y="43"/>
                      <a:pt x="1159" y="43"/>
                    </a:cubicBezTo>
                    <a:cubicBezTo>
                      <a:pt x="1171" y="43"/>
                      <a:pt x="1181" y="34"/>
                      <a:pt x="1181" y="22"/>
                    </a:cubicBezTo>
                    <a:cubicBezTo>
                      <a:pt x="1181" y="22"/>
                      <a:pt x="1181" y="22"/>
                      <a:pt x="1181" y="22"/>
                    </a:cubicBezTo>
                    <a:cubicBezTo>
                      <a:pt x="1181" y="9"/>
                      <a:pt x="1171" y="0"/>
                      <a:pt x="1159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9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34"/>
                      <a:pt x="10" y="43"/>
                      <a:pt x="22" y="43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33" name="Freeform 56">
                <a:extLst>
                  <a:ext uri="{FF2B5EF4-FFF2-40B4-BE49-F238E27FC236}">
                    <a16:creationId xmlns:a16="http://schemas.microsoft.com/office/drawing/2014/main" id="{D5D74283-53FE-DD41-91C7-67001DDA0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0725" y="6069013"/>
                <a:ext cx="403225" cy="566738"/>
              </a:xfrm>
              <a:custGeom>
                <a:avLst/>
                <a:gdLst>
                  <a:gd name="T0" fmla="*/ 28 w 251"/>
                  <a:gd name="T1" fmla="*/ 353 h 353"/>
                  <a:gd name="T2" fmla="*/ 223 w 251"/>
                  <a:gd name="T3" fmla="*/ 353 h 353"/>
                  <a:gd name="T4" fmla="*/ 248 w 251"/>
                  <a:gd name="T5" fmla="*/ 323 h 353"/>
                  <a:gd name="T6" fmla="*/ 199 w 251"/>
                  <a:gd name="T7" fmla="*/ 20 h 353"/>
                  <a:gd name="T8" fmla="*/ 184 w 251"/>
                  <a:gd name="T9" fmla="*/ 1 h 353"/>
                  <a:gd name="T10" fmla="*/ 68 w 251"/>
                  <a:gd name="T11" fmla="*/ 1 h 353"/>
                  <a:gd name="T12" fmla="*/ 53 w 251"/>
                  <a:gd name="T13" fmla="*/ 20 h 353"/>
                  <a:gd name="T14" fmla="*/ 4 w 251"/>
                  <a:gd name="T15" fmla="*/ 323 h 353"/>
                  <a:gd name="T16" fmla="*/ 28 w 251"/>
                  <a:gd name="T17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1" h="353">
                    <a:moveTo>
                      <a:pt x="28" y="353"/>
                    </a:moveTo>
                    <a:cubicBezTo>
                      <a:pt x="223" y="353"/>
                      <a:pt x="223" y="353"/>
                      <a:pt x="223" y="353"/>
                    </a:cubicBezTo>
                    <a:cubicBezTo>
                      <a:pt x="237" y="353"/>
                      <a:pt x="251" y="345"/>
                      <a:pt x="248" y="323"/>
                    </a:cubicBezTo>
                    <a:cubicBezTo>
                      <a:pt x="199" y="20"/>
                      <a:pt x="199" y="20"/>
                      <a:pt x="199" y="20"/>
                    </a:cubicBezTo>
                    <a:cubicBezTo>
                      <a:pt x="195" y="0"/>
                      <a:pt x="197" y="1"/>
                      <a:pt x="184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56" y="1"/>
                      <a:pt x="56" y="0"/>
                      <a:pt x="53" y="20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0" y="346"/>
                      <a:pt x="15" y="353"/>
                      <a:pt x="28" y="353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08E2CBE8-DAF3-2E44-AC3E-FB54EEAE9C9D}"/>
              </a:ext>
            </a:extLst>
          </p:cNvPr>
          <p:cNvGrpSpPr/>
          <p:nvPr/>
        </p:nvGrpSpPr>
        <p:grpSpPr>
          <a:xfrm>
            <a:off x="12649081" y="8146080"/>
            <a:ext cx="5164379" cy="5662725"/>
            <a:chOff x="12649081" y="8146080"/>
            <a:chExt cx="5164379" cy="566272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60EE4B5-B6E8-1845-B3A6-A05008F4A519}"/>
                </a:ext>
              </a:extLst>
            </p:cNvPr>
            <p:cNvGrpSpPr/>
            <p:nvPr/>
          </p:nvGrpSpPr>
          <p:grpSpPr>
            <a:xfrm>
              <a:off x="12649081" y="8146080"/>
              <a:ext cx="5164379" cy="5662725"/>
              <a:chOff x="6326188" y="1830387"/>
              <a:chExt cx="2582862" cy="2832100"/>
            </a:xfrm>
          </p:grpSpPr>
          <p:sp>
            <p:nvSpPr>
              <p:cNvPr id="41" name="Freeform 63">
                <a:extLst>
                  <a:ext uri="{FF2B5EF4-FFF2-40B4-BE49-F238E27FC236}">
                    <a16:creationId xmlns:a16="http://schemas.microsoft.com/office/drawing/2014/main" id="{566D99E6-D0B5-D543-BDA0-EA5288FD9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91363" y="1830387"/>
                <a:ext cx="1063625" cy="1230313"/>
              </a:xfrm>
              <a:custGeom>
                <a:avLst/>
                <a:gdLst>
                  <a:gd name="T0" fmla="*/ 557 w 663"/>
                  <a:gd name="T1" fmla="*/ 122 h 766"/>
                  <a:gd name="T2" fmla="*/ 663 w 663"/>
                  <a:gd name="T3" fmla="*/ 263 h 766"/>
                  <a:gd name="T4" fmla="*/ 652 w 663"/>
                  <a:gd name="T5" fmla="*/ 394 h 766"/>
                  <a:gd name="T6" fmla="*/ 586 w 663"/>
                  <a:gd name="T7" fmla="*/ 633 h 766"/>
                  <a:gd name="T8" fmla="*/ 332 w 663"/>
                  <a:gd name="T9" fmla="*/ 765 h 766"/>
                  <a:gd name="T10" fmla="*/ 108 w 663"/>
                  <a:gd name="T11" fmla="*/ 666 h 766"/>
                  <a:gd name="T12" fmla="*/ 10 w 663"/>
                  <a:gd name="T13" fmla="*/ 390 h 766"/>
                  <a:gd name="T14" fmla="*/ 0 w 663"/>
                  <a:gd name="T15" fmla="*/ 270 h 766"/>
                  <a:gd name="T16" fmla="*/ 180 w 663"/>
                  <a:gd name="T17" fmla="*/ 64 h 766"/>
                  <a:gd name="T18" fmla="*/ 557 w 663"/>
                  <a:gd name="T19" fmla="*/ 122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3" h="766">
                    <a:moveTo>
                      <a:pt x="557" y="122"/>
                    </a:moveTo>
                    <a:cubicBezTo>
                      <a:pt x="580" y="111"/>
                      <a:pt x="639" y="169"/>
                      <a:pt x="663" y="263"/>
                    </a:cubicBezTo>
                    <a:cubicBezTo>
                      <a:pt x="592" y="222"/>
                      <a:pt x="650" y="264"/>
                      <a:pt x="652" y="394"/>
                    </a:cubicBezTo>
                    <a:cubicBezTo>
                      <a:pt x="655" y="534"/>
                      <a:pt x="629" y="581"/>
                      <a:pt x="586" y="633"/>
                    </a:cubicBezTo>
                    <a:cubicBezTo>
                      <a:pt x="559" y="520"/>
                      <a:pt x="508" y="766"/>
                      <a:pt x="332" y="765"/>
                    </a:cubicBezTo>
                    <a:cubicBezTo>
                      <a:pt x="167" y="764"/>
                      <a:pt x="118" y="552"/>
                      <a:pt x="108" y="666"/>
                    </a:cubicBezTo>
                    <a:cubicBezTo>
                      <a:pt x="30" y="583"/>
                      <a:pt x="10" y="497"/>
                      <a:pt x="10" y="390"/>
                    </a:cubicBezTo>
                    <a:cubicBezTo>
                      <a:pt x="11" y="268"/>
                      <a:pt x="110" y="196"/>
                      <a:pt x="0" y="270"/>
                    </a:cubicBezTo>
                    <a:cubicBezTo>
                      <a:pt x="52" y="153"/>
                      <a:pt x="118" y="97"/>
                      <a:pt x="180" y="64"/>
                    </a:cubicBezTo>
                    <a:cubicBezTo>
                      <a:pt x="290" y="4"/>
                      <a:pt x="445" y="0"/>
                      <a:pt x="557" y="122"/>
                    </a:cubicBezTo>
                    <a:close/>
                  </a:path>
                </a:pathLst>
              </a:custGeom>
              <a:solidFill>
                <a:srgbClr val="E8C0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4A5FB455-8974-9E49-A519-CC76EB97C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1413" y="2684462"/>
                <a:ext cx="263525" cy="576263"/>
              </a:xfrm>
              <a:prstGeom prst="rect">
                <a:avLst/>
              </a:pr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43" name="Freeform 65">
                <a:extLst>
                  <a:ext uri="{FF2B5EF4-FFF2-40B4-BE49-F238E27FC236}">
                    <a16:creationId xmlns:a16="http://schemas.microsoft.com/office/drawing/2014/main" id="{6FB66D1F-F34F-234A-9CE6-67B71D9A1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1413" y="2684462"/>
                <a:ext cx="263525" cy="390525"/>
              </a:xfrm>
              <a:custGeom>
                <a:avLst/>
                <a:gdLst>
                  <a:gd name="T0" fmla="*/ 119 w 164"/>
                  <a:gd name="T1" fmla="*/ 0 h 243"/>
                  <a:gd name="T2" fmla="*/ 164 w 164"/>
                  <a:gd name="T3" fmla="*/ 0 h 243"/>
                  <a:gd name="T4" fmla="*/ 164 w 164"/>
                  <a:gd name="T5" fmla="*/ 243 h 243"/>
                  <a:gd name="T6" fmla="*/ 0 w 164"/>
                  <a:gd name="T7" fmla="*/ 172 h 243"/>
                  <a:gd name="T8" fmla="*/ 0 w 164"/>
                  <a:gd name="T9" fmla="*/ 136 h 243"/>
                  <a:gd name="T10" fmla="*/ 119 w 164"/>
                  <a:gd name="T1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243">
                    <a:moveTo>
                      <a:pt x="119" y="0"/>
                    </a:moveTo>
                    <a:cubicBezTo>
                      <a:pt x="164" y="0"/>
                      <a:pt x="164" y="0"/>
                      <a:pt x="164" y="0"/>
                    </a:cubicBezTo>
                    <a:cubicBezTo>
                      <a:pt x="164" y="243"/>
                      <a:pt x="164" y="243"/>
                      <a:pt x="164" y="243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32" y="67"/>
                      <a:pt x="74" y="24"/>
                      <a:pt x="119" y="0"/>
                    </a:cubicBezTo>
                    <a:close/>
                  </a:path>
                </a:pathLst>
              </a:custGeom>
              <a:solidFill>
                <a:srgbClr val="E0B9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44" name="Freeform 66">
                <a:extLst>
                  <a:ext uri="{FF2B5EF4-FFF2-40B4-BE49-F238E27FC236}">
                    <a16:creationId xmlns:a16="http://schemas.microsoft.com/office/drawing/2014/main" id="{D317502F-D468-5C45-AF92-13B3A3451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3250" y="3089275"/>
                <a:ext cx="1347787" cy="534988"/>
              </a:xfrm>
              <a:custGeom>
                <a:avLst/>
                <a:gdLst>
                  <a:gd name="T0" fmla="*/ 500 w 841"/>
                  <a:gd name="T1" fmla="*/ 0 h 333"/>
                  <a:gd name="T2" fmla="*/ 336 w 841"/>
                  <a:gd name="T3" fmla="*/ 8 h 333"/>
                  <a:gd name="T4" fmla="*/ 90 w 841"/>
                  <a:gd name="T5" fmla="*/ 131 h 333"/>
                  <a:gd name="T6" fmla="*/ 0 w 841"/>
                  <a:gd name="T7" fmla="*/ 333 h 333"/>
                  <a:gd name="T8" fmla="*/ 841 w 841"/>
                  <a:gd name="T9" fmla="*/ 333 h 333"/>
                  <a:gd name="T10" fmla="*/ 752 w 841"/>
                  <a:gd name="T11" fmla="*/ 131 h 333"/>
                  <a:gd name="T12" fmla="*/ 500 w 841"/>
                  <a:gd name="T13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1" h="333">
                    <a:moveTo>
                      <a:pt x="500" y="0"/>
                    </a:moveTo>
                    <a:cubicBezTo>
                      <a:pt x="499" y="3"/>
                      <a:pt x="338" y="5"/>
                      <a:pt x="336" y="8"/>
                    </a:cubicBezTo>
                    <a:cubicBezTo>
                      <a:pt x="286" y="80"/>
                      <a:pt x="176" y="111"/>
                      <a:pt x="90" y="131"/>
                    </a:cubicBezTo>
                    <a:cubicBezTo>
                      <a:pt x="3" y="150"/>
                      <a:pt x="0" y="260"/>
                      <a:pt x="0" y="333"/>
                    </a:cubicBezTo>
                    <a:cubicBezTo>
                      <a:pt x="841" y="333"/>
                      <a:pt x="841" y="333"/>
                      <a:pt x="841" y="333"/>
                    </a:cubicBezTo>
                    <a:cubicBezTo>
                      <a:pt x="841" y="260"/>
                      <a:pt x="840" y="150"/>
                      <a:pt x="752" y="131"/>
                    </a:cubicBezTo>
                    <a:cubicBezTo>
                      <a:pt x="664" y="111"/>
                      <a:pt x="548" y="75"/>
                      <a:pt x="500" y="0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45" name="Freeform 67">
                <a:extLst>
                  <a:ext uri="{FF2B5EF4-FFF2-40B4-BE49-F238E27FC236}">
                    <a16:creationId xmlns:a16="http://schemas.microsoft.com/office/drawing/2014/main" id="{48CFEB24-C472-A041-AA05-DCF72146C2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26188" y="3284537"/>
                <a:ext cx="2582862" cy="1377950"/>
              </a:xfrm>
              <a:custGeom>
                <a:avLst/>
                <a:gdLst>
                  <a:gd name="T0" fmla="*/ 1218 w 1611"/>
                  <a:gd name="T1" fmla="*/ 858 h 858"/>
                  <a:gd name="T2" fmla="*/ 1218 w 1611"/>
                  <a:gd name="T3" fmla="*/ 785 h 858"/>
                  <a:gd name="T4" fmla="*/ 1235 w 1611"/>
                  <a:gd name="T5" fmla="*/ 858 h 858"/>
                  <a:gd name="T6" fmla="*/ 1218 w 1611"/>
                  <a:gd name="T7" fmla="*/ 858 h 858"/>
                  <a:gd name="T8" fmla="*/ 1218 w 1611"/>
                  <a:gd name="T9" fmla="*/ 609 h 858"/>
                  <a:gd name="T10" fmla="*/ 1218 w 1611"/>
                  <a:gd name="T11" fmla="*/ 495 h 858"/>
                  <a:gd name="T12" fmla="*/ 1345 w 1611"/>
                  <a:gd name="T13" fmla="*/ 430 h 858"/>
                  <a:gd name="T14" fmla="*/ 1218 w 1611"/>
                  <a:gd name="T15" fmla="*/ 304 h 858"/>
                  <a:gd name="T16" fmla="*/ 1218 w 1611"/>
                  <a:gd name="T17" fmla="*/ 57 h 858"/>
                  <a:gd name="T18" fmla="*/ 1553 w 1611"/>
                  <a:gd name="T19" fmla="*/ 390 h 858"/>
                  <a:gd name="T20" fmla="*/ 1507 w 1611"/>
                  <a:gd name="T21" fmla="*/ 540 h 858"/>
                  <a:gd name="T22" fmla="*/ 1507 w 1611"/>
                  <a:gd name="T23" fmla="*/ 540 h 858"/>
                  <a:gd name="T24" fmla="*/ 1218 w 1611"/>
                  <a:gd name="T25" fmla="*/ 609 h 858"/>
                  <a:gd name="T26" fmla="*/ 502 w 1611"/>
                  <a:gd name="T27" fmla="*/ 197 h 858"/>
                  <a:gd name="T28" fmla="*/ 416 w 1611"/>
                  <a:gd name="T29" fmla="*/ 282 h 858"/>
                  <a:gd name="T30" fmla="*/ 416 w 1611"/>
                  <a:gd name="T31" fmla="*/ 36 h 858"/>
                  <a:gd name="T32" fmla="*/ 538 w 1611"/>
                  <a:gd name="T33" fmla="*/ 59 h 858"/>
                  <a:gd name="T34" fmla="*/ 1073 w 1611"/>
                  <a:gd name="T35" fmla="*/ 59 h 858"/>
                  <a:gd name="T36" fmla="*/ 1207 w 1611"/>
                  <a:gd name="T37" fmla="*/ 46 h 858"/>
                  <a:gd name="T38" fmla="*/ 1218 w 1611"/>
                  <a:gd name="T39" fmla="*/ 57 h 858"/>
                  <a:gd name="T40" fmla="*/ 1218 w 1611"/>
                  <a:gd name="T41" fmla="*/ 304 h 858"/>
                  <a:gd name="T42" fmla="*/ 1125 w 1611"/>
                  <a:gd name="T43" fmla="*/ 212 h 858"/>
                  <a:gd name="T44" fmla="*/ 1104 w 1611"/>
                  <a:gd name="T45" fmla="*/ 554 h 858"/>
                  <a:gd name="T46" fmla="*/ 1218 w 1611"/>
                  <a:gd name="T47" fmla="*/ 495 h 858"/>
                  <a:gd name="T48" fmla="*/ 1218 w 1611"/>
                  <a:gd name="T49" fmla="*/ 609 h 858"/>
                  <a:gd name="T50" fmla="*/ 1145 w 1611"/>
                  <a:gd name="T51" fmla="*/ 626 h 858"/>
                  <a:gd name="T52" fmla="*/ 1135 w 1611"/>
                  <a:gd name="T53" fmla="*/ 629 h 858"/>
                  <a:gd name="T54" fmla="*/ 1218 w 1611"/>
                  <a:gd name="T55" fmla="*/ 785 h 858"/>
                  <a:gd name="T56" fmla="*/ 1218 w 1611"/>
                  <a:gd name="T57" fmla="*/ 858 h 858"/>
                  <a:gd name="T58" fmla="*/ 416 w 1611"/>
                  <a:gd name="T59" fmla="*/ 858 h 858"/>
                  <a:gd name="T60" fmla="*/ 416 w 1611"/>
                  <a:gd name="T61" fmla="*/ 754 h 858"/>
                  <a:gd name="T62" fmla="*/ 502 w 1611"/>
                  <a:gd name="T63" fmla="*/ 634 h 858"/>
                  <a:gd name="T64" fmla="*/ 466 w 1611"/>
                  <a:gd name="T65" fmla="*/ 626 h 858"/>
                  <a:gd name="T66" fmla="*/ 416 w 1611"/>
                  <a:gd name="T67" fmla="*/ 614 h 858"/>
                  <a:gd name="T68" fmla="*/ 416 w 1611"/>
                  <a:gd name="T69" fmla="*/ 507 h 858"/>
                  <a:gd name="T70" fmla="*/ 543 w 1611"/>
                  <a:gd name="T71" fmla="*/ 572 h 858"/>
                  <a:gd name="T72" fmla="*/ 502 w 1611"/>
                  <a:gd name="T73" fmla="*/ 197 h 858"/>
                  <a:gd name="T74" fmla="*/ 416 w 1611"/>
                  <a:gd name="T75" fmla="*/ 282 h 858"/>
                  <a:gd name="T76" fmla="*/ 267 w 1611"/>
                  <a:gd name="T77" fmla="*/ 430 h 858"/>
                  <a:gd name="T78" fmla="*/ 416 w 1611"/>
                  <a:gd name="T79" fmla="*/ 507 h 858"/>
                  <a:gd name="T80" fmla="*/ 416 w 1611"/>
                  <a:gd name="T81" fmla="*/ 614 h 858"/>
                  <a:gd name="T82" fmla="*/ 104 w 1611"/>
                  <a:gd name="T83" fmla="*/ 540 h 858"/>
                  <a:gd name="T84" fmla="*/ 104 w 1611"/>
                  <a:gd name="T85" fmla="*/ 540 h 858"/>
                  <a:gd name="T86" fmla="*/ 58 w 1611"/>
                  <a:gd name="T87" fmla="*/ 390 h 858"/>
                  <a:gd name="T88" fmla="*/ 404 w 1611"/>
                  <a:gd name="T89" fmla="*/ 46 h 858"/>
                  <a:gd name="T90" fmla="*/ 416 w 1611"/>
                  <a:gd name="T91" fmla="*/ 36 h 858"/>
                  <a:gd name="T92" fmla="*/ 416 w 1611"/>
                  <a:gd name="T93" fmla="*/ 282 h 858"/>
                  <a:gd name="T94" fmla="*/ 416 w 1611"/>
                  <a:gd name="T95" fmla="*/ 754 h 858"/>
                  <a:gd name="T96" fmla="*/ 416 w 1611"/>
                  <a:gd name="T97" fmla="*/ 858 h 858"/>
                  <a:gd name="T98" fmla="*/ 388 w 1611"/>
                  <a:gd name="T99" fmla="*/ 858 h 858"/>
                  <a:gd name="T100" fmla="*/ 416 w 1611"/>
                  <a:gd name="T101" fmla="*/ 754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11" h="858">
                    <a:moveTo>
                      <a:pt x="1218" y="858"/>
                    </a:moveTo>
                    <a:cubicBezTo>
                      <a:pt x="1218" y="785"/>
                      <a:pt x="1218" y="785"/>
                      <a:pt x="1218" y="785"/>
                    </a:cubicBezTo>
                    <a:cubicBezTo>
                      <a:pt x="1228" y="810"/>
                      <a:pt x="1235" y="834"/>
                      <a:pt x="1235" y="858"/>
                    </a:cubicBezTo>
                    <a:cubicBezTo>
                      <a:pt x="1218" y="858"/>
                      <a:pt x="1218" y="858"/>
                      <a:pt x="1218" y="858"/>
                    </a:cubicBezTo>
                    <a:close/>
                    <a:moveTo>
                      <a:pt x="1218" y="609"/>
                    </a:moveTo>
                    <a:cubicBezTo>
                      <a:pt x="1218" y="495"/>
                      <a:pt x="1218" y="495"/>
                      <a:pt x="1218" y="495"/>
                    </a:cubicBezTo>
                    <a:cubicBezTo>
                      <a:pt x="1345" y="430"/>
                      <a:pt x="1345" y="430"/>
                      <a:pt x="1345" y="430"/>
                    </a:cubicBezTo>
                    <a:cubicBezTo>
                      <a:pt x="1218" y="304"/>
                      <a:pt x="1218" y="304"/>
                      <a:pt x="1218" y="304"/>
                    </a:cubicBezTo>
                    <a:cubicBezTo>
                      <a:pt x="1218" y="57"/>
                      <a:pt x="1218" y="57"/>
                      <a:pt x="1218" y="57"/>
                    </a:cubicBezTo>
                    <a:cubicBezTo>
                      <a:pt x="1553" y="390"/>
                      <a:pt x="1553" y="390"/>
                      <a:pt x="1553" y="390"/>
                    </a:cubicBezTo>
                    <a:cubicBezTo>
                      <a:pt x="1611" y="448"/>
                      <a:pt x="1567" y="527"/>
                      <a:pt x="1507" y="540"/>
                    </a:cubicBezTo>
                    <a:cubicBezTo>
                      <a:pt x="1507" y="540"/>
                      <a:pt x="1507" y="540"/>
                      <a:pt x="1507" y="540"/>
                    </a:cubicBezTo>
                    <a:lnTo>
                      <a:pt x="1218" y="609"/>
                    </a:lnTo>
                    <a:close/>
                    <a:moveTo>
                      <a:pt x="502" y="197"/>
                    </a:moveTo>
                    <a:cubicBezTo>
                      <a:pt x="416" y="282"/>
                      <a:pt x="416" y="282"/>
                      <a:pt x="416" y="282"/>
                    </a:cubicBezTo>
                    <a:cubicBezTo>
                      <a:pt x="416" y="36"/>
                      <a:pt x="416" y="36"/>
                      <a:pt x="416" y="36"/>
                    </a:cubicBezTo>
                    <a:cubicBezTo>
                      <a:pt x="460" y="3"/>
                      <a:pt x="512" y="22"/>
                      <a:pt x="538" y="59"/>
                    </a:cubicBezTo>
                    <a:cubicBezTo>
                      <a:pt x="1073" y="59"/>
                      <a:pt x="1073" y="59"/>
                      <a:pt x="1073" y="59"/>
                    </a:cubicBezTo>
                    <a:cubicBezTo>
                      <a:pt x="1102" y="19"/>
                      <a:pt x="1161" y="0"/>
                      <a:pt x="1207" y="46"/>
                    </a:cubicBezTo>
                    <a:cubicBezTo>
                      <a:pt x="1218" y="57"/>
                      <a:pt x="1218" y="57"/>
                      <a:pt x="1218" y="57"/>
                    </a:cubicBezTo>
                    <a:cubicBezTo>
                      <a:pt x="1218" y="304"/>
                      <a:pt x="1218" y="304"/>
                      <a:pt x="1218" y="304"/>
                    </a:cubicBezTo>
                    <a:cubicBezTo>
                      <a:pt x="1125" y="212"/>
                      <a:pt x="1125" y="212"/>
                      <a:pt x="1125" y="212"/>
                    </a:cubicBezTo>
                    <a:cubicBezTo>
                      <a:pt x="1100" y="329"/>
                      <a:pt x="1076" y="449"/>
                      <a:pt x="1104" y="554"/>
                    </a:cubicBezTo>
                    <a:cubicBezTo>
                      <a:pt x="1218" y="495"/>
                      <a:pt x="1218" y="495"/>
                      <a:pt x="1218" y="495"/>
                    </a:cubicBezTo>
                    <a:cubicBezTo>
                      <a:pt x="1218" y="609"/>
                      <a:pt x="1218" y="609"/>
                      <a:pt x="1218" y="609"/>
                    </a:cubicBezTo>
                    <a:cubicBezTo>
                      <a:pt x="1145" y="626"/>
                      <a:pt x="1145" y="626"/>
                      <a:pt x="1145" y="626"/>
                    </a:cubicBezTo>
                    <a:cubicBezTo>
                      <a:pt x="1141" y="627"/>
                      <a:pt x="1138" y="628"/>
                      <a:pt x="1135" y="629"/>
                    </a:cubicBezTo>
                    <a:cubicBezTo>
                      <a:pt x="1165" y="689"/>
                      <a:pt x="1198" y="738"/>
                      <a:pt x="1218" y="785"/>
                    </a:cubicBezTo>
                    <a:cubicBezTo>
                      <a:pt x="1218" y="858"/>
                      <a:pt x="1218" y="858"/>
                      <a:pt x="1218" y="858"/>
                    </a:cubicBezTo>
                    <a:cubicBezTo>
                      <a:pt x="416" y="858"/>
                      <a:pt x="416" y="858"/>
                      <a:pt x="416" y="858"/>
                    </a:cubicBezTo>
                    <a:cubicBezTo>
                      <a:pt x="416" y="754"/>
                      <a:pt x="416" y="754"/>
                      <a:pt x="416" y="754"/>
                    </a:cubicBezTo>
                    <a:cubicBezTo>
                      <a:pt x="437" y="716"/>
                      <a:pt x="468" y="680"/>
                      <a:pt x="502" y="634"/>
                    </a:cubicBezTo>
                    <a:cubicBezTo>
                      <a:pt x="491" y="632"/>
                      <a:pt x="479" y="629"/>
                      <a:pt x="466" y="626"/>
                    </a:cubicBezTo>
                    <a:cubicBezTo>
                      <a:pt x="416" y="614"/>
                      <a:pt x="416" y="614"/>
                      <a:pt x="416" y="614"/>
                    </a:cubicBezTo>
                    <a:cubicBezTo>
                      <a:pt x="416" y="507"/>
                      <a:pt x="416" y="507"/>
                      <a:pt x="416" y="507"/>
                    </a:cubicBezTo>
                    <a:cubicBezTo>
                      <a:pt x="543" y="572"/>
                      <a:pt x="543" y="572"/>
                      <a:pt x="543" y="572"/>
                    </a:cubicBezTo>
                    <a:cubicBezTo>
                      <a:pt x="595" y="462"/>
                      <a:pt x="543" y="331"/>
                      <a:pt x="502" y="197"/>
                    </a:cubicBezTo>
                    <a:close/>
                    <a:moveTo>
                      <a:pt x="416" y="282"/>
                    </a:moveTo>
                    <a:cubicBezTo>
                      <a:pt x="267" y="430"/>
                      <a:pt x="267" y="430"/>
                      <a:pt x="267" y="430"/>
                    </a:cubicBezTo>
                    <a:cubicBezTo>
                      <a:pt x="416" y="507"/>
                      <a:pt x="416" y="507"/>
                      <a:pt x="416" y="507"/>
                    </a:cubicBezTo>
                    <a:cubicBezTo>
                      <a:pt x="416" y="614"/>
                      <a:pt x="416" y="614"/>
                      <a:pt x="416" y="614"/>
                    </a:cubicBezTo>
                    <a:cubicBezTo>
                      <a:pt x="104" y="540"/>
                      <a:pt x="104" y="540"/>
                      <a:pt x="104" y="540"/>
                    </a:cubicBezTo>
                    <a:cubicBezTo>
                      <a:pt x="104" y="540"/>
                      <a:pt x="104" y="540"/>
                      <a:pt x="104" y="540"/>
                    </a:cubicBezTo>
                    <a:cubicBezTo>
                      <a:pt x="44" y="527"/>
                      <a:pt x="0" y="448"/>
                      <a:pt x="58" y="390"/>
                    </a:cubicBezTo>
                    <a:cubicBezTo>
                      <a:pt x="404" y="46"/>
                      <a:pt x="404" y="46"/>
                      <a:pt x="404" y="46"/>
                    </a:cubicBezTo>
                    <a:cubicBezTo>
                      <a:pt x="408" y="42"/>
                      <a:pt x="412" y="39"/>
                      <a:pt x="416" y="36"/>
                    </a:cubicBezTo>
                    <a:cubicBezTo>
                      <a:pt x="416" y="282"/>
                      <a:pt x="416" y="282"/>
                      <a:pt x="416" y="282"/>
                    </a:cubicBezTo>
                    <a:close/>
                    <a:moveTo>
                      <a:pt x="416" y="754"/>
                    </a:moveTo>
                    <a:cubicBezTo>
                      <a:pt x="416" y="858"/>
                      <a:pt x="416" y="858"/>
                      <a:pt x="416" y="858"/>
                    </a:cubicBezTo>
                    <a:cubicBezTo>
                      <a:pt x="388" y="858"/>
                      <a:pt x="388" y="858"/>
                      <a:pt x="388" y="858"/>
                    </a:cubicBezTo>
                    <a:cubicBezTo>
                      <a:pt x="389" y="818"/>
                      <a:pt x="399" y="785"/>
                      <a:pt x="416" y="75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46" name="Freeform 89">
                <a:extLst>
                  <a:ext uri="{FF2B5EF4-FFF2-40B4-BE49-F238E27FC236}">
                    <a16:creationId xmlns:a16="http://schemas.microsoft.com/office/drawing/2014/main" id="{86267150-A1DA-BD40-80C3-FDF4030D9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5325" y="4230687"/>
                <a:ext cx="103187" cy="100013"/>
              </a:xfrm>
              <a:custGeom>
                <a:avLst/>
                <a:gdLst>
                  <a:gd name="T0" fmla="*/ 32 w 64"/>
                  <a:gd name="T1" fmla="*/ 0 h 63"/>
                  <a:gd name="T2" fmla="*/ 64 w 64"/>
                  <a:gd name="T3" fmla="*/ 32 h 63"/>
                  <a:gd name="T4" fmla="*/ 39 w 64"/>
                  <a:gd name="T5" fmla="*/ 63 h 63"/>
                  <a:gd name="T6" fmla="*/ 53 w 64"/>
                  <a:gd name="T7" fmla="*/ 45 h 63"/>
                  <a:gd name="T8" fmla="*/ 17 w 64"/>
                  <a:gd name="T9" fmla="*/ 37 h 63"/>
                  <a:gd name="T10" fmla="*/ 0 w 64"/>
                  <a:gd name="T11" fmla="*/ 33 h 63"/>
                  <a:gd name="T12" fmla="*/ 0 w 64"/>
                  <a:gd name="T13" fmla="*/ 32 h 63"/>
                  <a:gd name="T14" fmla="*/ 32 w 64"/>
                  <a:gd name="T1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63">
                    <a:moveTo>
                      <a:pt x="32" y="0"/>
                    </a:moveTo>
                    <a:cubicBezTo>
                      <a:pt x="50" y="0"/>
                      <a:pt x="64" y="15"/>
                      <a:pt x="64" y="32"/>
                    </a:cubicBezTo>
                    <a:cubicBezTo>
                      <a:pt x="64" y="48"/>
                      <a:pt x="53" y="60"/>
                      <a:pt x="39" y="63"/>
                    </a:cubicBezTo>
                    <a:cubicBezTo>
                      <a:pt x="44" y="57"/>
                      <a:pt x="48" y="51"/>
                      <a:pt x="53" y="45"/>
                    </a:cubicBezTo>
                    <a:cubicBezTo>
                      <a:pt x="42" y="43"/>
                      <a:pt x="30" y="40"/>
                      <a:pt x="17" y="37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4" y="0"/>
                      <a:pt x="32" y="0"/>
                    </a:cubicBezTo>
                    <a:close/>
                  </a:path>
                </a:pathLst>
              </a:custGeom>
              <a:solidFill>
                <a:srgbClr val="184F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47" name="Freeform 94">
                <a:extLst>
                  <a:ext uri="{FF2B5EF4-FFF2-40B4-BE49-F238E27FC236}">
                    <a16:creationId xmlns:a16="http://schemas.microsoft.com/office/drawing/2014/main" id="{4BDB58C8-1B07-964F-80D0-E5107AF09A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9550" y="4271962"/>
                <a:ext cx="109537" cy="79375"/>
              </a:xfrm>
              <a:custGeom>
                <a:avLst/>
                <a:gdLst>
                  <a:gd name="T0" fmla="*/ 64 w 68"/>
                  <a:gd name="T1" fmla="*/ 10 h 50"/>
                  <a:gd name="T2" fmla="*/ 64 w 68"/>
                  <a:gd name="T3" fmla="*/ 10 h 50"/>
                  <a:gd name="T4" fmla="*/ 44 w 68"/>
                  <a:gd name="T5" fmla="*/ 4 h 50"/>
                  <a:gd name="T6" fmla="*/ 10 w 68"/>
                  <a:gd name="T7" fmla="*/ 20 h 50"/>
                  <a:gd name="T8" fmla="*/ 3 w 68"/>
                  <a:gd name="T9" fmla="*/ 40 h 50"/>
                  <a:gd name="T10" fmla="*/ 3 w 68"/>
                  <a:gd name="T11" fmla="*/ 40 h 50"/>
                  <a:gd name="T12" fmla="*/ 23 w 68"/>
                  <a:gd name="T13" fmla="*/ 46 h 50"/>
                  <a:gd name="T14" fmla="*/ 58 w 68"/>
                  <a:gd name="T15" fmla="*/ 30 h 50"/>
                  <a:gd name="T16" fmla="*/ 64 w 68"/>
                  <a:gd name="T17" fmla="*/ 1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50">
                    <a:moveTo>
                      <a:pt x="64" y="10"/>
                    </a:moveTo>
                    <a:cubicBezTo>
                      <a:pt x="64" y="10"/>
                      <a:pt x="64" y="10"/>
                      <a:pt x="64" y="10"/>
                    </a:cubicBezTo>
                    <a:cubicBezTo>
                      <a:pt x="60" y="3"/>
                      <a:pt x="51" y="0"/>
                      <a:pt x="44" y="4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2" y="23"/>
                      <a:pt x="0" y="33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7" y="47"/>
                      <a:pt x="16" y="50"/>
                      <a:pt x="23" y="46"/>
                    </a:cubicBezTo>
                    <a:cubicBezTo>
                      <a:pt x="58" y="30"/>
                      <a:pt x="58" y="30"/>
                      <a:pt x="58" y="30"/>
                    </a:cubicBezTo>
                    <a:cubicBezTo>
                      <a:pt x="65" y="27"/>
                      <a:pt x="68" y="17"/>
                      <a:pt x="64" y="10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48" name="Freeform 95">
                <a:extLst>
                  <a:ext uri="{FF2B5EF4-FFF2-40B4-BE49-F238E27FC236}">
                    <a16:creationId xmlns:a16="http://schemas.microsoft.com/office/drawing/2014/main" id="{D2F3B23E-1450-674D-A27E-0CA1ABB65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3050" y="4240212"/>
                <a:ext cx="273050" cy="180975"/>
              </a:xfrm>
              <a:custGeom>
                <a:avLst/>
                <a:gdLst>
                  <a:gd name="T0" fmla="*/ 83 w 171"/>
                  <a:gd name="T1" fmla="*/ 0 h 113"/>
                  <a:gd name="T2" fmla="*/ 0 w 171"/>
                  <a:gd name="T3" fmla="*/ 50 h 113"/>
                  <a:gd name="T4" fmla="*/ 85 w 171"/>
                  <a:gd name="T5" fmla="*/ 113 h 113"/>
                  <a:gd name="T6" fmla="*/ 171 w 171"/>
                  <a:gd name="T7" fmla="*/ 50 h 113"/>
                  <a:gd name="T8" fmla="*/ 83 w 171"/>
                  <a:gd name="T9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113">
                    <a:moveTo>
                      <a:pt x="83" y="0"/>
                    </a:moveTo>
                    <a:cubicBezTo>
                      <a:pt x="36" y="0"/>
                      <a:pt x="0" y="16"/>
                      <a:pt x="0" y="50"/>
                    </a:cubicBezTo>
                    <a:cubicBezTo>
                      <a:pt x="0" y="85"/>
                      <a:pt x="38" y="113"/>
                      <a:pt x="85" y="113"/>
                    </a:cubicBezTo>
                    <a:cubicBezTo>
                      <a:pt x="133" y="113"/>
                      <a:pt x="171" y="85"/>
                      <a:pt x="171" y="50"/>
                    </a:cubicBezTo>
                    <a:cubicBezTo>
                      <a:pt x="171" y="16"/>
                      <a:pt x="130" y="0"/>
                      <a:pt x="83" y="0"/>
                    </a:cubicBezTo>
                    <a:close/>
                  </a:path>
                </a:pathLst>
              </a:custGeom>
              <a:solidFill>
                <a:srgbClr val="F5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49" name="Freeform 96">
                <a:extLst>
                  <a:ext uri="{FF2B5EF4-FFF2-40B4-BE49-F238E27FC236}">
                    <a16:creationId xmlns:a16="http://schemas.microsoft.com/office/drawing/2014/main" id="{6E5A1426-2110-9D43-A9AF-E3A256994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0538" y="4217987"/>
                <a:ext cx="69850" cy="88900"/>
              </a:xfrm>
              <a:custGeom>
                <a:avLst/>
                <a:gdLst>
                  <a:gd name="T0" fmla="*/ 33 w 44"/>
                  <a:gd name="T1" fmla="*/ 3 h 56"/>
                  <a:gd name="T2" fmla="*/ 33 w 44"/>
                  <a:gd name="T3" fmla="*/ 3 h 56"/>
                  <a:gd name="T4" fmla="*/ 13 w 44"/>
                  <a:gd name="T5" fmla="*/ 11 h 56"/>
                  <a:gd name="T6" fmla="*/ 3 w 44"/>
                  <a:gd name="T7" fmla="*/ 33 h 56"/>
                  <a:gd name="T8" fmla="*/ 11 w 44"/>
                  <a:gd name="T9" fmla="*/ 53 h 56"/>
                  <a:gd name="T10" fmla="*/ 11 w 44"/>
                  <a:gd name="T11" fmla="*/ 53 h 56"/>
                  <a:gd name="T12" fmla="*/ 31 w 44"/>
                  <a:gd name="T13" fmla="*/ 45 h 56"/>
                  <a:gd name="T14" fmla="*/ 41 w 44"/>
                  <a:gd name="T15" fmla="*/ 22 h 56"/>
                  <a:gd name="T16" fmla="*/ 33 w 44"/>
                  <a:gd name="T17" fmla="*/ 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56">
                    <a:moveTo>
                      <a:pt x="33" y="3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25" y="0"/>
                      <a:pt x="17" y="3"/>
                      <a:pt x="13" y="11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0" y="41"/>
                      <a:pt x="4" y="50"/>
                      <a:pt x="11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9" y="56"/>
                      <a:pt x="28" y="53"/>
                      <a:pt x="31" y="45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44" y="15"/>
                      <a:pt x="40" y="6"/>
                      <a:pt x="33" y="3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50" name="Freeform 97">
                <a:extLst>
                  <a:ext uri="{FF2B5EF4-FFF2-40B4-BE49-F238E27FC236}">
                    <a16:creationId xmlns:a16="http://schemas.microsoft.com/office/drawing/2014/main" id="{B0CBCFCC-E2F2-444D-8A4A-8D8BA81A0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8463" y="4205287"/>
                <a:ext cx="95250" cy="157163"/>
              </a:xfrm>
              <a:custGeom>
                <a:avLst/>
                <a:gdLst>
                  <a:gd name="T0" fmla="*/ 48 w 59"/>
                  <a:gd name="T1" fmla="*/ 3 h 97"/>
                  <a:gd name="T2" fmla="*/ 48 w 59"/>
                  <a:gd name="T3" fmla="*/ 3 h 97"/>
                  <a:gd name="T4" fmla="*/ 29 w 59"/>
                  <a:gd name="T5" fmla="*/ 11 h 97"/>
                  <a:gd name="T6" fmla="*/ 3 w 59"/>
                  <a:gd name="T7" fmla="*/ 74 h 97"/>
                  <a:gd name="T8" fmla="*/ 11 w 59"/>
                  <a:gd name="T9" fmla="*/ 94 h 97"/>
                  <a:gd name="T10" fmla="*/ 11 w 59"/>
                  <a:gd name="T11" fmla="*/ 94 h 97"/>
                  <a:gd name="T12" fmla="*/ 30 w 59"/>
                  <a:gd name="T13" fmla="*/ 86 h 97"/>
                  <a:gd name="T14" fmla="*/ 56 w 59"/>
                  <a:gd name="T15" fmla="*/ 22 h 97"/>
                  <a:gd name="T16" fmla="*/ 48 w 59"/>
                  <a:gd name="T17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97">
                    <a:moveTo>
                      <a:pt x="48" y="3"/>
                    </a:moveTo>
                    <a:cubicBezTo>
                      <a:pt x="48" y="3"/>
                      <a:pt x="48" y="3"/>
                      <a:pt x="48" y="3"/>
                    </a:cubicBezTo>
                    <a:cubicBezTo>
                      <a:pt x="41" y="0"/>
                      <a:pt x="32" y="3"/>
                      <a:pt x="29" y="11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0" y="82"/>
                      <a:pt x="3" y="91"/>
                      <a:pt x="11" y="94"/>
                    </a:cubicBezTo>
                    <a:cubicBezTo>
                      <a:pt x="11" y="94"/>
                      <a:pt x="11" y="94"/>
                      <a:pt x="11" y="94"/>
                    </a:cubicBezTo>
                    <a:cubicBezTo>
                      <a:pt x="19" y="97"/>
                      <a:pt x="27" y="93"/>
                      <a:pt x="30" y="86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9" y="15"/>
                      <a:pt x="56" y="6"/>
                      <a:pt x="48" y="3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51" name="Freeform 98">
                <a:extLst>
                  <a:ext uri="{FF2B5EF4-FFF2-40B4-BE49-F238E27FC236}">
                    <a16:creationId xmlns:a16="http://schemas.microsoft.com/office/drawing/2014/main" id="{19D501F6-2DE3-BC40-9E10-102717E84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8138" y="4200525"/>
                <a:ext cx="96837" cy="158750"/>
              </a:xfrm>
              <a:custGeom>
                <a:avLst/>
                <a:gdLst>
                  <a:gd name="T0" fmla="*/ 49 w 60"/>
                  <a:gd name="T1" fmla="*/ 4 h 98"/>
                  <a:gd name="T2" fmla="*/ 49 w 60"/>
                  <a:gd name="T3" fmla="*/ 4 h 98"/>
                  <a:gd name="T4" fmla="*/ 29 w 60"/>
                  <a:gd name="T5" fmla="*/ 12 h 98"/>
                  <a:gd name="T6" fmla="*/ 3 w 60"/>
                  <a:gd name="T7" fmla="*/ 75 h 98"/>
                  <a:gd name="T8" fmla="*/ 11 w 60"/>
                  <a:gd name="T9" fmla="*/ 94 h 98"/>
                  <a:gd name="T10" fmla="*/ 11 w 60"/>
                  <a:gd name="T11" fmla="*/ 94 h 98"/>
                  <a:gd name="T12" fmla="*/ 30 w 60"/>
                  <a:gd name="T13" fmla="*/ 86 h 98"/>
                  <a:gd name="T14" fmla="*/ 57 w 60"/>
                  <a:gd name="T15" fmla="*/ 23 h 98"/>
                  <a:gd name="T16" fmla="*/ 49 w 60"/>
                  <a:gd name="T17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98">
                    <a:moveTo>
                      <a:pt x="49" y="4"/>
                    </a:moveTo>
                    <a:cubicBezTo>
                      <a:pt x="49" y="4"/>
                      <a:pt x="49" y="4"/>
                      <a:pt x="49" y="4"/>
                    </a:cubicBezTo>
                    <a:cubicBezTo>
                      <a:pt x="41" y="0"/>
                      <a:pt x="32" y="4"/>
                      <a:pt x="29" y="12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0" y="82"/>
                      <a:pt x="3" y="91"/>
                      <a:pt x="11" y="94"/>
                    </a:cubicBezTo>
                    <a:cubicBezTo>
                      <a:pt x="11" y="94"/>
                      <a:pt x="11" y="94"/>
                      <a:pt x="11" y="94"/>
                    </a:cubicBezTo>
                    <a:cubicBezTo>
                      <a:pt x="18" y="98"/>
                      <a:pt x="27" y="94"/>
                      <a:pt x="30" y="86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60" y="16"/>
                      <a:pt x="56" y="7"/>
                      <a:pt x="49" y="4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52" name="Freeform 99">
                <a:extLst>
                  <a:ext uri="{FF2B5EF4-FFF2-40B4-BE49-F238E27FC236}">
                    <a16:creationId xmlns:a16="http://schemas.microsoft.com/office/drawing/2014/main" id="{8A3CBAE8-8DF3-E14F-AF8A-6845F6B94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6225" y="4203700"/>
                <a:ext cx="95250" cy="157163"/>
              </a:xfrm>
              <a:custGeom>
                <a:avLst/>
                <a:gdLst>
                  <a:gd name="T0" fmla="*/ 49 w 60"/>
                  <a:gd name="T1" fmla="*/ 3 h 97"/>
                  <a:gd name="T2" fmla="*/ 49 w 60"/>
                  <a:gd name="T3" fmla="*/ 3 h 97"/>
                  <a:gd name="T4" fmla="*/ 29 w 60"/>
                  <a:gd name="T5" fmla="*/ 11 h 97"/>
                  <a:gd name="T6" fmla="*/ 3 w 60"/>
                  <a:gd name="T7" fmla="*/ 74 h 97"/>
                  <a:gd name="T8" fmla="*/ 11 w 60"/>
                  <a:gd name="T9" fmla="*/ 94 h 97"/>
                  <a:gd name="T10" fmla="*/ 11 w 60"/>
                  <a:gd name="T11" fmla="*/ 94 h 97"/>
                  <a:gd name="T12" fmla="*/ 31 w 60"/>
                  <a:gd name="T13" fmla="*/ 86 h 97"/>
                  <a:gd name="T14" fmla="*/ 57 w 60"/>
                  <a:gd name="T15" fmla="*/ 22 h 97"/>
                  <a:gd name="T16" fmla="*/ 49 w 60"/>
                  <a:gd name="T17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97">
                    <a:moveTo>
                      <a:pt x="49" y="3"/>
                    </a:moveTo>
                    <a:cubicBezTo>
                      <a:pt x="49" y="3"/>
                      <a:pt x="49" y="3"/>
                      <a:pt x="49" y="3"/>
                    </a:cubicBezTo>
                    <a:cubicBezTo>
                      <a:pt x="41" y="0"/>
                      <a:pt x="32" y="3"/>
                      <a:pt x="29" y="11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0" y="82"/>
                      <a:pt x="3" y="91"/>
                      <a:pt x="11" y="94"/>
                    </a:cubicBezTo>
                    <a:cubicBezTo>
                      <a:pt x="11" y="94"/>
                      <a:pt x="11" y="94"/>
                      <a:pt x="11" y="94"/>
                    </a:cubicBezTo>
                    <a:cubicBezTo>
                      <a:pt x="19" y="97"/>
                      <a:pt x="27" y="93"/>
                      <a:pt x="31" y="86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60" y="15"/>
                      <a:pt x="56" y="6"/>
                      <a:pt x="49" y="3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53" name="Freeform 102">
                <a:extLst>
                  <a:ext uri="{FF2B5EF4-FFF2-40B4-BE49-F238E27FC236}">
                    <a16:creationId xmlns:a16="http://schemas.microsoft.com/office/drawing/2014/main" id="{7FE98A91-DD29-4747-A689-8DF9F2CAE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97738" y="4271962"/>
                <a:ext cx="107950" cy="79375"/>
              </a:xfrm>
              <a:custGeom>
                <a:avLst/>
                <a:gdLst>
                  <a:gd name="T0" fmla="*/ 3 w 68"/>
                  <a:gd name="T1" fmla="*/ 10 h 50"/>
                  <a:gd name="T2" fmla="*/ 3 w 68"/>
                  <a:gd name="T3" fmla="*/ 10 h 50"/>
                  <a:gd name="T4" fmla="*/ 23 w 68"/>
                  <a:gd name="T5" fmla="*/ 4 h 50"/>
                  <a:gd name="T6" fmla="*/ 58 w 68"/>
                  <a:gd name="T7" fmla="*/ 20 h 50"/>
                  <a:gd name="T8" fmla="*/ 64 w 68"/>
                  <a:gd name="T9" fmla="*/ 40 h 50"/>
                  <a:gd name="T10" fmla="*/ 64 w 68"/>
                  <a:gd name="T11" fmla="*/ 40 h 50"/>
                  <a:gd name="T12" fmla="*/ 44 w 68"/>
                  <a:gd name="T13" fmla="*/ 46 h 50"/>
                  <a:gd name="T14" fmla="*/ 10 w 68"/>
                  <a:gd name="T15" fmla="*/ 30 h 50"/>
                  <a:gd name="T16" fmla="*/ 3 w 68"/>
                  <a:gd name="T17" fmla="*/ 1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50">
                    <a:moveTo>
                      <a:pt x="3" y="10"/>
                    </a:moveTo>
                    <a:cubicBezTo>
                      <a:pt x="3" y="10"/>
                      <a:pt x="3" y="10"/>
                      <a:pt x="3" y="10"/>
                    </a:cubicBezTo>
                    <a:cubicBezTo>
                      <a:pt x="7" y="3"/>
                      <a:pt x="16" y="0"/>
                      <a:pt x="23" y="4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65" y="23"/>
                      <a:pt x="68" y="33"/>
                      <a:pt x="64" y="40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0" y="47"/>
                      <a:pt x="51" y="50"/>
                      <a:pt x="44" y="46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2" y="27"/>
                      <a:pt x="0" y="17"/>
                      <a:pt x="3" y="10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54" name="Freeform 103">
                <a:extLst>
                  <a:ext uri="{FF2B5EF4-FFF2-40B4-BE49-F238E27FC236}">
                    <a16:creationId xmlns:a16="http://schemas.microsoft.com/office/drawing/2014/main" id="{A2AF8DA1-4F4C-304A-A37A-E9324AA9F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9138" y="4240212"/>
                <a:ext cx="273050" cy="180975"/>
              </a:xfrm>
              <a:custGeom>
                <a:avLst/>
                <a:gdLst>
                  <a:gd name="T0" fmla="*/ 87 w 170"/>
                  <a:gd name="T1" fmla="*/ 0 h 113"/>
                  <a:gd name="T2" fmla="*/ 170 w 170"/>
                  <a:gd name="T3" fmla="*/ 50 h 113"/>
                  <a:gd name="T4" fmla="*/ 85 w 170"/>
                  <a:gd name="T5" fmla="*/ 113 h 113"/>
                  <a:gd name="T6" fmla="*/ 0 w 170"/>
                  <a:gd name="T7" fmla="*/ 50 h 113"/>
                  <a:gd name="T8" fmla="*/ 87 w 170"/>
                  <a:gd name="T9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113">
                    <a:moveTo>
                      <a:pt x="87" y="0"/>
                    </a:moveTo>
                    <a:cubicBezTo>
                      <a:pt x="134" y="0"/>
                      <a:pt x="170" y="16"/>
                      <a:pt x="170" y="50"/>
                    </a:cubicBezTo>
                    <a:cubicBezTo>
                      <a:pt x="170" y="85"/>
                      <a:pt x="132" y="113"/>
                      <a:pt x="85" y="113"/>
                    </a:cubicBezTo>
                    <a:cubicBezTo>
                      <a:pt x="38" y="113"/>
                      <a:pt x="0" y="85"/>
                      <a:pt x="0" y="50"/>
                    </a:cubicBezTo>
                    <a:cubicBezTo>
                      <a:pt x="0" y="16"/>
                      <a:pt x="40" y="0"/>
                      <a:pt x="87" y="0"/>
                    </a:cubicBezTo>
                    <a:close/>
                  </a:path>
                </a:pathLst>
              </a:custGeom>
              <a:solidFill>
                <a:srgbClr val="F5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55" name="Freeform 104">
                <a:extLst>
                  <a:ext uri="{FF2B5EF4-FFF2-40B4-BE49-F238E27FC236}">
                    <a16:creationId xmlns:a16="http://schemas.microsoft.com/office/drawing/2014/main" id="{2B2D5DFE-09D9-5044-AC74-6CA977A1B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3263" y="4217987"/>
                <a:ext cx="71437" cy="88900"/>
              </a:xfrm>
              <a:custGeom>
                <a:avLst/>
                <a:gdLst>
                  <a:gd name="T0" fmla="*/ 11 w 44"/>
                  <a:gd name="T1" fmla="*/ 3 h 56"/>
                  <a:gd name="T2" fmla="*/ 11 w 44"/>
                  <a:gd name="T3" fmla="*/ 3 h 56"/>
                  <a:gd name="T4" fmla="*/ 31 w 44"/>
                  <a:gd name="T5" fmla="*/ 11 h 56"/>
                  <a:gd name="T6" fmla="*/ 41 w 44"/>
                  <a:gd name="T7" fmla="*/ 33 h 56"/>
                  <a:gd name="T8" fmla="*/ 33 w 44"/>
                  <a:gd name="T9" fmla="*/ 53 h 56"/>
                  <a:gd name="T10" fmla="*/ 33 w 44"/>
                  <a:gd name="T11" fmla="*/ 53 h 56"/>
                  <a:gd name="T12" fmla="*/ 13 w 44"/>
                  <a:gd name="T13" fmla="*/ 45 h 56"/>
                  <a:gd name="T14" fmla="*/ 4 w 44"/>
                  <a:gd name="T15" fmla="*/ 22 h 56"/>
                  <a:gd name="T16" fmla="*/ 11 w 44"/>
                  <a:gd name="T17" fmla="*/ 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56">
                    <a:moveTo>
                      <a:pt x="11" y="3"/>
                    </a:moveTo>
                    <a:cubicBezTo>
                      <a:pt x="11" y="3"/>
                      <a:pt x="11" y="3"/>
                      <a:pt x="11" y="3"/>
                    </a:cubicBezTo>
                    <a:cubicBezTo>
                      <a:pt x="19" y="0"/>
                      <a:pt x="28" y="3"/>
                      <a:pt x="31" y="11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4" y="41"/>
                      <a:pt x="41" y="50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25" y="56"/>
                      <a:pt x="17" y="53"/>
                      <a:pt x="13" y="45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0" y="15"/>
                      <a:pt x="4" y="6"/>
                      <a:pt x="11" y="3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56" name="Freeform 105">
                <a:extLst>
                  <a:ext uri="{FF2B5EF4-FFF2-40B4-BE49-F238E27FC236}">
                    <a16:creationId xmlns:a16="http://schemas.microsoft.com/office/drawing/2014/main" id="{3CB5088F-ABD6-F248-88A5-69E3053D4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1525" y="4205287"/>
                <a:ext cx="95250" cy="157163"/>
              </a:xfrm>
              <a:custGeom>
                <a:avLst/>
                <a:gdLst>
                  <a:gd name="T0" fmla="*/ 11 w 60"/>
                  <a:gd name="T1" fmla="*/ 3 h 97"/>
                  <a:gd name="T2" fmla="*/ 11 w 60"/>
                  <a:gd name="T3" fmla="*/ 3 h 97"/>
                  <a:gd name="T4" fmla="*/ 31 w 60"/>
                  <a:gd name="T5" fmla="*/ 11 h 97"/>
                  <a:gd name="T6" fmla="*/ 57 w 60"/>
                  <a:gd name="T7" fmla="*/ 74 h 97"/>
                  <a:gd name="T8" fmla="*/ 48 w 60"/>
                  <a:gd name="T9" fmla="*/ 94 h 97"/>
                  <a:gd name="T10" fmla="*/ 48 w 60"/>
                  <a:gd name="T11" fmla="*/ 94 h 97"/>
                  <a:gd name="T12" fmla="*/ 29 w 60"/>
                  <a:gd name="T13" fmla="*/ 86 h 97"/>
                  <a:gd name="T14" fmla="*/ 3 w 60"/>
                  <a:gd name="T15" fmla="*/ 22 h 97"/>
                  <a:gd name="T16" fmla="*/ 11 w 60"/>
                  <a:gd name="T17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97">
                    <a:moveTo>
                      <a:pt x="11" y="3"/>
                    </a:moveTo>
                    <a:cubicBezTo>
                      <a:pt x="11" y="3"/>
                      <a:pt x="11" y="3"/>
                      <a:pt x="11" y="3"/>
                    </a:cubicBezTo>
                    <a:cubicBezTo>
                      <a:pt x="19" y="0"/>
                      <a:pt x="28" y="3"/>
                      <a:pt x="31" y="11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60" y="82"/>
                      <a:pt x="56" y="91"/>
                      <a:pt x="48" y="94"/>
                    </a:cubicBezTo>
                    <a:cubicBezTo>
                      <a:pt x="48" y="94"/>
                      <a:pt x="48" y="94"/>
                      <a:pt x="48" y="94"/>
                    </a:cubicBezTo>
                    <a:cubicBezTo>
                      <a:pt x="41" y="97"/>
                      <a:pt x="32" y="93"/>
                      <a:pt x="29" y="86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0" y="15"/>
                      <a:pt x="4" y="6"/>
                      <a:pt x="11" y="3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57" name="Freeform 106">
                <a:extLst>
                  <a:ext uri="{FF2B5EF4-FFF2-40B4-BE49-F238E27FC236}">
                    <a16:creationId xmlns:a16="http://schemas.microsoft.com/office/drawing/2014/main" id="{11A8BAEB-5057-AC49-9551-218DE82DC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1850" y="4200525"/>
                <a:ext cx="96837" cy="158750"/>
              </a:xfrm>
              <a:custGeom>
                <a:avLst/>
                <a:gdLst>
                  <a:gd name="T0" fmla="*/ 11 w 60"/>
                  <a:gd name="T1" fmla="*/ 4 h 98"/>
                  <a:gd name="T2" fmla="*/ 11 w 60"/>
                  <a:gd name="T3" fmla="*/ 4 h 98"/>
                  <a:gd name="T4" fmla="*/ 30 w 60"/>
                  <a:gd name="T5" fmla="*/ 12 h 98"/>
                  <a:gd name="T6" fmla="*/ 57 w 60"/>
                  <a:gd name="T7" fmla="*/ 75 h 98"/>
                  <a:gd name="T8" fmla="*/ 49 w 60"/>
                  <a:gd name="T9" fmla="*/ 94 h 98"/>
                  <a:gd name="T10" fmla="*/ 49 w 60"/>
                  <a:gd name="T11" fmla="*/ 94 h 98"/>
                  <a:gd name="T12" fmla="*/ 29 w 60"/>
                  <a:gd name="T13" fmla="*/ 86 h 98"/>
                  <a:gd name="T14" fmla="*/ 3 w 60"/>
                  <a:gd name="T15" fmla="*/ 23 h 98"/>
                  <a:gd name="T16" fmla="*/ 11 w 60"/>
                  <a:gd name="T17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98">
                    <a:moveTo>
                      <a:pt x="11" y="4"/>
                    </a:moveTo>
                    <a:cubicBezTo>
                      <a:pt x="11" y="4"/>
                      <a:pt x="11" y="4"/>
                      <a:pt x="11" y="4"/>
                    </a:cubicBezTo>
                    <a:cubicBezTo>
                      <a:pt x="18" y="0"/>
                      <a:pt x="27" y="4"/>
                      <a:pt x="30" y="12"/>
                    </a:cubicBezTo>
                    <a:cubicBezTo>
                      <a:pt x="57" y="75"/>
                      <a:pt x="57" y="75"/>
                      <a:pt x="57" y="75"/>
                    </a:cubicBezTo>
                    <a:cubicBezTo>
                      <a:pt x="60" y="82"/>
                      <a:pt x="56" y="91"/>
                      <a:pt x="49" y="94"/>
                    </a:cubicBezTo>
                    <a:cubicBezTo>
                      <a:pt x="49" y="94"/>
                      <a:pt x="49" y="94"/>
                      <a:pt x="49" y="94"/>
                    </a:cubicBezTo>
                    <a:cubicBezTo>
                      <a:pt x="41" y="98"/>
                      <a:pt x="32" y="94"/>
                      <a:pt x="29" y="86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0" y="16"/>
                      <a:pt x="3" y="7"/>
                      <a:pt x="11" y="4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58" name="Freeform 107">
                <a:extLst>
                  <a:ext uri="{FF2B5EF4-FFF2-40B4-BE49-F238E27FC236}">
                    <a16:creationId xmlns:a16="http://schemas.microsoft.com/office/drawing/2014/main" id="{1A0C04C6-418D-8942-A905-329B07E514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3763" y="4203700"/>
                <a:ext cx="95250" cy="157163"/>
              </a:xfrm>
              <a:custGeom>
                <a:avLst/>
                <a:gdLst>
                  <a:gd name="T0" fmla="*/ 11 w 59"/>
                  <a:gd name="T1" fmla="*/ 3 h 97"/>
                  <a:gd name="T2" fmla="*/ 11 w 59"/>
                  <a:gd name="T3" fmla="*/ 3 h 97"/>
                  <a:gd name="T4" fmla="*/ 30 w 59"/>
                  <a:gd name="T5" fmla="*/ 11 h 97"/>
                  <a:gd name="T6" fmla="*/ 56 w 59"/>
                  <a:gd name="T7" fmla="*/ 74 h 97"/>
                  <a:gd name="T8" fmla="*/ 48 w 59"/>
                  <a:gd name="T9" fmla="*/ 94 h 97"/>
                  <a:gd name="T10" fmla="*/ 48 w 59"/>
                  <a:gd name="T11" fmla="*/ 94 h 97"/>
                  <a:gd name="T12" fmla="*/ 29 w 59"/>
                  <a:gd name="T13" fmla="*/ 86 h 97"/>
                  <a:gd name="T14" fmla="*/ 3 w 59"/>
                  <a:gd name="T15" fmla="*/ 22 h 97"/>
                  <a:gd name="T16" fmla="*/ 11 w 59"/>
                  <a:gd name="T17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97">
                    <a:moveTo>
                      <a:pt x="11" y="3"/>
                    </a:moveTo>
                    <a:cubicBezTo>
                      <a:pt x="11" y="3"/>
                      <a:pt x="11" y="3"/>
                      <a:pt x="11" y="3"/>
                    </a:cubicBezTo>
                    <a:cubicBezTo>
                      <a:pt x="18" y="0"/>
                      <a:pt x="27" y="3"/>
                      <a:pt x="30" y="11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9" y="82"/>
                      <a:pt x="56" y="91"/>
                      <a:pt x="48" y="94"/>
                    </a:cubicBezTo>
                    <a:cubicBezTo>
                      <a:pt x="48" y="94"/>
                      <a:pt x="48" y="94"/>
                      <a:pt x="48" y="94"/>
                    </a:cubicBezTo>
                    <a:cubicBezTo>
                      <a:pt x="41" y="97"/>
                      <a:pt x="32" y="93"/>
                      <a:pt x="29" y="86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0" y="15"/>
                      <a:pt x="3" y="6"/>
                      <a:pt x="11" y="3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59" name="Freeform 111">
                <a:extLst>
                  <a:ext uri="{FF2B5EF4-FFF2-40B4-BE49-F238E27FC236}">
                    <a16:creationId xmlns:a16="http://schemas.microsoft.com/office/drawing/2014/main" id="{8E5B9BAF-7577-854D-90EA-0E9A0A8A8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6925" y="1946275"/>
                <a:ext cx="944562" cy="1000125"/>
              </a:xfrm>
              <a:custGeom>
                <a:avLst/>
                <a:gdLst>
                  <a:gd name="T0" fmla="*/ 295 w 589"/>
                  <a:gd name="T1" fmla="*/ 623 h 623"/>
                  <a:gd name="T2" fmla="*/ 44 w 589"/>
                  <a:gd name="T3" fmla="*/ 368 h 623"/>
                  <a:gd name="T4" fmla="*/ 295 w 589"/>
                  <a:gd name="T5" fmla="*/ 0 h 623"/>
                  <a:gd name="T6" fmla="*/ 545 w 589"/>
                  <a:gd name="T7" fmla="*/ 368 h 623"/>
                  <a:gd name="T8" fmla="*/ 295 w 589"/>
                  <a:gd name="T9" fmla="*/ 623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9" h="623">
                    <a:moveTo>
                      <a:pt x="295" y="623"/>
                    </a:moveTo>
                    <a:cubicBezTo>
                      <a:pt x="228" y="623"/>
                      <a:pt x="88" y="518"/>
                      <a:pt x="44" y="368"/>
                    </a:cubicBezTo>
                    <a:cubicBezTo>
                      <a:pt x="0" y="217"/>
                      <a:pt x="83" y="0"/>
                      <a:pt x="295" y="0"/>
                    </a:cubicBezTo>
                    <a:cubicBezTo>
                      <a:pt x="507" y="0"/>
                      <a:pt x="589" y="217"/>
                      <a:pt x="545" y="368"/>
                    </a:cubicBezTo>
                    <a:cubicBezTo>
                      <a:pt x="502" y="518"/>
                      <a:pt x="361" y="623"/>
                      <a:pt x="295" y="623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60" name="Freeform 112">
                <a:extLst>
                  <a:ext uri="{FF2B5EF4-FFF2-40B4-BE49-F238E27FC236}">
                    <a16:creationId xmlns:a16="http://schemas.microsoft.com/office/drawing/2014/main" id="{E63041C3-28B0-FF49-AE14-72DAB7DC09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8825" y="2376487"/>
                <a:ext cx="176212" cy="244475"/>
              </a:xfrm>
              <a:custGeom>
                <a:avLst/>
                <a:gdLst>
                  <a:gd name="T0" fmla="*/ 26 w 110"/>
                  <a:gd name="T1" fmla="*/ 9 h 152"/>
                  <a:gd name="T2" fmla="*/ 94 w 110"/>
                  <a:gd name="T3" fmla="*/ 59 h 152"/>
                  <a:gd name="T4" fmla="*/ 84 w 110"/>
                  <a:gd name="T5" fmla="*/ 143 h 152"/>
                  <a:gd name="T6" fmla="*/ 16 w 110"/>
                  <a:gd name="T7" fmla="*/ 93 h 152"/>
                  <a:gd name="T8" fmla="*/ 26 w 110"/>
                  <a:gd name="T9" fmla="*/ 9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52">
                    <a:moveTo>
                      <a:pt x="26" y="9"/>
                    </a:moveTo>
                    <a:cubicBezTo>
                      <a:pt x="48" y="0"/>
                      <a:pt x="78" y="22"/>
                      <a:pt x="94" y="59"/>
                    </a:cubicBezTo>
                    <a:cubicBezTo>
                      <a:pt x="110" y="96"/>
                      <a:pt x="105" y="134"/>
                      <a:pt x="84" y="143"/>
                    </a:cubicBezTo>
                    <a:cubicBezTo>
                      <a:pt x="63" y="152"/>
                      <a:pt x="32" y="130"/>
                      <a:pt x="16" y="93"/>
                    </a:cubicBezTo>
                    <a:cubicBezTo>
                      <a:pt x="0" y="56"/>
                      <a:pt x="5" y="18"/>
                      <a:pt x="26" y="9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61" name="Freeform 113">
                <a:extLst>
                  <a:ext uri="{FF2B5EF4-FFF2-40B4-BE49-F238E27FC236}">
                    <a16:creationId xmlns:a16="http://schemas.microsoft.com/office/drawing/2014/main" id="{08E47B93-41FE-9347-A35D-DF1A5963F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4488" y="2376487"/>
                <a:ext cx="174625" cy="244475"/>
              </a:xfrm>
              <a:custGeom>
                <a:avLst/>
                <a:gdLst>
                  <a:gd name="T0" fmla="*/ 83 w 109"/>
                  <a:gd name="T1" fmla="*/ 9 h 152"/>
                  <a:gd name="T2" fmla="*/ 16 w 109"/>
                  <a:gd name="T3" fmla="*/ 59 h 152"/>
                  <a:gd name="T4" fmla="*/ 26 w 109"/>
                  <a:gd name="T5" fmla="*/ 143 h 152"/>
                  <a:gd name="T6" fmla="*/ 93 w 109"/>
                  <a:gd name="T7" fmla="*/ 93 h 152"/>
                  <a:gd name="T8" fmla="*/ 83 w 109"/>
                  <a:gd name="T9" fmla="*/ 9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52">
                    <a:moveTo>
                      <a:pt x="83" y="9"/>
                    </a:moveTo>
                    <a:cubicBezTo>
                      <a:pt x="62" y="0"/>
                      <a:pt x="31" y="22"/>
                      <a:pt x="16" y="59"/>
                    </a:cubicBezTo>
                    <a:cubicBezTo>
                      <a:pt x="0" y="96"/>
                      <a:pt x="4" y="134"/>
                      <a:pt x="26" y="143"/>
                    </a:cubicBezTo>
                    <a:cubicBezTo>
                      <a:pt x="47" y="152"/>
                      <a:pt x="77" y="130"/>
                      <a:pt x="93" y="93"/>
                    </a:cubicBezTo>
                    <a:cubicBezTo>
                      <a:pt x="109" y="56"/>
                      <a:pt x="104" y="18"/>
                      <a:pt x="83" y="9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62" name="Freeform 114">
                <a:extLst>
                  <a:ext uri="{FF2B5EF4-FFF2-40B4-BE49-F238E27FC236}">
                    <a16:creationId xmlns:a16="http://schemas.microsoft.com/office/drawing/2014/main" id="{79ACBAED-8FEA-DF46-9885-A04653FDA8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7400" y="1866900"/>
                <a:ext cx="971550" cy="731838"/>
              </a:xfrm>
              <a:custGeom>
                <a:avLst/>
                <a:gdLst>
                  <a:gd name="T0" fmla="*/ 531 w 606"/>
                  <a:gd name="T1" fmla="*/ 453 h 456"/>
                  <a:gd name="T2" fmla="*/ 471 w 606"/>
                  <a:gd name="T3" fmla="*/ 234 h 456"/>
                  <a:gd name="T4" fmla="*/ 233 w 606"/>
                  <a:gd name="T5" fmla="*/ 299 h 456"/>
                  <a:gd name="T6" fmla="*/ 146 w 606"/>
                  <a:gd name="T7" fmla="*/ 271 h 456"/>
                  <a:gd name="T8" fmla="*/ 67 w 606"/>
                  <a:gd name="T9" fmla="*/ 456 h 456"/>
                  <a:gd name="T10" fmla="*/ 75 w 606"/>
                  <a:gd name="T11" fmla="*/ 149 h 456"/>
                  <a:gd name="T12" fmla="*/ 486 w 606"/>
                  <a:gd name="T13" fmla="*/ 111 h 456"/>
                  <a:gd name="T14" fmla="*/ 531 w 606"/>
                  <a:gd name="T15" fmla="*/ 453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6" h="456">
                    <a:moveTo>
                      <a:pt x="531" y="453"/>
                    </a:moveTo>
                    <a:cubicBezTo>
                      <a:pt x="531" y="453"/>
                      <a:pt x="513" y="289"/>
                      <a:pt x="471" y="234"/>
                    </a:cubicBezTo>
                    <a:cubicBezTo>
                      <a:pt x="434" y="285"/>
                      <a:pt x="338" y="313"/>
                      <a:pt x="233" y="299"/>
                    </a:cubicBezTo>
                    <a:cubicBezTo>
                      <a:pt x="413" y="218"/>
                      <a:pt x="188" y="309"/>
                      <a:pt x="146" y="271"/>
                    </a:cubicBezTo>
                    <a:cubicBezTo>
                      <a:pt x="106" y="291"/>
                      <a:pt x="87" y="394"/>
                      <a:pt x="67" y="456"/>
                    </a:cubicBezTo>
                    <a:cubicBezTo>
                      <a:pt x="0" y="345"/>
                      <a:pt x="29" y="212"/>
                      <a:pt x="75" y="149"/>
                    </a:cubicBezTo>
                    <a:cubicBezTo>
                      <a:pt x="164" y="27"/>
                      <a:pt x="356" y="0"/>
                      <a:pt x="486" y="111"/>
                    </a:cubicBezTo>
                    <a:cubicBezTo>
                      <a:pt x="577" y="188"/>
                      <a:pt x="606" y="354"/>
                      <a:pt x="531" y="453"/>
                    </a:cubicBezTo>
                    <a:close/>
                  </a:path>
                </a:pathLst>
              </a:custGeom>
              <a:solidFill>
                <a:srgbClr val="E8C0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63" name="Freeform 119">
                <a:extLst>
                  <a:ext uri="{FF2B5EF4-FFF2-40B4-BE49-F238E27FC236}">
                    <a16:creationId xmlns:a16="http://schemas.microsoft.com/office/drawing/2014/main" id="{8AB46492-1D43-3940-A0FC-0016BD0BD6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34413" y="4294187"/>
                <a:ext cx="195262" cy="127000"/>
              </a:xfrm>
              <a:custGeom>
                <a:avLst/>
                <a:gdLst>
                  <a:gd name="T0" fmla="*/ 61 w 122"/>
                  <a:gd name="T1" fmla="*/ 0 h 79"/>
                  <a:gd name="T2" fmla="*/ 122 w 122"/>
                  <a:gd name="T3" fmla="*/ 68 h 79"/>
                  <a:gd name="T4" fmla="*/ 111 w 122"/>
                  <a:gd name="T5" fmla="*/ 79 h 79"/>
                  <a:gd name="T6" fmla="*/ 11 w 122"/>
                  <a:gd name="T7" fmla="*/ 79 h 79"/>
                  <a:gd name="T8" fmla="*/ 1 w 122"/>
                  <a:gd name="T9" fmla="*/ 68 h 79"/>
                  <a:gd name="T10" fmla="*/ 61 w 122"/>
                  <a:gd name="T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" h="79">
                    <a:moveTo>
                      <a:pt x="61" y="0"/>
                    </a:moveTo>
                    <a:cubicBezTo>
                      <a:pt x="92" y="0"/>
                      <a:pt x="117" y="30"/>
                      <a:pt x="122" y="68"/>
                    </a:cubicBezTo>
                    <a:cubicBezTo>
                      <a:pt x="122" y="72"/>
                      <a:pt x="119" y="79"/>
                      <a:pt x="111" y="79"/>
                    </a:cubicBezTo>
                    <a:cubicBezTo>
                      <a:pt x="11" y="79"/>
                      <a:pt x="11" y="79"/>
                      <a:pt x="11" y="79"/>
                    </a:cubicBezTo>
                    <a:cubicBezTo>
                      <a:pt x="7" y="79"/>
                      <a:pt x="0" y="76"/>
                      <a:pt x="1" y="68"/>
                    </a:cubicBezTo>
                    <a:cubicBezTo>
                      <a:pt x="5" y="30"/>
                      <a:pt x="30" y="0"/>
                      <a:pt x="61" y="0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2D0E22B0-C758-6049-AD76-048AEF09F777}"/>
                </a:ext>
              </a:extLst>
            </p:cNvPr>
            <p:cNvGrpSpPr/>
            <p:nvPr/>
          </p:nvGrpSpPr>
          <p:grpSpPr>
            <a:xfrm>
              <a:off x="13356922" y="10663835"/>
              <a:ext cx="3786788" cy="2605997"/>
              <a:chOff x="6680200" y="5332413"/>
              <a:chExt cx="1893887" cy="1303338"/>
            </a:xfrm>
          </p:grpSpPr>
          <p:sp>
            <p:nvSpPr>
              <p:cNvPr id="136" name="Freeform 100">
                <a:extLst>
                  <a:ext uri="{FF2B5EF4-FFF2-40B4-BE49-F238E27FC236}">
                    <a16:creationId xmlns:a16="http://schemas.microsoft.com/office/drawing/2014/main" id="{D569CCA6-3D65-1E4C-A1E9-383AE258B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9275" y="5332413"/>
                <a:ext cx="1454150" cy="1036638"/>
              </a:xfrm>
              <a:custGeom>
                <a:avLst/>
                <a:gdLst>
                  <a:gd name="T0" fmla="*/ 65 w 907"/>
                  <a:gd name="T1" fmla="*/ 646 h 646"/>
                  <a:gd name="T2" fmla="*/ 842 w 907"/>
                  <a:gd name="T3" fmla="*/ 646 h 646"/>
                  <a:gd name="T4" fmla="*/ 907 w 907"/>
                  <a:gd name="T5" fmla="*/ 581 h 646"/>
                  <a:gd name="T6" fmla="*/ 907 w 907"/>
                  <a:gd name="T7" fmla="*/ 65 h 646"/>
                  <a:gd name="T8" fmla="*/ 842 w 907"/>
                  <a:gd name="T9" fmla="*/ 0 h 646"/>
                  <a:gd name="T10" fmla="*/ 65 w 907"/>
                  <a:gd name="T11" fmla="*/ 0 h 646"/>
                  <a:gd name="T12" fmla="*/ 0 w 907"/>
                  <a:gd name="T13" fmla="*/ 65 h 646"/>
                  <a:gd name="T14" fmla="*/ 0 w 907"/>
                  <a:gd name="T15" fmla="*/ 581 h 646"/>
                  <a:gd name="T16" fmla="*/ 65 w 907"/>
                  <a:gd name="T17" fmla="*/ 646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7" h="646">
                    <a:moveTo>
                      <a:pt x="65" y="646"/>
                    </a:moveTo>
                    <a:cubicBezTo>
                      <a:pt x="842" y="646"/>
                      <a:pt x="842" y="646"/>
                      <a:pt x="842" y="646"/>
                    </a:cubicBezTo>
                    <a:cubicBezTo>
                      <a:pt x="878" y="646"/>
                      <a:pt x="907" y="617"/>
                      <a:pt x="907" y="581"/>
                    </a:cubicBezTo>
                    <a:cubicBezTo>
                      <a:pt x="907" y="65"/>
                      <a:pt x="907" y="65"/>
                      <a:pt x="907" y="65"/>
                    </a:cubicBezTo>
                    <a:cubicBezTo>
                      <a:pt x="907" y="29"/>
                      <a:pt x="878" y="0"/>
                      <a:pt x="842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581"/>
                      <a:pt x="0" y="581"/>
                      <a:pt x="0" y="581"/>
                    </a:cubicBezTo>
                    <a:cubicBezTo>
                      <a:pt x="0" y="617"/>
                      <a:pt x="29" y="646"/>
                      <a:pt x="65" y="646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37" name="Freeform 101">
                <a:extLst>
                  <a:ext uri="{FF2B5EF4-FFF2-40B4-BE49-F238E27FC236}">
                    <a16:creationId xmlns:a16="http://schemas.microsoft.com/office/drawing/2014/main" id="{99450AAF-0427-CA48-B0E6-2816AC806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9275" y="5372100"/>
                <a:ext cx="1454150" cy="996950"/>
              </a:xfrm>
              <a:custGeom>
                <a:avLst/>
                <a:gdLst>
                  <a:gd name="T0" fmla="*/ 63 w 907"/>
                  <a:gd name="T1" fmla="*/ 621 h 621"/>
                  <a:gd name="T2" fmla="*/ 845 w 907"/>
                  <a:gd name="T3" fmla="*/ 621 h 621"/>
                  <a:gd name="T4" fmla="*/ 907 w 907"/>
                  <a:gd name="T5" fmla="*/ 558 h 621"/>
                  <a:gd name="T6" fmla="*/ 907 w 907"/>
                  <a:gd name="T7" fmla="*/ 63 h 621"/>
                  <a:gd name="T8" fmla="*/ 845 w 907"/>
                  <a:gd name="T9" fmla="*/ 0 h 621"/>
                  <a:gd name="T10" fmla="*/ 63 w 907"/>
                  <a:gd name="T11" fmla="*/ 0 h 621"/>
                  <a:gd name="T12" fmla="*/ 0 w 907"/>
                  <a:gd name="T13" fmla="*/ 63 h 621"/>
                  <a:gd name="T14" fmla="*/ 0 w 907"/>
                  <a:gd name="T15" fmla="*/ 558 h 621"/>
                  <a:gd name="T16" fmla="*/ 63 w 907"/>
                  <a:gd name="T17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7" h="621">
                    <a:moveTo>
                      <a:pt x="63" y="621"/>
                    </a:moveTo>
                    <a:cubicBezTo>
                      <a:pt x="845" y="621"/>
                      <a:pt x="845" y="621"/>
                      <a:pt x="845" y="621"/>
                    </a:cubicBezTo>
                    <a:cubicBezTo>
                      <a:pt x="879" y="621"/>
                      <a:pt x="907" y="593"/>
                      <a:pt x="907" y="558"/>
                    </a:cubicBezTo>
                    <a:cubicBezTo>
                      <a:pt x="907" y="63"/>
                      <a:pt x="907" y="63"/>
                      <a:pt x="907" y="63"/>
                    </a:cubicBezTo>
                    <a:cubicBezTo>
                      <a:pt x="907" y="28"/>
                      <a:pt x="879" y="0"/>
                      <a:pt x="84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558"/>
                      <a:pt x="0" y="558"/>
                      <a:pt x="0" y="558"/>
                    </a:cubicBezTo>
                    <a:cubicBezTo>
                      <a:pt x="0" y="593"/>
                      <a:pt x="28" y="621"/>
                      <a:pt x="63" y="621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38" name="Freeform 108">
                <a:extLst>
                  <a:ext uri="{FF2B5EF4-FFF2-40B4-BE49-F238E27FC236}">
                    <a16:creationId xmlns:a16="http://schemas.microsoft.com/office/drawing/2014/main" id="{E99D2F74-BD6E-6849-8894-885D033A2B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200" y="6565900"/>
                <a:ext cx="1893887" cy="69850"/>
              </a:xfrm>
              <a:custGeom>
                <a:avLst/>
                <a:gdLst>
                  <a:gd name="T0" fmla="*/ 22 w 1181"/>
                  <a:gd name="T1" fmla="*/ 43 h 43"/>
                  <a:gd name="T2" fmla="*/ 1159 w 1181"/>
                  <a:gd name="T3" fmla="*/ 43 h 43"/>
                  <a:gd name="T4" fmla="*/ 1181 w 1181"/>
                  <a:gd name="T5" fmla="*/ 22 h 43"/>
                  <a:gd name="T6" fmla="*/ 1181 w 1181"/>
                  <a:gd name="T7" fmla="*/ 22 h 43"/>
                  <a:gd name="T8" fmla="*/ 1159 w 1181"/>
                  <a:gd name="T9" fmla="*/ 0 h 43"/>
                  <a:gd name="T10" fmla="*/ 22 w 1181"/>
                  <a:gd name="T11" fmla="*/ 0 h 43"/>
                  <a:gd name="T12" fmla="*/ 0 w 1181"/>
                  <a:gd name="T13" fmla="*/ 22 h 43"/>
                  <a:gd name="T14" fmla="*/ 0 w 1181"/>
                  <a:gd name="T15" fmla="*/ 22 h 43"/>
                  <a:gd name="T16" fmla="*/ 22 w 1181"/>
                  <a:gd name="T1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81" h="43">
                    <a:moveTo>
                      <a:pt x="22" y="43"/>
                    </a:moveTo>
                    <a:cubicBezTo>
                      <a:pt x="1159" y="43"/>
                      <a:pt x="1159" y="43"/>
                      <a:pt x="1159" y="43"/>
                    </a:cubicBezTo>
                    <a:cubicBezTo>
                      <a:pt x="1171" y="43"/>
                      <a:pt x="1181" y="34"/>
                      <a:pt x="1181" y="22"/>
                    </a:cubicBezTo>
                    <a:cubicBezTo>
                      <a:pt x="1181" y="22"/>
                      <a:pt x="1181" y="22"/>
                      <a:pt x="1181" y="22"/>
                    </a:cubicBezTo>
                    <a:cubicBezTo>
                      <a:pt x="1181" y="9"/>
                      <a:pt x="1171" y="0"/>
                      <a:pt x="1159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9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34"/>
                      <a:pt x="10" y="43"/>
                      <a:pt x="22" y="43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39" name="Freeform 109">
                <a:extLst>
                  <a:ext uri="{FF2B5EF4-FFF2-40B4-BE49-F238E27FC236}">
                    <a16:creationId xmlns:a16="http://schemas.microsoft.com/office/drawing/2014/main" id="{11006C03-8B96-2F42-8AE8-A5647CE80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6325" y="6069013"/>
                <a:ext cx="401637" cy="566738"/>
              </a:xfrm>
              <a:custGeom>
                <a:avLst/>
                <a:gdLst>
                  <a:gd name="T0" fmla="*/ 28 w 251"/>
                  <a:gd name="T1" fmla="*/ 353 h 353"/>
                  <a:gd name="T2" fmla="*/ 223 w 251"/>
                  <a:gd name="T3" fmla="*/ 353 h 353"/>
                  <a:gd name="T4" fmla="*/ 248 w 251"/>
                  <a:gd name="T5" fmla="*/ 323 h 353"/>
                  <a:gd name="T6" fmla="*/ 199 w 251"/>
                  <a:gd name="T7" fmla="*/ 20 h 353"/>
                  <a:gd name="T8" fmla="*/ 184 w 251"/>
                  <a:gd name="T9" fmla="*/ 1 h 353"/>
                  <a:gd name="T10" fmla="*/ 67 w 251"/>
                  <a:gd name="T11" fmla="*/ 1 h 353"/>
                  <a:gd name="T12" fmla="*/ 53 w 251"/>
                  <a:gd name="T13" fmla="*/ 20 h 353"/>
                  <a:gd name="T14" fmla="*/ 4 w 251"/>
                  <a:gd name="T15" fmla="*/ 323 h 353"/>
                  <a:gd name="T16" fmla="*/ 28 w 251"/>
                  <a:gd name="T17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1" h="353">
                    <a:moveTo>
                      <a:pt x="28" y="353"/>
                    </a:moveTo>
                    <a:cubicBezTo>
                      <a:pt x="223" y="353"/>
                      <a:pt x="223" y="353"/>
                      <a:pt x="223" y="353"/>
                    </a:cubicBezTo>
                    <a:cubicBezTo>
                      <a:pt x="237" y="353"/>
                      <a:pt x="251" y="345"/>
                      <a:pt x="248" y="323"/>
                    </a:cubicBezTo>
                    <a:cubicBezTo>
                      <a:pt x="199" y="20"/>
                      <a:pt x="199" y="20"/>
                      <a:pt x="199" y="20"/>
                    </a:cubicBezTo>
                    <a:cubicBezTo>
                      <a:pt x="195" y="0"/>
                      <a:pt x="197" y="1"/>
                      <a:pt x="184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56" y="1"/>
                      <a:pt x="56" y="0"/>
                      <a:pt x="53" y="20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0" y="346"/>
                      <a:pt x="15" y="353"/>
                      <a:pt x="28" y="353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C392D60C-FDE4-A24C-86DF-51E6C25BF44D}"/>
              </a:ext>
            </a:extLst>
          </p:cNvPr>
          <p:cNvGrpSpPr/>
          <p:nvPr/>
        </p:nvGrpSpPr>
        <p:grpSpPr>
          <a:xfrm>
            <a:off x="18359418" y="7845170"/>
            <a:ext cx="5170729" cy="5907135"/>
            <a:chOff x="18359418" y="7845170"/>
            <a:chExt cx="5170729" cy="590713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BA1C0F7-4AAB-7345-84A2-DBD2E49F7CF8}"/>
                </a:ext>
              </a:extLst>
            </p:cNvPr>
            <p:cNvGrpSpPr/>
            <p:nvPr/>
          </p:nvGrpSpPr>
          <p:grpSpPr>
            <a:xfrm>
              <a:off x="18359418" y="7845170"/>
              <a:ext cx="5170729" cy="5907135"/>
              <a:chOff x="9182100" y="3922713"/>
              <a:chExt cx="2586038" cy="2954337"/>
            </a:xfrm>
          </p:grpSpPr>
          <p:sp>
            <p:nvSpPr>
              <p:cNvPr id="3" name="Freeform 5">
                <a:extLst>
                  <a:ext uri="{FF2B5EF4-FFF2-40B4-BE49-F238E27FC236}">
                    <a16:creationId xmlns:a16="http://schemas.microsoft.com/office/drawing/2014/main" id="{BCCE5C17-3605-D74C-98DB-025BB86A9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5025" y="5332413"/>
                <a:ext cx="1520825" cy="444500"/>
              </a:xfrm>
              <a:custGeom>
                <a:avLst/>
                <a:gdLst>
                  <a:gd name="T0" fmla="*/ 631 w 948"/>
                  <a:gd name="T1" fmla="*/ 0 h 277"/>
                  <a:gd name="T2" fmla="*/ 313 w 948"/>
                  <a:gd name="T3" fmla="*/ 4 h 277"/>
                  <a:gd name="T4" fmla="*/ 81 w 948"/>
                  <a:gd name="T5" fmla="*/ 79 h 277"/>
                  <a:gd name="T6" fmla="*/ 78 w 948"/>
                  <a:gd name="T7" fmla="*/ 258 h 277"/>
                  <a:gd name="T8" fmla="*/ 948 w 948"/>
                  <a:gd name="T9" fmla="*/ 277 h 277"/>
                  <a:gd name="T10" fmla="*/ 863 w 948"/>
                  <a:gd name="T11" fmla="*/ 75 h 277"/>
                  <a:gd name="T12" fmla="*/ 631 w 948"/>
                  <a:gd name="T13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8" h="277">
                    <a:moveTo>
                      <a:pt x="631" y="0"/>
                    </a:moveTo>
                    <a:cubicBezTo>
                      <a:pt x="629" y="3"/>
                      <a:pt x="335" y="26"/>
                      <a:pt x="313" y="4"/>
                    </a:cubicBezTo>
                    <a:cubicBezTo>
                      <a:pt x="265" y="76"/>
                      <a:pt x="164" y="59"/>
                      <a:pt x="81" y="79"/>
                    </a:cubicBezTo>
                    <a:cubicBezTo>
                      <a:pt x="0" y="98"/>
                      <a:pt x="78" y="185"/>
                      <a:pt x="78" y="258"/>
                    </a:cubicBezTo>
                    <a:cubicBezTo>
                      <a:pt x="948" y="277"/>
                      <a:pt x="948" y="277"/>
                      <a:pt x="948" y="277"/>
                    </a:cubicBezTo>
                    <a:cubicBezTo>
                      <a:pt x="948" y="204"/>
                      <a:pt x="947" y="95"/>
                      <a:pt x="863" y="75"/>
                    </a:cubicBezTo>
                    <a:cubicBezTo>
                      <a:pt x="780" y="56"/>
                      <a:pt x="676" y="75"/>
                      <a:pt x="631" y="0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4" name="Freeform 120">
                <a:extLst>
                  <a:ext uri="{FF2B5EF4-FFF2-40B4-BE49-F238E27FC236}">
                    <a16:creationId xmlns:a16="http://schemas.microsoft.com/office/drawing/2014/main" id="{088ED334-2C1E-A04E-B60A-AA1C61B076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7575" y="5594350"/>
                <a:ext cx="1358900" cy="1282700"/>
              </a:xfrm>
              <a:custGeom>
                <a:avLst/>
                <a:gdLst>
                  <a:gd name="T0" fmla="*/ 81 w 848"/>
                  <a:gd name="T1" fmla="*/ 0 h 799"/>
                  <a:gd name="T2" fmla="*/ 767 w 848"/>
                  <a:gd name="T3" fmla="*/ 0 h 799"/>
                  <a:gd name="T4" fmla="*/ 848 w 848"/>
                  <a:gd name="T5" fmla="*/ 799 h 799"/>
                  <a:gd name="T6" fmla="*/ 0 w 848"/>
                  <a:gd name="T7" fmla="*/ 799 h 799"/>
                  <a:gd name="T8" fmla="*/ 81 w 848"/>
                  <a:gd name="T9" fmla="*/ 0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8" h="799">
                    <a:moveTo>
                      <a:pt x="81" y="0"/>
                    </a:moveTo>
                    <a:cubicBezTo>
                      <a:pt x="767" y="0"/>
                      <a:pt x="767" y="0"/>
                      <a:pt x="767" y="0"/>
                    </a:cubicBezTo>
                    <a:cubicBezTo>
                      <a:pt x="792" y="376"/>
                      <a:pt x="804" y="549"/>
                      <a:pt x="848" y="799"/>
                    </a:cubicBezTo>
                    <a:cubicBezTo>
                      <a:pt x="0" y="799"/>
                      <a:pt x="0" y="799"/>
                      <a:pt x="0" y="799"/>
                    </a:cubicBezTo>
                    <a:cubicBezTo>
                      <a:pt x="44" y="517"/>
                      <a:pt x="55" y="399"/>
                      <a:pt x="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5" name="Freeform 121">
                <a:extLst>
                  <a:ext uri="{FF2B5EF4-FFF2-40B4-BE49-F238E27FC236}">
                    <a16:creationId xmlns:a16="http://schemas.microsoft.com/office/drawing/2014/main" id="{6319C8A9-6DC2-C346-A58C-98B45F0EB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64863" y="5322888"/>
                <a:ext cx="596900" cy="1162050"/>
              </a:xfrm>
              <a:custGeom>
                <a:avLst/>
                <a:gdLst>
                  <a:gd name="T0" fmla="*/ 43 w 372"/>
                  <a:gd name="T1" fmla="*/ 286 h 724"/>
                  <a:gd name="T2" fmla="*/ 177 w 372"/>
                  <a:gd name="T3" fmla="*/ 616 h 724"/>
                  <a:gd name="T4" fmla="*/ 332 w 372"/>
                  <a:gd name="T5" fmla="*/ 569 h 724"/>
                  <a:gd name="T6" fmla="*/ 163 w 372"/>
                  <a:gd name="T7" fmla="*/ 109 h 724"/>
                  <a:gd name="T8" fmla="*/ 43 w 372"/>
                  <a:gd name="T9" fmla="*/ 286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724">
                    <a:moveTo>
                      <a:pt x="43" y="286"/>
                    </a:moveTo>
                    <a:cubicBezTo>
                      <a:pt x="177" y="616"/>
                      <a:pt x="177" y="616"/>
                      <a:pt x="177" y="616"/>
                    </a:cubicBezTo>
                    <a:cubicBezTo>
                      <a:pt x="220" y="724"/>
                      <a:pt x="372" y="679"/>
                      <a:pt x="332" y="56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23" y="0"/>
                      <a:pt x="0" y="178"/>
                      <a:pt x="43" y="28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6" name="Freeform 122">
                <a:extLst>
                  <a:ext uri="{FF2B5EF4-FFF2-40B4-BE49-F238E27FC236}">
                    <a16:creationId xmlns:a16="http://schemas.microsoft.com/office/drawing/2014/main" id="{25223755-CDF9-0544-9FD5-AF3FCC776A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22013" y="6091238"/>
                <a:ext cx="577850" cy="568325"/>
              </a:xfrm>
              <a:custGeom>
                <a:avLst/>
                <a:gdLst>
                  <a:gd name="T0" fmla="*/ 174 w 360"/>
                  <a:gd name="T1" fmla="*/ 277 h 354"/>
                  <a:gd name="T2" fmla="*/ 273 w 360"/>
                  <a:gd name="T3" fmla="*/ 189 h 354"/>
                  <a:gd name="T4" fmla="*/ 127 w 360"/>
                  <a:gd name="T5" fmla="*/ 97 h 354"/>
                  <a:gd name="T6" fmla="*/ 64 w 360"/>
                  <a:gd name="T7" fmla="*/ 192 h 354"/>
                  <a:gd name="T8" fmla="*/ 174 w 360"/>
                  <a:gd name="T9" fmla="*/ 277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0" h="354">
                    <a:moveTo>
                      <a:pt x="174" y="277"/>
                    </a:moveTo>
                    <a:cubicBezTo>
                      <a:pt x="273" y="189"/>
                      <a:pt x="273" y="189"/>
                      <a:pt x="273" y="189"/>
                    </a:cubicBezTo>
                    <a:cubicBezTo>
                      <a:pt x="360" y="112"/>
                      <a:pt x="191" y="0"/>
                      <a:pt x="127" y="97"/>
                    </a:cubicBezTo>
                    <a:cubicBezTo>
                      <a:pt x="64" y="192"/>
                      <a:pt x="64" y="192"/>
                      <a:pt x="64" y="192"/>
                    </a:cubicBezTo>
                    <a:cubicBezTo>
                      <a:pt x="0" y="289"/>
                      <a:pt x="87" y="354"/>
                      <a:pt x="174" y="2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7" name="Freeform 123">
                <a:extLst>
                  <a:ext uri="{FF2B5EF4-FFF2-40B4-BE49-F238E27FC236}">
                    <a16:creationId xmlns:a16="http://schemas.microsoft.com/office/drawing/2014/main" id="{D807AB41-0B48-5141-B42D-FC6DE03F7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64863" y="6486525"/>
                <a:ext cx="107950" cy="79375"/>
              </a:xfrm>
              <a:custGeom>
                <a:avLst/>
                <a:gdLst>
                  <a:gd name="T0" fmla="*/ 64 w 68"/>
                  <a:gd name="T1" fmla="*/ 10 h 50"/>
                  <a:gd name="T2" fmla="*/ 64 w 68"/>
                  <a:gd name="T3" fmla="*/ 10 h 50"/>
                  <a:gd name="T4" fmla="*/ 44 w 68"/>
                  <a:gd name="T5" fmla="*/ 4 h 50"/>
                  <a:gd name="T6" fmla="*/ 10 w 68"/>
                  <a:gd name="T7" fmla="*/ 20 h 50"/>
                  <a:gd name="T8" fmla="*/ 3 w 68"/>
                  <a:gd name="T9" fmla="*/ 40 h 50"/>
                  <a:gd name="T10" fmla="*/ 3 w 68"/>
                  <a:gd name="T11" fmla="*/ 40 h 50"/>
                  <a:gd name="T12" fmla="*/ 24 w 68"/>
                  <a:gd name="T13" fmla="*/ 47 h 50"/>
                  <a:gd name="T14" fmla="*/ 58 w 68"/>
                  <a:gd name="T15" fmla="*/ 30 h 50"/>
                  <a:gd name="T16" fmla="*/ 64 w 68"/>
                  <a:gd name="T17" fmla="*/ 1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50">
                    <a:moveTo>
                      <a:pt x="64" y="10"/>
                    </a:moveTo>
                    <a:cubicBezTo>
                      <a:pt x="64" y="10"/>
                      <a:pt x="64" y="10"/>
                      <a:pt x="64" y="10"/>
                    </a:cubicBezTo>
                    <a:cubicBezTo>
                      <a:pt x="60" y="3"/>
                      <a:pt x="51" y="0"/>
                      <a:pt x="44" y="4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2" y="23"/>
                      <a:pt x="0" y="33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7" y="47"/>
                      <a:pt x="16" y="50"/>
                      <a:pt x="24" y="47"/>
                    </a:cubicBezTo>
                    <a:cubicBezTo>
                      <a:pt x="58" y="30"/>
                      <a:pt x="58" y="30"/>
                      <a:pt x="58" y="30"/>
                    </a:cubicBezTo>
                    <a:cubicBezTo>
                      <a:pt x="65" y="27"/>
                      <a:pt x="68" y="18"/>
                      <a:pt x="64" y="10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8" name="Freeform 124">
                <a:extLst>
                  <a:ext uri="{FF2B5EF4-FFF2-40B4-BE49-F238E27FC236}">
                    <a16:creationId xmlns:a16="http://schemas.microsoft.com/office/drawing/2014/main" id="{ADEC3510-0B65-744A-AA23-77C5BD787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26775" y="6454775"/>
                <a:ext cx="274637" cy="182563"/>
              </a:xfrm>
              <a:custGeom>
                <a:avLst/>
                <a:gdLst>
                  <a:gd name="T0" fmla="*/ 83 w 171"/>
                  <a:gd name="T1" fmla="*/ 0 h 114"/>
                  <a:gd name="T2" fmla="*/ 0 w 171"/>
                  <a:gd name="T3" fmla="*/ 51 h 114"/>
                  <a:gd name="T4" fmla="*/ 85 w 171"/>
                  <a:gd name="T5" fmla="*/ 114 h 114"/>
                  <a:gd name="T6" fmla="*/ 171 w 171"/>
                  <a:gd name="T7" fmla="*/ 51 h 114"/>
                  <a:gd name="T8" fmla="*/ 83 w 171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114">
                    <a:moveTo>
                      <a:pt x="83" y="0"/>
                    </a:moveTo>
                    <a:cubicBezTo>
                      <a:pt x="36" y="0"/>
                      <a:pt x="0" y="16"/>
                      <a:pt x="0" y="51"/>
                    </a:cubicBezTo>
                    <a:cubicBezTo>
                      <a:pt x="0" y="85"/>
                      <a:pt x="38" y="114"/>
                      <a:pt x="85" y="114"/>
                    </a:cubicBezTo>
                    <a:cubicBezTo>
                      <a:pt x="133" y="114"/>
                      <a:pt x="171" y="85"/>
                      <a:pt x="171" y="51"/>
                    </a:cubicBezTo>
                    <a:cubicBezTo>
                      <a:pt x="171" y="16"/>
                      <a:pt x="130" y="0"/>
                      <a:pt x="83" y="0"/>
                    </a:cubicBezTo>
                    <a:close/>
                  </a:path>
                </a:pathLst>
              </a:custGeom>
              <a:solidFill>
                <a:srgbClr val="F5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9" name="Freeform 125">
                <a:extLst>
                  <a:ext uri="{FF2B5EF4-FFF2-40B4-BE49-F238E27FC236}">
                    <a16:creationId xmlns:a16="http://schemas.microsoft.com/office/drawing/2014/main" id="{D810EA40-A472-8A4E-9297-04CBCE78D7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45850" y="6432550"/>
                <a:ext cx="69850" cy="88900"/>
              </a:xfrm>
              <a:custGeom>
                <a:avLst/>
                <a:gdLst>
                  <a:gd name="T0" fmla="*/ 33 w 44"/>
                  <a:gd name="T1" fmla="*/ 3 h 56"/>
                  <a:gd name="T2" fmla="*/ 33 w 44"/>
                  <a:gd name="T3" fmla="*/ 3 h 56"/>
                  <a:gd name="T4" fmla="*/ 13 w 44"/>
                  <a:gd name="T5" fmla="*/ 11 h 56"/>
                  <a:gd name="T6" fmla="*/ 4 w 44"/>
                  <a:gd name="T7" fmla="*/ 34 h 56"/>
                  <a:gd name="T8" fmla="*/ 11 w 44"/>
                  <a:gd name="T9" fmla="*/ 53 h 56"/>
                  <a:gd name="T10" fmla="*/ 11 w 44"/>
                  <a:gd name="T11" fmla="*/ 53 h 56"/>
                  <a:gd name="T12" fmla="*/ 31 w 44"/>
                  <a:gd name="T13" fmla="*/ 45 h 56"/>
                  <a:gd name="T14" fmla="*/ 41 w 44"/>
                  <a:gd name="T15" fmla="*/ 23 h 56"/>
                  <a:gd name="T16" fmla="*/ 33 w 44"/>
                  <a:gd name="T17" fmla="*/ 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56">
                    <a:moveTo>
                      <a:pt x="33" y="3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25" y="0"/>
                      <a:pt x="17" y="3"/>
                      <a:pt x="13" y="11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0" y="41"/>
                      <a:pt x="4" y="50"/>
                      <a:pt x="11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9" y="56"/>
                      <a:pt x="28" y="53"/>
                      <a:pt x="31" y="45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4" y="15"/>
                      <a:pt x="40" y="6"/>
                      <a:pt x="33" y="3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0" name="Freeform 126">
                <a:extLst>
                  <a:ext uri="{FF2B5EF4-FFF2-40B4-BE49-F238E27FC236}">
                    <a16:creationId xmlns:a16="http://schemas.microsoft.com/office/drawing/2014/main" id="{2738B219-DCB6-8B41-A56B-D8123D3D9C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53775" y="6419850"/>
                <a:ext cx="95250" cy="157163"/>
              </a:xfrm>
              <a:custGeom>
                <a:avLst/>
                <a:gdLst>
                  <a:gd name="T0" fmla="*/ 48 w 59"/>
                  <a:gd name="T1" fmla="*/ 3 h 97"/>
                  <a:gd name="T2" fmla="*/ 48 w 59"/>
                  <a:gd name="T3" fmla="*/ 3 h 97"/>
                  <a:gd name="T4" fmla="*/ 29 w 59"/>
                  <a:gd name="T5" fmla="*/ 11 h 97"/>
                  <a:gd name="T6" fmla="*/ 3 w 59"/>
                  <a:gd name="T7" fmla="*/ 75 h 97"/>
                  <a:gd name="T8" fmla="*/ 11 w 59"/>
                  <a:gd name="T9" fmla="*/ 94 h 97"/>
                  <a:gd name="T10" fmla="*/ 11 w 59"/>
                  <a:gd name="T11" fmla="*/ 94 h 97"/>
                  <a:gd name="T12" fmla="*/ 30 w 59"/>
                  <a:gd name="T13" fmla="*/ 86 h 97"/>
                  <a:gd name="T14" fmla="*/ 56 w 59"/>
                  <a:gd name="T15" fmla="*/ 23 h 97"/>
                  <a:gd name="T16" fmla="*/ 48 w 59"/>
                  <a:gd name="T17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97">
                    <a:moveTo>
                      <a:pt x="48" y="3"/>
                    </a:moveTo>
                    <a:cubicBezTo>
                      <a:pt x="48" y="3"/>
                      <a:pt x="48" y="3"/>
                      <a:pt x="48" y="3"/>
                    </a:cubicBezTo>
                    <a:cubicBezTo>
                      <a:pt x="41" y="0"/>
                      <a:pt x="32" y="4"/>
                      <a:pt x="29" y="11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0" y="82"/>
                      <a:pt x="3" y="91"/>
                      <a:pt x="11" y="94"/>
                    </a:cubicBezTo>
                    <a:cubicBezTo>
                      <a:pt x="11" y="94"/>
                      <a:pt x="11" y="94"/>
                      <a:pt x="11" y="94"/>
                    </a:cubicBezTo>
                    <a:cubicBezTo>
                      <a:pt x="19" y="97"/>
                      <a:pt x="27" y="93"/>
                      <a:pt x="30" y="86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9" y="15"/>
                      <a:pt x="56" y="6"/>
                      <a:pt x="48" y="3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1" name="Freeform 127">
                <a:extLst>
                  <a:ext uri="{FF2B5EF4-FFF2-40B4-BE49-F238E27FC236}">
                    <a16:creationId xmlns:a16="http://schemas.microsoft.com/office/drawing/2014/main" id="{4C425094-07E7-144F-BBF3-C8B5EB150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3450" y="6416675"/>
                <a:ext cx="95250" cy="157163"/>
              </a:xfrm>
              <a:custGeom>
                <a:avLst/>
                <a:gdLst>
                  <a:gd name="T0" fmla="*/ 49 w 60"/>
                  <a:gd name="T1" fmla="*/ 3 h 97"/>
                  <a:gd name="T2" fmla="*/ 49 w 60"/>
                  <a:gd name="T3" fmla="*/ 3 h 97"/>
                  <a:gd name="T4" fmla="*/ 29 w 60"/>
                  <a:gd name="T5" fmla="*/ 11 h 97"/>
                  <a:gd name="T6" fmla="*/ 3 w 60"/>
                  <a:gd name="T7" fmla="*/ 74 h 97"/>
                  <a:gd name="T8" fmla="*/ 11 w 60"/>
                  <a:gd name="T9" fmla="*/ 94 h 97"/>
                  <a:gd name="T10" fmla="*/ 11 w 60"/>
                  <a:gd name="T11" fmla="*/ 94 h 97"/>
                  <a:gd name="T12" fmla="*/ 30 w 60"/>
                  <a:gd name="T13" fmla="*/ 86 h 97"/>
                  <a:gd name="T14" fmla="*/ 57 w 60"/>
                  <a:gd name="T15" fmla="*/ 22 h 97"/>
                  <a:gd name="T16" fmla="*/ 49 w 60"/>
                  <a:gd name="T17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97">
                    <a:moveTo>
                      <a:pt x="49" y="3"/>
                    </a:moveTo>
                    <a:cubicBezTo>
                      <a:pt x="49" y="3"/>
                      <a:pt x="49" y="3"/>
                      <a:pt x="49" y="3"/>
                    </a:cubicBezTo>
                    <a:cubicBezTo>
                      <a:pt x="41" y="0"/>
                      <a:pt x="32" y="3"/>
                      <a:pt x="29" y="11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0" y="82"/>
                      <a:pt x="3" y="90"/>
                      <a:pt x="11" y="94"/>
                    </a:cubicBezTo>
                    <a:cubicBezTo>
                      <a:pt x="11" y="94"/>
                      <a:pt x="11" y="94"/>
                      <a:pt x="11" y="94"/>
                    </a:cubicBezTo>
                    <a:cubicBezTo>
                      <a:pt x="18" y="97"/>
                      <a:pt x="27" y="93"/>
                      <a:pt x="30" y="86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60" y="15"/>
                      <a:pt x="56" y="6"/>
                      <a:pt x="49" y="3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2" name="Freeform 128">
                <a:extLst>
                  <a:ext uri="{FF2B5EF4-FFF2-40B4-BE49-F238E27FC236}">
                    <a16:creationId xmlns:a16="http://schemas.microsoft.com/office/drawing/2014/main" id="{3D6DBEA2-9C7B-194A-B9D6-DE368AC80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29950" y="6418263"/>
                <a:ext cx="96837" cy="157163"/>
              </a:xfrm>
              <a:custGeom>
                <a:avLst/>
                <a:gdLst>
                  <a:gd name="T0" fmla="*/ 49 w 60"/>
                  <a:gd name="T1" fmla="*/ 3 h 97"/>
                  <a:gd name="T2" fmla="*/ 49 w 60"/>
                  <a:gd name="T3" fmla="*/ 3 h 97"/>
                  <a:gd name="T4" fmla="*/ 29 w 60"/>
                  <a:gd name="T5" fmla="*/ 11 h 97"/>
                  <a:gd name="T6" fmla="*/ 3 w 60"/>
                  <a:gd name="T7" fmla="*/ 74 h 97"/>
                  <a:gd name="T8" fmla="*/ 11 w 60"/>
                  <a:gd name="T9" fmla="*/ 94 h 97"/>
                  <a:gd name="T10" fmla="*/ 11 w 60"/>
                  <a:gd name="T11" fmla="*/ 94 h 97"/>
                  <a:gd name="T12" fmla="*/ 31 w 60"/>
                  <a:gd name="T13" fmla="*/ 86 h 97"/>
                  <a:gd name="T14" fmla="*/ 57 w 60"/>
                  <a:gd name="T15" fmla="*/ 23 h 97"/>
                  <a:gd name="T16" fmla="*/ 49 w 60"/>
                  <a:gd name="T17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97">
                    <a:moveTo>
                      <a:pt x="49" y="3"/>
                    </a:moveTo>
                    <a:cubicBezTo>
                      <a:pt x="49" y="3"/>
                      <a:pt x="49" y="3"/>
                      <a:pt x="49" y="3"/>
                    </a:cubicBezTo>
                    <a:cubicBezTo>
                      <a:pt x="41" y="0"/>
                      <a:pt x="32" y="4"/>
                      <a:pt x="29" y="11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0" y="82"/>
                      <a:pt x="4" y="91"/>
                      <a:pt x="11" y="94"/>
                    </a:cubicBezTo>
                    <a:cubicBezTo>
                      <a:pt x="11" y="94"/>
                      <a:pt x="11" y="94"/>
                      <a:pt x="11" y="94"/>
                    </a:cubicBezTo>
                    <a:cubicBezTo>
                      <a:pt x="19" y="97"/>
                      <a:pt x="28" y="93"/>
                      <a:pt x="31" y="86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60" y="15"/>
                      <a:pt x="56" y="6"/>
                      <a:pt x="49" y="3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3" name="Rectangle 129">
                <a:extLst>
                  <a:ext uri="{FF2B5EF4-FFF2-40B4-BE49-F238E27FC236}">
                    <a16:creationId xmlns:a16="http://schemas.microsoft.com/office/drawing/2014/main" id="{916AFA0B-5D24-9848-BFAD-75EB62CCA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91763" y="4899025"/>
                <a:ext cx="382587" cy="576263"/>
              </a:xfrm>
              <a:prstGeom prst="rect">
                <a:avLst/>
              </a:pr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4" name="Freeform 130">
                <a:extLst>
                  <a:ext uri="{FF2B5EF4-FFF2-40B4-BE49-F238E27FC236}">
                    <a16:creationId xmlns:a16="http://schemas.microsoft.com/office/drawing/2014/main" id="{F1E0DF47-1B35-D842-AAE8-2746A99B8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1763" y="4872038"/>
                <a:ext cx="382587" cy="390525"/>
              </a:xfrm>
              <a:custGeom>
                <a:avLst/>
                <a:gdLst>
                  <a:gd name="T0" fmla="*/ 173 w 239"/>
                  <a:gd name="T1" fmla="*/ 0 h 243"/>
                  <a:gd name="T2" fmla="*/ 239 w 239"/>
                  <a:gd name="T3" fmla="*/ 0 h 243"/>
                  <a:gd name="T4" fmla="*/ 239 w 239"/>
                  <a:gd name="T5" fmla="*/ 243 h 243"/>
                  <a:gd name="T6" fmla="*/ 0 w 239"/>
                  <a:gd name="T7" fmla="*/ 172 h 243"/>
                  <a:gd name="T8" fmla="*/ 0 w 239"/>
                  <a:gd name="T9" fmla="*/ 135 h 243"/>
                  <a:gd name="T10" fmla="*/ 173 w 239"/>
                  <a:gd name="T1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9" h="243">
                    <a:moveTo>
                      <a:pt x="173" y="0"/>
                    </a:moveTo>
                    <a:cubicBezTo>
                      <a:pt x="239" y="0"/>
                      <a:pt x="239" y="0"/>
                      <a:pt x="239" y="0"/>
                    </a:cubicBezTo>
                    <a:cubicBezTo>
                      <a:pt x="239" y="243"/>
                      <a:pt x="239" y="243"/>
                      <a:pt x="239" y="243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47" y="66"/>
                      <a:pt x="107" y="24"/>
                      <a:pt x="173" y="0"/>
                    </a:cubicBezTo>
                    <a:close/>
                  </a:path>
                </a:pathLst>
              </a:custGeom>
              <a:solidFill>
                <a:srgbClr val="E0B9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5" name="Freeform 131">
                <a:extLst>
                  <a:ext uri="{FF2B5EF4-FFF2-40B4-BE49-F238E27FC236}">
                    <a16:creationId xmlns:a16="http://schemas.microsoft.com/office/drawing/2014/main" id="{9FABC350-C361-464F-8880-975516143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4988" y="5322888"/>
                <a:ext cx="595312" cy="1162050"/>
              </a:xfrm>
              <a:custGeom>
                <a:avLst/>
                <a:gdLst>
                  <a:gd name="T0" fmla="*/ 328 w 371"/>
                  <a:gd name="T1" fmla="*/ 286 h 724"/>
                  <a:gd name="T2" fmla="*/ 195 w 371"/>
                  <a:gd name="T3" fmla="*/ 616 h 724"/>
                  <a:gd name="T4" fmla="*/ 40 w 371"/>
                  <a:gd name="T5" fmla="*/ 569 h 724"/>
                  <a:gd name="T6" fmla="*/ 208 w 371"/>
                  <a:gd name="T7" fmla="*/ 109 h 724"/>
                  <a:gd name="T8" fmla="*/ 328 w 371"/>
                  <a:gd name="T9" fmla="*/ 286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1" h="724">
                    <a:moveTo>
                      <a:pt x="328" y="286"/>
                    </a:moveTo>
                    <a:cubicBezTo>
                      <a:pt x="195" y="616"/>
                      <a:pt x="195" y="616"/>
                      <a:pt x="195" y="616"/>
                    </a:cubicBezTo>
                    <a:cubicBezTo>
                      <a:pt x="151" y="724"/>
                      <a:pt x="0" y="679"/>
                      <a:pt x="40" y="569"/>
                    </a:cubicBezTo>
                    <a:cubicBezTo>
                      <a:pt x="208" y="109"/>
                      <a:pt x="208" y="109"/>
                      <a:pt x="208" y="109"/>
                    </a:cubicBezTo>
                    <a:cubicBezTo>
                      <a:pt x="248" y="0"/>
                      <a:pt x="371" y="178"/>
                      <a:pt x="328" y="28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6" name="Freeform 132">
                <a:extLst>
                  <a:ext uri="{FF2B5EF4-FFF2-40B4-BE49-F238E27FC236}">
                    <a16:creationId xmlns:a16="http://schemas.microsoft.com/office/drawing/2014/main" id="{BEB8B707-184F-BC44-B491-1BBE24C15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4925" y="5162550"/>
                <a:ext cx="544512" cy="377825"/>
              </a:xfrm>
              <a:custGeom>
                <a:avLst/>
                <a:gdLst>
                  <a:gd name="T0" fmla="*/ 26 w 340"/>
                  <a:gd name="T1" fmla="*/ 4 h 236"/>
                  <a:gd name="T2" fmla="*/ 313 w 340"/>
                  <a:gd name="T3" fmla="*/ 4 h 236"/>
                  <a:gd name="T4" fmla="*/ 340 w 340"/>
                  <a:gd name="T5" fmla="*/ 31 h 236"/>
                  <a:gd name="T6" fmla="*/ 340 w 340"/>
                  <a:gd name="T7" fmla="*/ 210 h 236"/>
                  <a:gd name="T8" fmla="*/ 313 w 340"/>
                  <a:gd name="T9" fmla="*/ 236 h 236"/>
                  <a:gd name="T10" fmla="*/ 26 w 340"/>
                  <a:gd name="T11" fmla="*/ 236 h 236"/>
                  <a:gd name="T12" fmla="*/ 0 w 340"/>
                  <a:gd name="T13" fmla="*/ 210 h 236"/>
                  <a:gd name="T14" fmla="*/ 0 w 340"/>
                  <a:gd name="T15" fmla="*/ 31 h 236"/>
                  <a:gd name="T16" fmla="*/ 26 w 340"/>
                  <a:gd name="T17" fmla="*/ 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0" h="236">
                    <a:moveTo>
                      <a:pt x="26" y="4"/>
                    </a:moveTo>
                    <a:cubicBezTo>
                      <a:pt x="126" y="32"/>
                      <a:pt x="222" y="35"/>
                      <a:pt x="313" y="4"/>
                    </a:cubicBezTo>
                    <a:cubicBezTo>
                      <a:pt x="327" y="0"/>
                      <a:pt x="340" y="16"/>
                      <a:pt x="340" y="31"/>
                    </a:cubicBezTo>
                    <a:cubicBezTo>
                      <a:pt x="340" y="210"/>
                      <a:pt x="340" y="210"/>
                      <a:pt x="340" y="210"/>
                    </a:cubicBezTo>
                    <a:cubicBezTo>
                      <a:pt x="340" y="224"/>
                      <a:pt x="328" y="236"/>
                      <a:pt x="313" y="236"/>
                    </a:cubicBezTo>
                    <a:cubicBezTo>
                      <a:pt x="26" y="236"/>
                      <a:pt x="26" y="236"/>
                      <a:pt x="26" y="236"/>
                    </a:cubicBezTo>
                    <a:cubicBezTo>
                      <a:pt x="11" y="236"/>
                      <a:pt x="0" y="224"/>
                      <a:pt x="0" y="21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6"/>
                      <a:pt x="12" y="0"/>
                      <a:pt x="26" y="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7" name="Freeform 138">
                <a:extLst>
                  <a:ext uri="{FF2B5EF4-FFF2-40B4-BE49-F238E27FC236}">
                    <a16:creationId xmlns:a16="http://schemas.microsoft.com/office/drawing/2014/main" id="{0C686900-5306-6F44-90B2-B030757E6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40925" y="4078288"/>
                <a:ext cx="1090612" cy="1058863"/>
              </a:xfrm>
              <a:custGeom>
                <a:avLst/>
                <a:gdLst>
                  <a:gd name="T0" fmla="*/ 335 w 680"/>
                  <a:gd name="T1" fmla="*/ 660 h 660"/>
                  <a:gd name="T2" fmla="*/ 83 w 680"/>
                  <a:gd name="T3" fmla="*/ 494 h 660"/>
                  <a:gd name="T4" fmla="*/ 335 w 680"/>
                  <a:gd name="T5" fmla="*/ 0 h 660"/>
                  <a:gd name="T6" fmla="*/ 587 w 680"/>
                  <a:gd name="T7" fmla="*/ 492 h 660"/>
                  <a:gd name="T8" fmla="*/ 335 w 680"/>
                  <a:gd name="T9" fmla="*/ 66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0" h="660">
                    <a:moveTo>
                      <a:pt x="335" y="660"/>
                    </a:moveTo>
                    <a:cubicBezTo>
                      <a:pt x="237" y="660"/>
                      <a:pt x="134" y="584"/>
                      <a:pt x="83" y="494"/>
                    </a:cubicBezTo>
                    <a:cubicBezTo>
                      <a:pt x="0" y="346"/>
                      <a:pt x="108" y="0"/>
                      <a:pt x="335" y="0"/>
                    </a:cubicBezTo>
                    <a:cubicBezTo>
                      <a:pt x="562" y="0"/>
                      <a:pt x="680" y="347"/>
                      <a:pt x="587" y="492"/>
                    </a:cubicBezTo>
                    <a:cubicBezTo>
                      <a:pt x="513" y="606"/>
                      <a:pt x="433" y="660"/>
                      <a:pt x="335" y="660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8" name="Freeform 139">
                <a:extLst>
                  <a:ext uri="{FF2B5EF4-FFF2-40B4-BE49-F238E27FC236}">
                    <a16:creationId xmlns:a16="http://schemas.microsoft.com/office/drawing/2014/main" id="{A2C623D8-3367-ED4B-98BA-D9CDB6A4B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31400" y="4533900"/>
                <a:ext cx="187325" cy="257175"/>
              </a:xfrm>
              <a:custGeom>
                <a:avLst/>
                <a:gdLst>
                  <a:gd name="T0" fmla="*/ 28 w 117"/>
                  <a:gd name="T1" fmla="*/ 10 h 161"/>
                  <a:gd name="T2" fmla="*/ 100 w 117"/>
                  <a:gd name="T3" fmla="*/ 63 h 161"/>
                  <a:gd name="T4" fmla="*/ 89 w 117"/>
                  <a:gd name="T5" fmla="*/ 152 h 161"/>
                  <a:gd name="T6" fmla="*/ 17 w 117"/>
                  <a:gd name="T7" fmla="*/ 98 h 161"/>
                  <a:gd name="T8" fmla="*/ 28 w 117"/>
                  <a:gd name="T9" fmla="*/ 1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161">
                    <a:moveTo>
                      <a:pt x="28" y="10"/>
                    </a:moveTo>
                    <a:cubicBezTo>
                      <a:pt x="51" y="0"/>
                      <a:pt x="83" y="24"/>
                      <a:pt x="100" y="63"/>
                    </a:cubicBezTo>
                    <a:cubicBezTo>
                      <a:pt x="117" y="102"/>
                      <a:pt x="112" y="142"/>
                      <a:pt x="89" y="152"/>
                    </a:cubicBezTo>
                    <a:cubicBezTo>
                      <a:pt x="66" y="161"/>
                      <a:pt x="34" y="137"/>
                      <a:pt x="17" y="98"/>
                    </a:cubicBezTo>
                    <a:cubicBezTo>
                      <a:pt x="0" y="59"/>
                      <a:pt x="5" y="19"/>
                      <a:pt x="28" y="10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9" name="Freeform 140">
                <a:extLst>
                  <a:ext uri="{FF2B5EF4-FFF2-40B4-BE49-F238E27FC236}">
                    <a16:creationId xmlns:a16="http://schemas.microsoft.com/office/drawing/2014/main" id="{43B6FEE1-E2C4-7C4D-875B-1BFE0DF94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7388" y="4533900"/>
                <a:ext cx="187325" cy="257175"/>
              </a:xfrm>
              <a:custGeom>
                <a:avLst/>
                <a:gdLst>
                  <a:gd name="T0" fmla="*/ 89 w 117"/>
                  <a:gd name="T1" fmla="*/ 10 h 161"/>
                  <a:gd name="T2" fmla="*/ 17 w 117"/>
                  <a:gd name="T3" fmla="*/ 63 h 161"/>
                  <a:gd name="T4" fmla="*/ 28 w 117"/>
                  <a:gd name="T5" fmla="*/ 152 h 161"/>
                  <a:gd name="T6" fmla="*/ 100 w 117"/>
                  <a:gd name="T7" fmla="*/ 98 h 161"/>
                  <a:gd name="T8" fmla="*/ 89 w 117"/>
                  <a:gd name="T9" fmla="*/ 1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161">
                    <a:moveTo>
                      <a:pt x="89" y="10"/>
                    </a:moveTo>
                    <a:cubicBezTo>
                      <a:pt x="66" y="0"/>
                      <a:pt x="34" y="24"/>
                      <a:pt x="17" y="63"/>
                    </a:cubicBezTo>
                    <a:cubicBezTo>
                      <a:pt x="0" y="102"/>
                      <a:pt x="5" y="142"/>
                      <a:pt x="28" y="152"/>
                    </a:cubicBezTo>
                    <a:cubicBezTo>
                      <a:pt x="51" y="161"/>
                      <a:pt x="83" y="137"/>
                      <a:pt x="100" y="98"/>
                    </a:cubicBezTo>
                    <a:cubicBezTo>
                      <a:pt x="117" y="59"/>
                      <a:pt x="112" y="19"/>
                      <a:pt x="89" y="10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22" name="Freeform 143">
                <a:extLst>
                  <a:ext uri="{FF2B5EF4-FFF2-40B4-BE49-F238E27FC236}">
                    <a16:creationId xmlns:a16="http://schemas.microsoft.com/office/drawing/2014/main" id="{A6377D29-7932-9B4F-8520-4B667F40F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85363" y="3922713"/>
                <a:ext cx="1316037" cy="931863"/>
              </a:xfrm>
              <a:custGeom>
                <a:avLst/>
                <a:gdLst>
                  <a:gd name="T0" fmla="*/ 821 w 821"/>
                  <a:gd name="T1" fmla="*/ 445 h 580"/>
                  <a:gd name="T2" fmla="*/ 659 w 821"/>
                  <a:gd name="T3" fmla="*/ 257 h 580"/>
                  <a:gd name="T4" fmla="*/ 138 w 821"/>
                  <a:gd name="T5" fmla="*/ 144 h 580"/>
                  <a:gd name="T6" fmla="*/ 110 w 821"/>
                  <a:gd name="T7" fmla="*/ 497 h 580"/>
                  <a:gd name="T8" fmla="*/ 163 w 821"/>
                  <a:gd name="T9" fmla="*/ 285 h 580"/>
                  <a:gd name="T10" fmla="*/ 416 w 821"/>
                  <a:gd name="T11" fmla="*/ 446 h 580"/>
                  <a:gd name="T12" fmla="*/ 286 w 821"/>
                  <a:gd name="T13" fmla="*/ 269 h 580"/>
                  <a:gd name="T14" fmla="*/ 821 w 821"/>
                  <a:gd name="T15" fmla="*/ 445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1" h="580">
                    <a:moveTo>
                      <a:pt x="821" y="445"/>
                    </a:moveTo>
                    <a:cubicBezTo>
                      <a:pt x="703" y="439"/>
                      <a:pt x="668" y="389"/>
                      <a:pt x="659" y="257"/>
                    </a:cubicBezTo>
                    <a:cubicBezTo>
                      <a:pt x="643" y="24"/>
                      <a:pt x="200" y="0"/>
                      <a:pt x="138" y="144"/>
                    </a:cubicBezTo>
                    <a:cubicBezTo>
                      <a:pt x="0" y="260"/>
                      <a:pt x="120" y="580"/>
                      <a:pt x="110" y="497"/>
                    </a:cubicBezTo>
                    <a:cubicBezTo>
                      <a:pt x="99" y="415"/>
                      <a:pt x="127" y="344"/>
                      <a:pt x="163" y="285"/>
                    </a:cubicBezTo>
                    <a:cubicBezTo>
                      <a:pt x="208" y="374"/>
                      <a:pt x="309" y="455"/>
                      <a:pt x="416" y="446"/>
                    </a:cubicBezTo>
                    <a:cubicBezTo>
                      <a:pt x="343" y="388"/>
                      <a:pt x="302" y="363"/>
                      <a:pt x="286" y="269"/>
                    </a:cubicBezTo>
                    <a:cubicBezTo>
                      <a:pt x="338" y="411"/>
                      <a:pt x="578" y="499"/>
                      <a:pt x="821" y="445"/>
                    </a:cubicBezTo>
                    <a:close/>
                  </a:path>
                </a:pathLst>
              </a:custGeom>
              <a:solidFill>
                <a:srgbClr val="EB7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23" name="Freeform 146">
                <a:extLst>
                  <a:ext uri="{FF2B5EF4-FFF2-40B4-BE49-F238E27FC236}">
                    <a16:creationId xmlns:a16="http://schemas.microsoft.com/office/drawing/2014/main" id="{E6D6C5FC-405F-E84E-B1DB-C8D885582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9388" y="6532563"/>
                <a:ext cx="158750" cy="103188"/>
              </a:xfrm>
              <a:custGeom>
                <a:avLst/>
                <a:gdLst>
                  <a:gd name="T0" fmla="*/ 50 w 99"/>
                  <a:gd name="T1" fmla="*/ 0 h 64"/>
                  <a:gd name="T2" fmla="*/ 99 w 99"/>
                  <a:gd name="T3" fmla="*/ 55 h 64"/>
                  <a:gd name="T4" fmla="*/ 91 w 99"/>
                  <a:gd name="T5" fmla="*/ 64 h 64"/>
                  <a:gd name="T6" fmla="*/ 9 w 99"/>
                  <a:gd name="T7" fmla="*/ 64 h 64"/>
                  <a:gd name="T8" fmla="*/ 1 w 99"/>
                  <a:gd name="T9" fmla="*/ 55 h 64"/>
                  <a:gd name="T10" fmla="*/ 50 w 99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" h="64">
                    <a:moveTo>
                      <a:pt x="50" y="0"/>
                    </a:moveTo>
                    <a:cubicBezTo>
                      <a:pt x="75" y="0"/>
                      <a:pt x="95" y="24"/>
                      <a:pt x="99" y="55"/>
                    </a:cubicBezTo>
                    <a:cubicBezTo>
                      <a:pt x="99" y="58"/>
                      <a:pt x="97" y="64"/>
                      <a:pt x="91" y="64"/>
                    </a:cubicBezTo>
                    <a:cubicBezTo>
                      <a:pt x="9" y="64"/>
                      <a:pt x="9" y="64"/>
                      <a:pt x="9" y="64"/>
                    </a:cubicBezTo>
                    <a:cubicBezTo>
                      <a:pt x="6" y="64"/>
                      <a:pt x="0" y="62"/>
                      <a:pt x="1" y="55"/>
                    </a:cubicBezTo>
                    <a:cubicBezTo>
                      <a:pt x="4" y="24"/>
                      <a:pt x="25" y="0"/>
                      <a:pt x="50" y="0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25" name="Freeform 154">
                <a:extLst>
                  <a:ext uri="{FF2B5EF4-FFF2-40B4-BE49-F238E27FC236}">
                    <a16:creationId xmlns:a16="http://schemas.microsoft.com/office/drawing/2014/main" id="{3D05D4FA-69E4-6149-A27B-7DC713222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99663" y="4448175"/>
                <a:ext cx="949325" cy="688975"/>
              </a:xfrm>
              <a:custGeom>
                <a:avLst/>
                <a:gdLst>
                  <a:gd name="T0" fmla="*/ 47 w 592"/>
                  <a:gd name="T1" fmla="*/ 263 h 429"/>
                  <a:gd name="T2" fmla="*/ 299 w 592"/>
                  <a:gd name="T3" fmla="*/ 429 h 429"/>
                  <a:gd name="T4" fmla="*/ 551 w 592"/>
                  <a:gd name="T5" fmla="*/ 261 h 429"/>
                  <a:gd name="T6" fmla="*/ 591 w 592"/>
                  <a:gd name="T7" fmla="*/ 88 h 429"/>
                  <a:gd name="T8" fmla="*/ 564 w 592"/>
                  <a:gd name="T9" fmla="*/ 34 h 429"/>
                  <a:gd name="T10" fmla="*/ 563 w 592"/>
                  <a:gd name="T11" fmla="*/ 135 h 429"/>
                  <a:gd name="T12" fmla="*/ 412 w 592"/>
                  <a:gd name="T13" fmla="*/ 377 h 429"/>
                  <a:gd name="T14" fmla="*/ 324 w 592"/>
                  <a:gd name="T15" fmla="*/ 375 h 429"/>
                  <a:gd name="T16" fmla="*/ 226 w 592"/>
                  <a:gd name="T17" fmla="*/ 392 h 429"/>
                  <a:gd name="T18" fmla="*/ 40 w 592"/>
                  <a:gd name="T19" fmla="*/ 164 h 429"/>
                  <a:gd name="T20" fmla="*/ 26 w 592"/>
                  <a:gd name="T21" fmla="*/ 63 h 429"/>
                  <a:gd name="T22" fmla="*/ 1 w 592"/>
                  <a:gd name="T23" fmla="*/ 45 h 429"/>
                  <a:gd name="T24" fmla="*/ 47 w 592"/>
                  <a:gd name="T25" fmla="*/ 263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2" h="429">
                    <a:moveTo>
                      <a:pt x="47" y="263"/>
                    </a:moveTo>
                    <a:cubicBezTo>
                      <a:pt x="98" y="353"/>
                      <a:pt x="201" y="429"/>
                      <a:pt x="299" y="429"/>
                    </a:cubicBezTo>
                    <a:cubicBezTo>
                      <a:pt x="397" y="429"/>
                      <a:pt x="477" y="375"/>
                      <a:pt x="551" y="261"/>
                    </a:cubicBezTo>
                    <a:cubicBezTo>
                      <a:pt x="582" y="217"/>
                      <a:pt x="592" y="129"/>
                      <a:pt x="591" y="88"/>
                    </a:cubicBezTo>
                    <a:cubicBezTo>
                      <a:pt x="591" y="30"/>
                      <a:pt x="567" y="64"/>
                      <a:pt x="564" y="34"/>
                    </a:cubicBezTo>
                    <a:cubicBezTo>
                      <a:pt x="560" y="0"/>
                      <a:pt x="569" y="78"/>
                      <a:pt x="563" y="135"/>
                    </a:cubicBezTo>
                    <a:cubicBezTo>
                      <a:pt x="555" y="219"/>
                      <a:pt x="494" y="326"/>
                      <a:pt x="412" y="377"/>
                    </a:cubicBezTo>
                    <a:cubicBezTo>
                      <a:pt x="387" y="392"/>
                      <a:pt x="363" y="370"/>
                      <a:pt x="324" y="375"/>
                    </a:cubicBezTo>
                    <a:cubicBezTo>
                      <a:pt x="271" y="383"/>
                      <a:pt x="274" y="408"/>
                      <a:pt x="226" y="392"/>
                    </a:cubicBezTo>
                    <a:cubicBezTo>
                      <a:pt x="178" y="377"/>
                      <a:pt x="69" y="339"/>
                      <a:pt x="40" y="164"/>
                    </a:cubicBezTo>
                    <a:cubicBezTo>
                      <a:pt x="34" y="132"/>
                      <a:pt x="31" y="84"/>
                      <a:pt x="26" y="63"/>
                    </a:cubicBezTo>
                    <a:cubicBezTo>
                      <a:pt x="24" y="74"/>
                      <a:pt x="0" y="33"/>
                      <a:pt x="1" y="45"/>
                    </a:cubicBezTo>
                    <a:cubicBezTo>
                      <a:pt x="4" y="114"/>
                      <a:pt x="21" y="216"/>
                      <a:pt x="47" y="263"/>
                    </a:cubicBezTo>
                    <a:close/>
                  </a:path>
                </a:pathLst>
              </a:custGeom>
              <a:solidFill>
                <a:srgbClr val="EB7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26" name="Freeform 155">
                <a:extLst>
                  <a:ext uri="{FF2B5EF4-FFF2-40B4-BE49-F238E27FC236}">
                    <a16:creationId xmlns:a16="http://schemas.microsoft.com/office/drawing/2014/main" id="{AE6052EB-3E30-C644-AC90-7968612C5C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7663" y="5907088"/>
                <a:ext cx="617537" cy="590550"/>
              </a:xfrm>
              <a:custGeom>
                <a:avLst/>
                <a:gdLst>
                  <a:gd name="T0" fmla="*/ 174 w 385"/>
                  <a:gd name="T1" fmla="*/ 74 h 368"/>
                  <a:gd name="T2" fmla="*/ 295 w 385"/>
                  <a:gd name="T3" fmla="*/ 175 h 368"/>
                  <a:gd name="T4" fmla="*/ 150 w 385"/>
                  <a:gd name="T5" fmla="*/ 267 h 368"/>
                  <a:gd name="T6" fmla="*/ 58 w 385"/>
                  <a:gd name="T7" fmla="*/ 108 h 368"/>
                  <a:gd name="T8" fmla="*/ 174 w 385"/>
                  <a:gd name="T9" fmla="*/ 74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368">
                    <a:moveTo>
                      <a:pt x="174" y="74"/>
                    </a:moveTo>
                    <a:cubicBezTo>
                      <a:pt x="295" y="175"/>
                      <a:pt x="295" y="175"/>
                      <a:pt x="295" y="175"/>
                    </a:cubicBezTo>
                    <a:cubicBezTo>
                      <a:pt x="385" y="250"/>
                      <a:pt x="208" y="368"/>
                      <a:pt x="150" y="267"/>
                    </a:cubicBezTo>
                    <a:cubicBezTo>
                      <a:pt x="58" y="108"/>
                      <a:pt x="58" y="108"/>
                      <a:pt x="58" y="108"/>
                    </a:cubicBezTo>
                    <a:cubicBezTo>
                      <a:pt x="0" y="7"/>
                      <a:pt x="84" y="0"/>
                      <a:pt x="174" y="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27" name="Freeform 156">
                <a:extLst>
                  <a:ext uri="{FF2B5EF4-FFF2-40B4-BE49-F238E27FC236}">
                    <a16:creationId xmlns:a16="http://schemas.microsoft.com/office/drawing/2014/main" id="{0AF37822-9017-474D-86D2-1977ACCF1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6075" y="5643563"/>
                <a:ext cx="61912" cy="112713"/>
              </a:xfrm>
              <a:custGeom>
                <a:avLst/>
                <a:gdLst>
                  <a:gd name="T0" fmla="*/ 12 w 39"/>
                  <a:gd name="T1" fmla="*/ 68 h 70"/>
                  <a:gd name="T2" fmla="*/ 12 w 39"/>
                  <a:gd name="T3" fmla="*/ 68 h 70"/>
                  <a:gd name="T4" fmla="*/ 1 w 39"/>
                  <a:gd name="T5" fmla="*/ 50 h 70"/>
                  <a:gd name="T6" fmla="*/ 8 w 39"/>
                  <a:gd name="T7" fmla="*/ 13 h 70"/>
                  <a:gd name="T8" fmla="*/ 26 w 39"/>
                  <a:gd name="T9" fmla="*/ 2 h 70"/>
                  <a:gd name="T10" fmla="*/ 26 w 39"/>
                  <a:gd name="T11" fmla="*/ 2 h 70"/>
                  <a:gd name="T12" fmla="*/ 37 w 39"/>
                  <a:gd name="T13" fmla="*/ 20 h 70"/>
                  <a:gd name="T14" fmla="*/ 30 w 39"/>
                  <a:gd name="T15" fmla="*/ 57 h 70"/>
                  <a:gd name="T16" fmla="*/ 12 w 39"/>
                  <a:gd name="T17" fmla="*/ 6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70">
                    <a:moveTo>
                      <a:pt x="12" y="68"/>
                    </a:moveTo>
                    <a:cubicBezTo>
                      <a:pt x="12" y="68"/>
                      <a:pt x="12" y="68"/>
                      <a:pt x="12" y="68"/>
                    </a:cubicBezTo>
                    <a:cubicBezTo>
                      <a:pt x="4" y="66"/>
                      <a:pt x="0" y="58"/>
                      <a:pt x="1" y="50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10" y="5"/>
                      <a:pt x="18" y="0"/>
                      <a:pt x="26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34" y="4"/>
                      <a:pt x="39" y="12"/>
                      <a:pt x="37" y="20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9" y="65"/>
                      <a:pt x="21" y="70"/>
                      <a:pt x="12" y="68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28" name="Freeform 157">
                <a:extLst>
                  <a:ext uri="{FF2B5EF4-FFF2-40B4-BE49-F238E27FC236}">
                    <a16:creationId xmlns:a16="http://schemas.microsoft.com/office/drawing/2014/main" id="{D3C812D4-3F22-6049-9A22-9FA271671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3850" y="5692775"/>
                <a:ext cx="214312" cy="293688"/>
              </a:xfrm>
              <a:custGeom>
                <a:avLst/>
                <a:gdLst>
                  <a:gd name="T0" fmla="*/ 12 w 134"/>
                  <a:gd name="T1" fmla="*/ 102 h 183"/>
                  <a:gd name="T2" fmla="*/ 40 w 134"/>
                  <a:gd name="T3" fmla="*/ 9 h 183"/>
                  <a:gd name="T4" fmla="*/ 122 w 134"/>
                  <a:gd name="T5" fmla="*/ 75 h 183"/>
                  <a:gd name="T6" fmla="*/ 83 w 134"/>
                  <a:gd name="T7" fmla="*/ 174 h 183"/>
                  <a:gd name="T8" fmla="*/ 12 w 134"/>
                  <a:gd name="T9" fmla="*/ 102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183">
                    <a:moveTo>
                      <a:pt x="12" y="102"/>
                    </a:moveTo>
                    <a:cubicBezTo>
                      <a:pt x="0" y="56"/>
                      <a:pt x="6" y="18"/>
                      <a:pt x="40" y="9"/>
                    </a:cubicBezTo>
                    <a:cubicBezTo>
                      <a:pt x="73" y="0"/>
                      <a:pt x="110" y="30"/>
                      <a:pt x="122" y="75"/>
                    </a:cubicBezTo>
                    <a:cubicBezTo>
                      <a:pt x="134" y="121"/>
                      <a:pt x="117" y="165"/>
                      <a:pt x="83" y="174"/>
                    </a:cubicBezTo>
                    <a:cubicBezTo>
                      <a:pt x="50" y="183"/>
                      <a:pt x="24" y="148"/>
                      <a:pt x="12" y="102"/>
                    </a:cubicBezTo>
                    <a:close/>
                  </a:path>
                </a:pathLst>
              </a:custGeom>
              <a:solidFill>
                <a:srgbClr val="F5CD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29" name="Freeform 158">
                <a:extLst>
                  <a:ext uri="{FF2B5EF4-FFF2-40B4-BE49-F238E27FC236}">
                    <a16:creationId xmlns:a16="http://schemas.microsoft.com/office/drawing/2014/main" id="{F7D311C0-8F1B-D440-B14F-1FDC8126B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9413" y="5613400"/>
                <a:ext cx="279400" cy="412750"/>
              </a:xfrm>
              <a:custGeom>
                <a:avLst/>
                <a:gdLst>
                  <a:gd name="T0" fmla="*/ 0 w 176"/>
                  <a:gd name="T1" fmla="*/ 0 h 260"/>
                  <a:gd name="T2" fmla="*/ 176 w 176"/>
                  <a:gd name="T3" fmla="*/ 0 h 260"/>
                  <a:gd name="T4" fmla="*/ 156 w 176"/>
                  <a:gd name="T5" fmla="*/ 260 h 260"/>
                  <a:gd name="T6" fmla="*/ 20 w 176"/>
                  <a:gd name="T7" fmla="*/ 260 h 260"/>
                  <a:gd name="T8" fmla="*/ 0 w 176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6" h="260">
                    <a:moveTo>
                      <a:pt x="0" y="0"/>
                    </a:moveTo>
                    <a:lnTo>
                      <a:pt x="176" y="0"/>
                    </a:lnTo>
                    <a:lnTo>
                      <a:pt x="156" y="260"/>
                    </a:lnTo>
                    <a:lnTo>
                      <a:pt x="20" y="2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30" name="Rectangle 159">
                <a:extLst>
                  <a:ext uri="{FF2B5EF4-FFF2-40B4-BE49-F238E27FC236}">
                    <a16:creationId xmlns:a16="http://schemas.microsoft.com/office/drawing/2014/main" id="{95607965-90C9-CE4E-BCF1-236273BF9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8300" y="5583238"/>
                <a:ext cx="300037" cy="301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31" name="Freeform 160">
                <a:extLst>
                  <a:ext uri="{FF2B5EF4-FFF2-40B4-BE49-F238E27FC236}">
                    <a16:creationId xmlns:a16="http://schemas.microsoft.com/office/drawing/2014/main" id="{D75EB238-13CD-A647-91BC-7332E4664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1000" y="5526088"/>
                <a:ext cx="276225" cy="57150"/>
              </a:xfrm>
              <a:custGeom>
                <a:avLst/>
                <a:gdLst>
                  <a:gd name="T0" fmla="*/ 0 w 174"/>
                  <a:gd name="T1" fmla="*/ 36 h 36"/>
                  <a:gd name="T2" fmla="*/ 174 w 174"/>
                  <a:gd name="T3" fmla="*/ 36 h 36"/>
                  <a:gd name="T4" fmla="*/ 163 w 174"/>
                  <a:gd name="T5" fmla="*/ 0 h 36"/>
                  <a:gd name="T6" fmla="*/ 11 w 174"/>
                  <a:gd name="T7" fmla="*/ 0 h 36"/>
                  <a:gd name="T8" fmla="*/ 0 w 174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" h="36">
                    <a:moveTo>
                      <a:pt x="0" y="36"/>
                    </a:moveTo>
                    <a:lnTo>
                      <a:pt x="174" y="36"/>
                    </a:lnTo>
                    <a:lnTo>
                      <a:pt x="163" y="0"/>
                    </a:lnTo>
                    <a:lnTo>
                      <a:pt x="11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E6E6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32" name="Freeform 161">
                <a:extLst>
                  <a:ext uri="{FF2B5EF4-FFF2-40B4-BE49-F238E27FC236}">
                    <a16:creationId xmlns:a16="http://schemas.microsoft.com/office/drawing/2014/main" id="{9A0D14F9-5DBE-6642-AA24-B891F7972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5763" y="5691188"/>
                <a:ext cx="266700" cy="214313"/>
              </a:xfrm>
              <a:custGeom>
                <a:avLst/>
                <a:gdLst>
                  <a:gd name="T0" fmla="*/ 168 w 168"/>
                  <a:gd name="T1" fmla="*/ 0 h 135"/>
                  <a:gd name="T2" fmla="*/ 157 w 168"/>
                  <a:gd name="T3" fmla="*/ 135 h 135"/>
                  <a:gd name="T4" fmla="*/ 10 w 168"/>
                  <a:gd name="T5" fmla="*/ 135 h 135"/>
                  <a:gd name="T6" fmla="*/ 0 w 168"/>
                  <a:gd name="T7" fmla="*/ 0 h 135"/>
                  <a:gd name="T8" fmla="*/ 168 w 168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35">
                    <a:moveTo>
                      <a:pt x="168" y="0"/>
                    </a:moveTo>
                    <a:lnTo>
                      <a:pt x="157" y="135"/>
                    </a:lnTo>
                    <a:lnTo>
                      <a:pt x="10" y="135"/>
                    </a:lnTo>
                    <a:lnTo>
                      <a:pt x="0" y="0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D66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33" name="Oval 162">
                <a:extLst>
                  <a:ext uri="{FF2B5EF4-FFF2-40B4-BE49-F238E27FC236}">
                    <a16:creationId xmlns:a16="http://schemas.microsoft.com/office/drawing/2014/main" id="{5572F052-6E0F-DC42-9FF6-822E2BFCB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0213" y="5710238"/>
                <a:ext cx="177800" cy="1762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34" name="Oval 163">
                <a:extLst>
                  <a:ext uri="{FF2B5EF4-FFF2-40B4-BE49-F238E27FC236}">
                    <a16:creationId xmlns:a16="http://schemas.microsoft.com/office/drawing/2014/main" id="{C9DECE12-732C-2444-A109-FD1C3869D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59900" y="5748338"/>
                <a:ext cx="98425" cy="1000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35" name="Oval 164">
                <a:extLst>
                  <a:ext uri="{FF2B5EF4-FFF2-40B4-BE49-F238E27FC236}">
                    <a16:creationId xmlns:a16="http://schemas.microsoft.com/office/drawing/2014/main" id="{87C93F05-791C-854D-A834-AE693707F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7838" y="5756275"/>
                <a:ext cx="82550" cy="84138"/>
              </a:xfrm>
              <a:prstGeom prst="ellipse">
                <a:avLst/>
              </a:prstGeom>
              <a:solidFill>
                <a:srgbClr val="D66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36" name="Freeform 165">
                <a:extLst>
                  <a:ext uri="{FF2B5EF4-FFF2-40B4-BE49-F238E27FC236}">
                    <a16:creationId xmlns:a16="http://schemas.microsoft.com/office/drawing/2014/main" id="{E540E24F-A10D-B542-8475-39F32B563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2425" y="5926138"/>
                <a:ext cx="85725" cy="79375"/>
              </a:xfrm>
              <a:custGeom>
                <a:avLst/>
                <a:gdLst>
                  <a:gd name="T0" fmla="*/ 5 w 53"/>
                  <a:gd name="T1" fmla="*/ 42 h 49"/>
                  <a:gd name="T2" fmla="*/ 5 w 53"/>
                  <a:gd name="T3" fmla="*/ 42 h 49"/>
                  <a:gd name="T4" fmla="*/ 8 w 53"/>
                  <a:gd name="T5" fmla="*/ 21 h 49"/>
                  <a:gd name="T6" fmla="*/ 27 w 53"/>
                  <a:gd name="T7" fmla="*/ 6 h 49"/>
                  <a:gd name="T8" fmla="*/ 48 w 53"/>
                  <a:gd name="T9" fmla="*/ 8 h 49"/>
                  <a:gd name="T10" fmla="*/ 48 w 53"/>
                  <a:gd name="T11" fmla="*/ 8 h 49"/>
                  <a:gd name="T12" fmla="*/ 46 w 53"/>
                  <a:gd name="T13" fmla="*/ 29 h 49"/>
                  <a:gd name="T14" fmla="*/ 26 w 53"/>
                  <a:gd name="T15" fmla="*/ 44 h 49"/>
                  <a:gd name="T16" fmla="*/ 5 w 53"/>
                  <a:gd name="T17" fmla="*/ 4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49">
                    <a:moveTo>
                      <a:pt x="5" y="42"/>
                    </a:moveTo>
                    <a:cubicBezTo>
                      <a:pt x="5" y="42"/>
                      <a:pt x="5" y="42"/>
                      <a:pt x="5" y="42"/>
                    </a:cubicBezTo>
                    <a:cubicBezTo>
                      <a:pt x="0" y="35"/>
                      <a:pt x="1" y="26"/>
                      <a:pt x="8" y="21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34" y="0"/>
                      <a:pt x="43" y="2"/>
                      <a:pt x="48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53" y="15"/>
                      <a:pt x="52" y="24"/>
                      <a:pt x="46" y="29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0" y="49"/>
                      <a:pt x="10" y="48"/>
                      <a:pt x="5" y="42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37" name="Freeform 166">
                <a:extLst>
                  <a:ext uri="{FF2B5EF4-FFF2-40B4-BE49-F238E27FC236}">
                    <a16:creationId xmlns:a16="http://schemas.microsoft.com/office/drawing/2014/main" id="{46630E01-617D-1640-95B3-E24690F72F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5438" y="5822950"/>
                <a:ext cx="141287" cy="120650"/>
              </a:xfrm>
              <a:custGeom>
                <a:avLst/>
                <a:gdLst>
                  <a:gd name="T0" fmla="*/ 5 w 88"/>
                  <a:gd name="T1" fmla="*/ 67 h 75"/>
                  <a:gd name="T2" fmla="*/ 5 w 88"/>
                  <a:gd name="T3" fmla="*/ 67 h 75"/>
                  <a:gd name="T4" fmla="*/ 8 w 88"/>
                  <a:gd name="T5" fmla="*/ 46 h 75"/>
                  <a:gd name="T6" fmla="*/ 62 w 88"/>
                  <a:gd name="T7" fmla="*/ 5 h 75"/>
                  <a:gd name="T8" fmla="*/ 83 w 88"/>
                  <a:gd name="T9" fmla="*/ 8 h 75"/>
                  <a:gd name="T10" fmla="*/ 83 w 88"/>
                  <a:gd name="T11" fmla="*/ 8 h 75"/>
                  <a:gd name="T12" fmla="*/ 80 w 88"/>
                  <a:gd name="T13" fmla="*/ 29 h 75"/>
                  <a:gd name="T14" fmla="*/ 26 w 88"/>
                  <a:gd name="T15" fmla="*/ 70 h 75"/>
                  <a:gd name="T16" fmla="*/ 5 w 88"/>
                  <a:gd name="T17" fmla="*/ 6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5">
                    <a:moveTo>
                      <a:pt x="5" y="67"/>
                    </a:moveTo>
                    <a:cubicBezTo>
                      <a:pt x="5" y="67"/>
                      <a:pt x="5" y="67"/>
                      <a:pt x="5" y="67"/>
                    </a:cubicBezTo>
                    <a:cubicBezTo>
                      <a:pt x="0" y="61"/>
                      <a:pt x="1" y="51"/>
                      <a:pt x="8" y="46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9" y="0"/>
                      <a:pt x="78" y="1"/>
                      <a:pt x="83" y="8"/>
                    </a:cubicBezTo>
                    <a:cubicBezTo>
                      <a:pt x="83" y="8"/>
                      <a:pt x="83" y="8"/>
                      <a:pt x="83" y="8"/>
                    </a:cubicBezTo>
                    <a:cubicBezTo>
                      <a:pt x="88" y="15"/>
                      <a:pt x="87" y="24"/>
                      <a:pt x="80" y="29"/>
                    </a:cubicBezTo>
                    <a:cubicBezTo>
                      <a:pt x="26" y="70"/>
                      <a:pt x="26" y="70"/>
                      <a:pt x="26" y="70"/>
                    </a:cubicBezTo>
                    <a:cubicBezTo>
                      <a:pt x="19" y="75"/>
                      <a:pt x="10" y="74"/>
                      <a:pt x="5" y="67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38" name="Freeform 167">
                <a:extLst>
                  <a:ext uri="{FF2B5EF4-FFF2-40B4-BE49-F238E27FC236}">
                    <a16:creationId xmlns:a16="http://schemas.microsoft.com/office/drawing/2014/main" id="{C6FD8836-A28B-E34F-9993-B49C7DDAD1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388" y="5765800"/>
                <a:ext cx="141287" cy="120650"/>
              </a:xfrm>
              <a:custGeom>
                <a:avLst/>
                <a:gdLst>
                  <a:gd name="T0" fmla="*/ 5 w 88"/>
                  <a:gd name="T1" fmla="*/ 67 h 75"/>
                  <a:gd name="T2" fmla="*/ 5 w 88"/>
                  <a:gd name="T3" fmla="*/ 67 h 75"/>
                  <a:gd name="T4" fmla="*/ 8 w 88"/>
                  <a:gd name="T5" fmla="*/ 46 h 75"/>
                  <a:gd name="T6" fmla="*/ 62 w 88"/>
                  <a:gd name="T7" fmla="*/ 5 h 75"/>
                  <a:gd name="T8" fmla="*/ 83 w 88"/>
                  <a:gd name="T9" fmla="*/ 8 h 75"/>
                  <a:gd name="T10" fmla="*/ 83 w 88"/>
                  <a:gd name="T11" fmla="*/ 8 h 75"/>
                  <a:gd name="T12" fmla="*/ 81 w 88"/>
                  <a:gd name="T13" fmla="*/ 29 h 75"/>
                  <a:gd name="T14" fmla="*/ 26 w 88"/>
                  <a:gd name="T15" fmla="*/ 70 h 75"/>
                  <a:gd name="T16" fmla="*/ 5 w 88"/>
                  <a:gd name="T17" fmla="*/ 6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5">
                    <a:moveTo>
                      <a:pt x="5" y="67"/>
                    </a:moveTo>
                    <a:cubicBezTo>
                      <a:pt x="5" y="67"/>
                      <a:pt x="5" y="67"/>
                      <a:pt x="5" y="67"/>
                    </a:cubicBezTo>
                    <a:cubicBezTo>
                      <a:pt x="0" y="61"/>
                      <a:pt x="1" y="51"/>
                      <a:pt x="8" y="46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9" y="0"/>
                      <a:pt x="78" y="1"/>
                      <a:pt x="83" y="8"/>
                    </a:cubicBezTo>
                    <a:cubicBezTo>
                      <a:pt x="83" y="8"/>
                      <a:pt x="83" y="8"/>
                      <a:pt x="83" y="8"/>
                    </a:cubicBezTo>
                    <a:cubicBezTo>
                      <a:pt x="88" y="14"/>
                      <a:pt x="87" y="24"/>
                      <a:pt x="81" y="29"/>
                    </a:cubicBezTo>
                    <a:cubicBezTo>
                      <a:pt x="26" y="70"/>
                      <a:pt x="26" y="70"/>
                      <a:pt x="26" y="70"/>
                    </a:cubicBezTo>
                    <a:cubicBezTo>
                      <a:pt x="20" y="75"/>
                      <a:pt x="10" y="74"/>
                      <a:pt x="5" y="67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39" name="Freeform 168">
                <a:extLst>
                  <a:ext uri="{FF2B5EF4-FFF2-40B4-BE49-F238E27FC236}">
                    <a16:creationId xmlns:a16="http://schemas.microsoft.com/office/drawing/2014/main" id="{0EA1CD07-739C-7348-B5F6-6FE118C52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2100" y="5705475"/>
                <a:ext cx="141287" cy="119063"/>
              </a:xfrm>
              <a:custGeom>
                <a:avLst/>
                <a:gdLst>
                  <a:gd name="T0" fmla="*/ 5 w 89"/>
                  <a:gd name="T1" fmla="*/ 67 h 75"/>
                  <a:gd name="T2" fmla="*/ 5 w 89"/>
                  <a:gd name="T3" fmla="*/ 67 h 75"/>
                  <a:gd name="T4" fmla="*/ 8 w 89"/>
                  <a:gd name="T5" fmla="*/ 46 h 75"/>
                  <a:gd name="T6" fmla="*/ 63 w 89"/>
                  <a:gd name="T7" fmla="*/ 5 h 75"/>
                  <a:gd name="T8" fmla="*/ 84 w 89"/>
                  <a:gd name="T9" fmla="*/ 8 h 75"/>
                  <a:gd name="T10" fmla="*/ 84 w 89"/>
                  <a:gd name="T11" fmla="*/ 8 h 75"/>
                  <a:gd name="T12" fmla="*/ 81 w 89"/>
                  <a:gd name="T13" fmla="*/ 29 h 75"/>
                  <a:gd name="T14" fmla="*/ 26 w 89"/>
                  <a:gd name="T15" fmla="*/ 70 h 75"/>
                  <a:gd name="T16" fmla="*/ 5 w 89"/>
                  <a:gd name="T17" fmla="*/ 6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75">
                    <a:moveTo>
                      <a:pt x="5" y="67"/>
                    </a:moveTo>
                    <a:cubicBezTo>
                      <a:pt x="5" y="67"/>
                      <a:pt x="5" y="67"/>
                      <a:pt x="5" y="67"/>
                    </a:cubicBezTo>
                    <a:cubicBezTo>
                      <a:pt x="0" y="61"/>
                      <a:pt x="2" y="51"/>
                      <a:pt x="8" y="46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9" y="0"/>
                      <a:pt x="79" y="1"/>
                      <a:pt x="84" y="8"/>
                    </a:cubicBezTo>
                    <a:cubicBezTo>
                      <a:pt x="84" y="8"/>
                      <a:pt x="84" y="8"/>
                      <a:pt x="84" y="8"/>
                    </a:cubicBezTo>
                    <a:cubicBezTo>
                      <a:pt x="89" y="15"/>
                      <a:pt x="87" y="24"/>
                      <a:pt x="81" y="29"/>
                    </a:cubicBezTo>
                    <a:cubicBezTo>
                      <a:pt x="26" y="70"/>
                      <a:pt x="26" y="70"/>
                      <a:pt x="26" y="70"/>
                    </a:cubicBezTo>
                    <a:cubicBezTo>
                      <a:pt x="20" y="75"/>
                      <a:pt x="10" y="74"/>
                      <a:pt x="5" y="67"/>
                    </a:cubicBezTo>
                    <a:close/>
                  </a:path>
                </a:pathLst>
              </a:custGeom>
              <a:solidFill>
                <a:srgbClr val="FDD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45558E09-91D2-2A4F-B152-94AD86E7301D}"/>
                </a:ext>
              </a:extLst>
            </p:cNvPr>
            <p:cNvGrpSpPr/>
            <p:nvPr/>
          </p:nvGrpSpPr>
          <p:grpSpPr>
            <a:xfrm>
              <a:off x="19076781" y="10663835"/>
              <a:ext cx="3783614" cy="2605997"/>
              <a:chOff x="9540875" y="5332413"/>
              <a:chExt cx="1892300" cy="1303338"/>
            </a:xfrm>
          </p:grpSpPr>
          <p:sp>
            <p:nvSpPr>
              <p:cNvPr id="142" name="Freeform 133">
                <a:extLst>
                  <a:ext uri="{FF2B5EF4-FFF2-40B4-BE49-F238E27FC236}">
                    <a16:creationId xmlns:a16="http://schemas.microsoft.com/office/drawing/2014/main" id="{349E03ED-50FF-D14C-BF68-114BB88CF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8363" y="5332413"/>
                <a:ext cx="1455737" cy="1036638"/>
              </a:xfrm>
              <a:custGeom>
                <a:avLst/>
                <a:gdLst>
                  <a:gd name="T0" fmla="*/ 65 w 908"/>
                  <a:gd name="T1" fmla="*/ 646 h 646"/>
                  <a:gd name="T2" fmla="*/ 843 w 908"/>
                  <a:gd name="T3" fmla="*/ 646 h 646"/>
                  <a:gd name="T4" fmla="*/ 908 w 908"/>
                  <a:gd name="T5" fmla="*/ 581 h 646"/>
                  <a:gd name="T6" fmla="*/ 908 w 908"/>
                  <a:gd name="T7" fmla="*/ 65 h 646"/>
                  <a:gd name="T8" fmla="*/ 843 w 908"/>
                  <a:gd name="T9" fmla="*/ 0 h 646"/>
                  <a:gd name="T10" fmla="*/ 65 w 908"/>
                  <a:gd name="T11" fmla="*/ 0 h 646"/>
                  <a:gd name="T12" fmla="*/ 0 w 908"/>
                  <a:gd name="T13" fmla="*/ 65 h 646"/>
                  <a:gd name="T14" fmla="*/ 0 w 908"/>
                  <a:gd name="T15" fmla="*/ 581 h 646"/>
                  <a:gd name="T16" fmla="*/ 65 w 908"/>
                  <a:gd name="T17" fmla="*/ 646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8" h="646">
                    <a:moveTo>
                      <a:pt x="65" y="646"/>
                    </a:moveTo>
                    <a:cubicBezTo>
                      <a:pt x="843" y="646"/>
                      <a:pt x="843" y="646"/>
                      <a:pt x="843" y="646"/>
                    </a:cubicBezTo>
                    <a:cubicBezTo>
                      <a:pt x="878" y="646"/>
                      <a:pt x="908" y="617"/>
                      <a:pt x="908" y="581"/>
                    </a:cubicBezTo>
                    <a:cubicBezTo>
                      <a:pt x="908" y="65"/>
                      <a:pt x="908" y="65"/>
                      <a:pt x="908" y="65"/>
                    </a:cubicBezTo>
                    <a:cubicBezTo>
                      <a:pt x="908" y="29"/>
                      <a:pt x="878" y="0"/>
                      <a:pt x="843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30" y="0"/>
                      <a:pt x="0" y="29"/>
                      <a:pt x="0" y="65"/>
                    </a:cubicBezTo>
                    <a:cubicBezTo>
                      <a:pt x="0" y="581"/>
                      <a:pt x="0" y="581"/>
                      <a:pt x="0" y="581"/>
                    </a:cubicBezTo>
                    <a:cubicBezTo>
                      <a:pt x="0" y="617"/>
                      <a:pt x="30" y="646"/>
                      <a:pt x="65" y="646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43" name="Freeform 134">
                <a:extLst>
                  <a:ext uri="{FF2B5EF4-FFF2-40B4-BE49-F238E27FC236}">
                    <a16:creationId xmlns:a16="http://schemas.microsoft.com/office/drawing/2014/main" id="{9F8D0BF7-C72A-F14B-BBDC-93E642380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8363" y="5372100"/>
                <a:ext cx="1455737" cy="996950"/>
              </a:xfrm>
              <a:custGeom>
                <a:avLst/>
                <a:gdLst>
                  <a:gd name="T0" fmla="*/ 63 w 908"/>
                  <a:gd name="T1" fmla="*/ 621 h 621"/>
                  <a:gd name="T2" fmla="*/ 845 w 908"/>
                  <a:gd name="T3" fmla="*/ 621 h 621"/>
                  <a:gd name="T4" fmla="*/ 908 w 908"/>
                  <a:gd name="T5" fmla="*/ 558 h 621"/>
                  <a:gd name="T6" fmla="*/ 908 w 908"/>
                  <a:gd name="T7" fmla="*/ 63 h 621"/>
                  <a:gd name="T8" fmla="*/ 845 w 908"/>
                  <a:gd name="T9" fmla="*/ 0 h 621"/>
                  <a:gd name="T10" fmla="*/ 63 w 908"/>
                  <a:gd name="T11" fmla="*/ 0 h 621"/>
                  <a:gd name="T12" fmla="*/ 0 w 908"/>
                  <a:gd name="T13" fmla="*/ 63 h 621"/>
                  <a:gd name="T14" fmla="*/ 0 w 908"/>
                  <a:gd name="T15" fmla="*/ 558 h 621"/>
                  <a:gd name="T16" fmla="*/ 63 w 908"/>
                  <a:gd name="T17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8" h="621">
                    <a:moveTo>
                      <a:pt x="63" y="621"/>
                    </a:moveTo>
                    <a:cubicBezTo>
                      <a:pt x="845" y="621"/>
                      <a:pt x="845" y="621"/>
                      <a:pt x="845" y="621"/>
                    </a:cubicBezTo>
                    <a:cubicBezTo>
                      <a:pt x="879" y="621"/>
                      <a:pt x="908" y="593"/>
                      <a:pt x="908" y="558"/>
                    </a:cubicBezTo>
                    <a:cubicBezTo>
                      <a:pt x="908" y="63"/>
                      <a:pt x="908" y="63"/>
                      <a:pt x="908" y="63"/>
                    </a:cubicBezTo>
                    <a:cubicBezTo>
                      <a:pt x="908" y="28"/>
                      <a:pt x="879" y="0"/>
                      <a:pt x="84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9" y="0"/>
                      <a:pt x="0" y="28"/>
                      <a:pt x="0" y="63"/>
                    </a:cubicBezTo>
                    <a:cubicBezTo>
                      <a:pt x="0" y="558"/>
                      <a:pt x="0" y="558"/>
                      <a:pt x="0" y="558"/>
                    </a:cubicBezTo>
                    <a:cubicBezTo>
                      <a:pt x="0" y="593"/>
                      <a:pt x="29" y="621"/>
                      <a:pt x="63" y="621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44" name="Freeform 135">
                <a:extLst>
                  <a:ext uri="{FF2B5EF4-FFF2-40B4-BE49-F238E27FC236}">
                    <a16:creationId xmlns:a16="http://schemas.microsoft.com/office/drawing/2014/main" id="{75FA20C1-7141-A04D-BF29-E42FB88549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0875" y="6565900"/>
                <a:ext cx="1892300" cy="69850"/>
              </a:xfrm>
              <a:custGeom>
                <a:avLst/>
                <a:gdLst>
                  <a:gd name="T0" fmla="*/ 21 w 1180"/>
                  <a:gd name="T1" fmla="*/ 43 h 43"/>
                  <a:gd name="T2" fmla="*/ 1159 w 1180"/>
                  <a:gd name="T3" fmla="*/ 43 h 43"/>
                  <a:gd name="T4" fmla="*/ 1180 w 1180"/>
                  <a:gd name="T5" fmla="*/ 22 h 43"/>
                  <a:gd name="T6" fmla="*/ 1180 w 1180"/>
                  <a:gd name="T7" fmla="*/ 22 h 43"/>
                  <a:gd name="T8" fmla="*/ 1159 w 1180"/>
                  <a:gd name="T9" fmla="*/ 0 h 43"/>
                  <a:gd name="T10" fmla="*/ 21 w 1180"/>
                  <a:gd name="T11" fmla="*/ 0 h 43"/>
                  <a:gd name="T12" fmla="*/ 0 w 1180"/>
                  <a:gd name="T13" fmla="*/ 22 h 43"/>
                  <a:gd name="T14" fmla="*/ 0 w 1180"/>
                  <a:gd name="T15" fmla="*/ 22 h 43"/>
                  <a:gd name="T16" fmla="*/ 21 w 1180"/>
                  <a:gd name="T1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80" h="43">
                    <a:moveTo>
                      <a:pt x="21" y="43"/>
                    </a:moveTo>
                    <a:cubicBezTo>
                      <a:pt x="1159" y="43"/>
                      <a:pt x="1159" y="43"/>
                      <a:pt x="1159" y="43"/>
                    </a:cubicBezTo>
                    <a:cubicBezTo>
                      <a:pt x="1171" y="43"/>
                      <a:pt x="1180" y="34"/>
                      <a:pt x="1180" y="22"/>
                    </a:cubicBezTo>
                    <a:cubicBezTo>
                      <a:pt x="1180" y="22"/>
                      <a:pt x="1180" y="22"/>
                      <a:pt x="1180" y="22"/>
                    </a:cubicBezTo>
                    <a:cubicBezTo>
                      <a:pt x="1180" y="9"/>
                      <a:pt x="1171" y="0"/>
                      <a:pt x="1159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9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45" name="Freeform 136">
                <a:extLst>
                  <a:ext uri="{FF2B5EF4-FFF2-40B4-BE49-F238E27FC236}">
                    <a16:creationId xmlns:a16="http://schemas.microsoft.com/office/drawing/2014/main" id="{7261C33D-46B7-114A-8A05-C8503A852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85413" y="6069013"/>
                <a:ext cx="401637" cy="566738"/>
              </a:xfrm>
              <a:custGeom>
                <a:avLst/>
                <a:gdLst>
                  <a:gd name="T0" fmla="*/ 29 w 251"/>
                  <a:gd name="T1" fmla="*/ 353 h 353"/>
                  <a:gd name="T2" fmla="*/ 223 w 251"/>
                  <a:gd name="T3" fmla="*/ 353 h 353"/>
                  <a:gd name="T4" fmla="*/ 248 w 251"/>
                  <a:gd name="T5" fmla="*/ 323 h 353"/>
                  <a:gd name="T6" fmla="*/ 199 w 251"/>
                  <a:gd name="T7" fmla="*/ 20 h 353"/>
                  <a:gd name="T8" fmla="*/ 184 w 251"/>
                  <a:gd name="T9" fmla="*/ 1 h 353"/>
                  <a:gd name="T10" fmla="*/ 68 w 251"/>
                  <a:gd name="T11" fmla="*/ 1 h 353"/>
                  <a:gd name="T12" fmla="*/ 53 w 251"/>
                  <a:gd name="T13" fmla="*/ 20 h 353"/>
                  <a:gd name="T14" fmla="*/ 4 w 251"/>
                  <a:gd name="T15" fmla="*/ 323 h 353"/>
                  <a:gd name="T16" fmla="*/ 29 w 251"/>
                  <a:gd name="T17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1" h="353">
                    <a:moveTo>
                      <a:pt x="29" y="353"/>
                    </a:moveTo>
                    <a:cubicBezTo>
                      <a:pt x="223" y="353"/>
                      <a:pt x="223" y="353"/>
                      <a:pt x="223" y="353"/>
                    </a:cubicBezTo>
                    <a:cubicBezTo>
                      <a:pt x="237" y="353"/>
                      <a:pt x="251" y="345"/>
                      <a:pt x="248" y="323"/>
                    </a:cubicBezTo>
                    <a:cubicBezTo>
                      <a:pt x="199" y="20"/>
                      <a:pt x="199" y="20"/>
                      <a:pt x="199" y="20"/>
                    </a:cubicBezTo>
                    <a:cubicBezTo>
                      <a:pt x="196" y="0"/>
                      <a:pt x="197" y="1"/>
                      <a:pt x="184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57" y="1"/>
                      <a:pt x="56" y="0"/>
                      <a:pt x="53" y="20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0" y="346"/>
                      <a:pt x="15" y="353"/>
                      <a:pt x="29" y="353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71CCC7-3F2E-F442-873C-682F44A49CC5}"/>
              </a:ext>
            </a:extLst>
          </p:cNvPr>
          <p:cNvGrpSpPr/>
          <p:nvPr/>
        </p:nvGrpSpPr>
        <p:grpSpPr>
          <a:xfrm>
            <a:off x="9525" y="13269830"/>
            <a:ext cx="24545880" cy="609441"/>
            <a:chOff x="4763" y="6635750"/>
            <a:chExt cx="12276137" cy="304800"/>
          </a:xfrm>
        </p:grpSpPr>
        <p:sp>
          <p:nvSpPr>
            <p:cNvPr id="148" name="Rectangle 144">
              <a:extLst>
                <a:ext uri="{FF2B5EF4-FFF2-40B4-BE49-F238E27FC236}">
                  <a16:creationId xmlns:a16="http://schemas.microsoft.com/office/drawing/2014/main" id="{63F429F8-78C4-0044-946E-EEEEE1C76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3" y="6635750"/>
              <a:ext cx="12276137" cy="304800"/>
            </a:xfrm>
            <a:prstGeom prst="rect">
              <a:avLst/>
            </a:pr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49" name="Rectangle 145">
              <a:extLst>
                <a:ext uri="{FF2B5EF4-FFF2-40B4-BE49-F238E27FC236}">
                  <a16:creationId xmlns:a16="http://schemas.microsoft.com/office/drawing/2014/main" id="{565CD4C4-8D3D-8F49-A243-9DC278A36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3" y="6788150"/>
              <a:ext cx="12276137" cy="1524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81EE7E06-B152-774E-A00A-260018DCE510}"/>
              </a:ext>
            </a:extLst>
          </p:cNvPr>
          <p:cNvSpPr txBox="1"/>
          <p:nvPr/>
        </p:nvSpPr>
        <p:spPr>
          <a:xfrm>
            <a:off x="3019022" y="2457978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pc="300" dirty="0">
                <a:solidFill>
                  <a:schemeClr val="tx2"/>
                </a:solidFill>
                <a:latin typeface="Oswald" panose="02000503000000000000" pitchFamily="2" charset="77"/>
              </a:rPr>
              <a:t>Girls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BFC53A7-AF5F-5E42-BC85-6E7004F1D3C5}"/>
              </a:ext>
            </a:extLst>
          </p:cNvPr>
          <p:cNvSpPr txBox="1"/>
          <p:nvPr/>
        </p:nvSpPr>
        <p:spPr>
          <a:xfrm>
            <a:off x="6030740" y="598595"/>
            <a:ext cx="12316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SOCIAL MEDIA DEMOGRAPHIC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DAFFFD0-C9EE-3445-930D-76AA3A613455}"/>
              </a:ext>
            </a:extLst>
          </p:cNvPr>
          <p:cNvCxnSpPr/>
          <p:nvPr/>
        </p:nvCxnSpPr>
        <p:spPr>
          <a:xfrm>
            <a:off x="10686475" y="374754"/>
            <a:ext cx="2743200" cy="0"/>
          </a:xfrm>
          <a:prstGeom prst="line">
            <a:avLst/>
          </a:prstGeom>
          <a:ln w="508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18A7230-18F1-1A42-9876-B35478E3A23E}"/>
              </a:ext>
            </a:extLst>
          </p:cNvPr>
          <p:cNvSpPr txBox="1"/>
          <p:nvPr/>
        </p:nvSpPr>
        <p:spPr>
          <a:xfrm>
            <a:off x="8838547" y="2457978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pc="300" dirty="0">
                <a:solidFill>
                  <a:schemeClr val="tx2"/>
                </a:solidFill>
                <a:latin typeface="Oswald" panose="02000503000000000000" pitchFamily="2" charset="77"/>
              </a:rPr>
              <a:t>Boys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A207F46-B8C2-2A44-9316-6B1D8A8CB91B}"/>
              </a:ext>
            </a:extLst>
          </p:cNvPr>
          <p:cNvSpPr txBox="1"/>
          <p:nvPr/>
        </p:nvSpPr>
        <p:spPr>
          <a:xfrm>
            <a:off x="14375879" y="2457978"/>
            <a:ext cx="172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pc="300" dirty="0">
                <a:solidFill>
                  <a:schemeClr val="tx2"/>
                </a:solidFill>
                <a:latin typeface="Oswald" panose="02000503000000000000" pitchFamily="2" charset="77"/>
              </a:rPr>
              <a:t>Women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9AAE533-8273-E345-B384-C3DA05CA5FD3}"/>
              </a:ext>
            </a:extLst>
          </p:cNvPr>
          <p:cNvSpPr txBox="1"/>
          <p:nvPr/>
        </p:nvSpPr>
        <p:spPr>
          <a:xfrm>
            <a:off x="20422685" y="2457978"/>
            <a:ext cx="1075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pc="300" dirty="0">
                <a:solidFill>
                  <a:schemeClr val="tx2"/>
                </a:solidFill>
                <a:latin typeface="Oswald" panose="02000503000000000000" pitchFamily="2" charset="77"/>
              </a:rPr>
              <a:t>Men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E00B71-FE71-244E-8B6F-2EF87125C06F}"/>
              </a:ext>
            </a:extLst>
          </p:cNvPr>
          <p:cNvGrpSpPr/>
          <p:nvPr/>
        </p:nvGrpSpPr>
        <p:grpSpPr>
          <a:xfrm>
            <a:off x="1596305" y="3453804"/>
            <a:ext cx="1443024" cy="3210117"/>
            <a:chOff x="1596305" y="3453804"/>
            <a:chExt cx="1443024" cy="3210117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EC86DAD-A2DD-1840-BD1F-9700C7223D82}"/>
                </a:ext>
              </a:extLst>
            </p:cNvPr>
            <p:cNvSpPr/>
            <p:nvPr/>
          </p:nvSpPr>
          <p:spPr>
            <a:xfrm>
              <a:off x="1596305" y="3453804"/>
              <a:ext cx="10679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Source Sans Pro Light" panose="020B0403030403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Twitter</a:t>
              </a:r>
              <a:endParaRPr lang="en-US" sz="2400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2023344-9E50-F64B-9188-7A14197A7947}"/>
                </a:ext>
              </a:extLst>
            </p:cNvPr>
            <p:cNvSpPr/>
            <p:nvPr/>
          </p:nvSpPr>
          <p:spPr>
            <a:xfrm>
              <a:off x="1596305" y="4828030"/>
              <a:ext cx="140936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Source Sans Pro Light" panose="020B0403030403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Facebook</a:t>
              </a:r>
              <a:endParaRPr lang="en-US" sz="2400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1B5B3B56-CFC4-E641-97E3-52BF0A2351E4}"/>
                </a:ext>
              </a:extLst>
            </p:cNvPr>
            <p:cNvSpPr/>
            <p:nvPr/>
          </p:nvSpPr>
          <p:spPr>
            <a:xfrm>
              <a:off x="1596305" y="6202256"/>
              <a:ext cx="14430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Source Sans Pro Light" panose="020B0403030403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Instagram</a:t>
              </a:r>
              <a:endParaRPr lang="en-US" sz="2400" dirty="0"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02001D-8E63-5B4B-B7C1-EA2B74BB61A7}"/>
              </a:ext>
            </a:extLst>
          </p:cNvPr>
          <p:cNvGrpSpPr/>
          <p:nvPr/>
        </p:nvGrpSpPr>
        <p:grpSpPr>
          <a:xfrm>
            <a:off x="4981565" y="3971070"/>
            <a:ext cx="1260281" cy="3394784"/>
            <a:chOff x="4981565" y="3971070"/>
            <a:chExt cx="1260281" cy="3394784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E9929E93-9EF1-1A4C-9168-34AB492B79BB}"/>
                </a:ext>
              </a:extLst>
            </p:cNvPr>
            <p:cNvSpPr txBox="1"/>
            <p:nvPr/>
          </p:nvSpPr>
          <p:spPr>
            <a:xfrm>
              <a:off x="4981565" y="3971070"/>
              <a:ext cx="1257075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b="1" spc="300" dirty="0">
                  <a:solidFill>
                    <a:schemeClr val="tx2"/>
                  </a:solidFill>
                  <a:latin typeface="Oswald" panose="02000503000000000000" pitchFamily="2" charset="77"/>
                </a:rPr>
                <a:t>30%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B9DB424-6C86-774A-AA70-4320243D4B8C}"/>
                </a:ext>
              </a:extLst>
            </p:cNvPr>
            <p:cNvSpPr txBox="1"/>
            <p:nvPr/>
          </p:nvSpPr>
          <p:spPr>
            <a:xfrm>
              <a:off x="4981565" y="5345297"/>
              <a:ext cx="1260281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b="1" spc="300" dirty="0">
                  <a:solidFill>
                    <a:schemeClr val="tx2"/>
                  </a:solidFill>
                  <a:latin typeface="Oswald" panose="02000503000000000000" pitchFamily="2" charset="77"/>
                </a:rPr>
                <a:t>40%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305928B-DDC5-3047-8E80-838BED3DBFD7}"/>
                </a:ext>
              </a:extLst>
            </p:cNvPr>
            <p:cNvSpPr txBox="1"/>
            <p:nvPr/>
          </p:nvSpPr>
          <p:spPr>
            <a:xfrm>
              <a:off x="4981565" y="6719523"/>
              <a:ext cx="1260281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b="1" spc="300" dirty="0">
                  <a:solidFill>
                    <a:schemeClr val="tx2"/>
                  </a:solidFill>
                  <a:latin typeface="Oswald" panose="02000503000000000000" pitchFamily="2" charset="77"/>
                </a:rPr>
                <a:t>60%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7FB2913-E595-BE45-9523-986E26639091}"/>
              </a:ext>
            </a:extLst>
          </p:cNvPr>
          <p:cNvGrpSpPr/>
          <p:nvPr/>
        </p:nvGrpSpPr>
        <p:grpSpPr>
          <a:xfrm>
            <a:off x="7223255" y="3453804"/>
            <a:ext cx="1443024" cy="3210117"/>
            <a:chOff x="7223255" y="3453804"/>
            <a:chExt cx="1443024" cy="3210117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316C2A6-4E46-B249-80F8-2E72CAF45ACD}"/>
                </a:ext>
              </a:extLst>
            </p:cNvPr>
            <p:cNvSpPr/>
            <p:nvPr/>
          </p:nvSpPr>
          <p:spPr>
            <a:xfrm>
              <a:off x="7223255" y="3453804"/>
              <a:ext cx="10679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Source Sans Pro Light" panose="020B0403030403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Twitter</a:t>
              </a:r>
              <a:endParaRPr lang="en-US" sz="2400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F1F8345-F299-6949-A3CC-3AED9B510D93}"/>
                </a:ext>
              </a:extLst>
            </p:cNvPr>
            <p:cNvSpPr/>
            <p:nvPr/>
          </p:nvSpPr>
          <p:spPr>
            <a:xfrm>
              <a:off x="7223255" y="4828030"/>
              <a:ext cx="140936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Source Sans Pro Light" panose="020B0403030403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Facebook</a:t>
              </a:r>
              <a:endParaRPr lang="en-US" sz="2400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C867D070-E0BF-614F-B7BE-C8A97274A467}"/>
                </a:ext>
              </a:extLst>
            </p:cNvPr>
            <p:cNvSpPr/>
            <p:nvPr/>
          </p:nvSpPr>
          <p:spPr>
            <a:xfrm>
              <a:off x="7223255" y="6202256"/>
              <a:ext cx="14430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Source Sans Pro Light" panose="020B0403030403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Instagram</a:t>
              </a:r>
              <a:endParaRPr lang="en-US" sz="2400" dirty="0"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5DF902E-EF69-E14E-B940-03D2D9BC665C}"/>
              </a:ext>
            </a:extLst>
          </p:cNvPr>
          <p:cNvGrpSpPr/>
          <p:nvPr/>
        </p:nvGrpSpPr>
        <p:grpSpPr>
          <a:xfrm>
            <a:off x="10608515" y="3971070"/>
            <a:ext cx="1258678" cy="3394784"/>
            <a:chOff x="10608515" y="3971070"/>
            <a:chExt cx="1258678" cy="3394784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B33A084F-93D6-D441-8A4B-AA9D14FF508E}"/>
                </a:ext>
              </a:extLst>
            </p:cNvPr>
            <p:cNvSpPr txBox="1"/>
            <p:nvPr/>
          </p:nvSpPr>
          <p:spPr>
            <a:xfrm>
              <a:off x="10608515" y="3971070"/>
              <a:ext cx="1257075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b="1" spc="300" dirty="0">
                  <a:solidFill>
                    <a:schemeClr val="tx2"/>
                  </a:solidFill>
                  <a:latin typeface="Oswald" panose="02000503000000000000" pitchFamily="2" charset="77"/>
                </a:rPr>
                <a:t>30%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CB6076A-5AB6-C74F-87D5-B11403F129C4}"/>
                </a:ext>
              </a:extLst>
            </p:cNvPr>
            <p:cNvSpPr txBox="1"/>
            <p:nvPr/>
          </p:nvSpPr>
          <p:spPr>
            <a:xfrm>
              <a:off x="10608515" y="5345297"/>
              <a:ext cx="1258678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b="1" spc="300" dirty="0">
                  <a:solidFill>
                    <a:schemeClr val="tx2"/>
                  </a:solidFill>
                  <a:latin typeface="Oswald" panose="02000503000000000000" pitchFamily="2" charset="77"/>
                </a:rPr>
                <a:t>20%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DB31D14-5639-A84B-8773-950D2D19DA47}"/>
                </a:ext>
              </a:extLst>
            </p:cNvPr>
            <p:cNvSpPr txBox="1"/>
            <p:nvPr/>
          </p:nvSpPr>
          <p:spPr>
            <a:xfrm>
              <a:off x="10608515" y="6719523"/>
              <a:ext cx="1257075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b="1" spc="300" dirty="0">
                  <a:solidFill>
                    <a:schemeClr val="tx2"/>
                  </a:solidFill>
                  <a:latin typeface="Oswald" panose="02000503000000000000" pitchFamily="2" charset="77"/>
                </a:rPr>
                <a:t>50%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3D90D41-DDD8-F442-9CF8-68A85AAF5A41}"/>
              </a:ext>
            </a:extLst>
          </p:cNvPr>
          <p:cNvGrpSpPr/>
          <p:nvPr/>
        </p:nvGrpSpPr>
        <p:grpSpPr>
          <a:xfrm>
            <a:off x="12844400" y="3453804"/>
            <a:ext cx="1443024" cy="3210117"/>
            <a:chOff x="12844400" y="3453804"/>
            <a:chExt cx="1443024" cy="3210117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3D1D994-96FF-764B-B409-EAEF883A476B}"/>
                </a:ext>
              </a:extLst>
            </p:cNvPr>
            <p:cNvSpPr/>
            <p:nvPr/>
          </p:nvSpPr>
          <p:spPr>
            <a:xfrm>
              <a:off x="12844400" y="3453804"/>
              <a:ext cx="10679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Source Sans Pro Light" panose="020B0403030403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Twitter</a:t>
              </a:r>
              <a:endParaRPr lang="en-US" sz="2400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6731B906-C293-4943-BBBB-071E9A548A98}"/>
                </a:ext>
              </a:extLst>
            </p:cNvPr>
            <p:cNvSpPr/>
            <p:nvPr/>
          </p:nvSpPr>
          <p:spPr>
            <a:xfrm>
              <a:off x="12844400" y="4828030"/>
              <a:ext cx="140936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Source Sans Pro Light" panose="020B0403030403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Facebook</a:t>
              </a:r>
              <a:endParaRPr lang="en-US" sz="2400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BC34C20A-E0DF-5043-A8F7-66670A4E753D}"/>
                </a:ext>
              </a:extLst>
            </p:cNvPr>
            <p:cNvSpPr/>
            <p:nvPr/>
          </p:nvSpPr>
          <p:spPr>
            <a:xfrm>
              <a:off x="12844400" y="6202256"/>
              <a:ext cx="14430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Source Sans Pro Light" panose="020B0403030403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Instagram</a:t>
              </a:r>
              <a:endParaRPr lang="en-US" sz="2400" dirty="0"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29213A9-C010-A940-A188-4BAF06B96DFD}"/>
              </a:ext>
            </a:extLst>
          </p:cNvPr>
          <p:cNvGrpSpPr/>
          <p:nvPr/>
        </p:nvGrpSpPr>
        <p:grpSpPr>
          <a:xfrm>
            <a:off x="16229660" y="3971070"/>
            <a:ext cx="1260281" cy="3394784"/>
            <a:chOff x="16229660" y="3971070"/>
            <a:chExt cx="1260281" cy="3394784"/>
          </a:xfrm>
        </p:grpSpPr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44EFB228-B84C-F649-A517-3DB2FD81DB7D}"/>
                </a:ext>
              </a:extLst>
            </p:cNvPr>
            <p:cNvSpPr txBox="1"/>
            <p:nvPr/>
          </p:nvSpPr>
          <p:spPr>
            <a:xfrm>
              <a:off x="16229660" y="3971070"/>
              <a:ext cx="1260281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b="1" spc="300" dirty="0">
                  <a:solidFill>
                    <a:schemeClr val="tx2"/>
                  </a:solidFill>
                  <a:latin typeface="Oswald" panose="02000503000000000000" pitchFamily="2" charset="77"/>
                </a:rPr>
                <a:t>40%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84D94EA6-94F4-964F-ABB0-6F7D36C57094}"/>
                </a:ext>
              </a:extLst>
            </p:cNvPr>
            <p:cNvSpPr txBox="1"/>
            <p:nvPr/>
          </p:nvSpPr>
          <p:spPr>
            <a:xfrm>
              <a:off x="16229660" y="5345297"/>
              <a:ext cx="1257075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b="1" spc="300" dirty="0">
                  <a:solidFill>
                    <a:schemeClr val="tx2"/>
                  </a:solidFill>
                  <a:latin typeface="Oswald" panose="02000503000000000000" pitchFamily="2" charset="77"/>
                </a:rPr>
                <a:t>30%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1524ED10-577A-214F-B6A8-36796DBD8B66}"/>
                </a:ext>
              </a:extLst>
            </p:cNvPr>
            <p:cNvSpPr txBox="1"/>
            <p:nvPr/>
          </p:nvSpPr>
          <p:spPr>
            <a:xfrm>
              <a:off x="16229660" y="6719523"/>
              <a:ext cx="1244251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b="1" spc="300" dirty="0">
                  <a:solidFill>
                    <a:schemeClr val="tx2"/>
                  </a:solidFill>
                  <a:latin typeface="Oswald" panose="02000503000000000000" pitchFamily="2" charset="77"/>
                </a:rPr>
                <a:t>70%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6D8AE1F-14FF-A14E-9EAC-8B6060B661A3}"/>
              </a:ext>
            </a:extLst>
          </p:cNvPr>
          <p:cNvGrpSpPr/>
          <p:nvPr/>
        </p:nvGrpSpPr>
        <p:grpSpPr>
          <a:xfrm>
            <a:off x="18410629" y="3453804"/>
            <a:ext cx="1443024" cy="3210117"/>
            <a:chOff x="18410629" y="3453804"/>
            <a:chExt cx="1443024" cy="3210117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04E2694-A9BB-204E-98F9-694D74450789}"/>
                </a:ext>
              </a:extLst>
            </p:cNvPr>
            <p:cNvSpPr/>
            <p:nvPr/>
          </p:nvSpPr>
          <p:spPr>
            <a:xfrm>
              <a:off x="18410629" y="3453804"/>
              <a:ext cx="10679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Source Sans Pro Light" panose="020B0403030403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Twitter</a:t>
              </a:r>
              <a:endParaRPr lang="en-US" sz="2400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03C7BFC-E958-274A-8AA2-733A5D3798DF}"/>
                </a:ext>
              </a:extLst>
            </p:cNvPr>
            <p:cNvSpPr/>
            <p:nvPr/>
          </p:nvSpPr>
          <p:spPr>
            <a:xfrm>
              <a:off x="18410629" y="4828030"/>
              <a:ext cx="140936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Source Sans Pro Light" panose="020B0403030403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Facebook</a:t>
              </a:r>
              <a:endParaRPr lang="en-US" sz="2400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3DD91F3-E7FB-5241-854C-AACA93DB2AE2}"/>
                </a:ext>
              </a:extLst>
            </p:cNvPr>
            <p:cNvSpPr/>
            <p:nvPr/>
          </p:nvSpPr>
          <p:spPr>
            <a:xfrm>
              <a:off x="18410629" y="6202256"/>
              <a:ext cx="14430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Source Sans Pro Light" panose="020B0403030403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Instagram</a:t>
              </a:r>
              <a:endParaRPr lang="en-US" sz="2400" dirty="0"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71C48F2-03D4-0A40-99DE-5E0550C1768F}"/>
              </a:ext>
            </a:extLst>
          </p:cNvPr>
          <p:cNvGrpSpPr/>
          <p:nvPr/>
        </p:nvGrpSpPr>
        <p:grpSpPr>
          <a:xfrm>
            <a:off x="21795889" y="3971070"/>
            <a:ext cx="1257075" cy="3394784"/>
            <a:chOff x="21795889" y="3971070"/>
            <a:chExt cx="1257075" cy="3394784"/>
          </a:xfrm>
        </p:grpSpPr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179386C8-70BC-1541-88C2-2ECA9C728F08}"/>
                </a:ext>
              </a:extLst>
            </p:cNvPr>
            <p:cNvSpPr txBox="1"/>
            <p:nvPr/>
          </p:nvSpPr>
          <p:spPr>
            <a:xfrm>
              <a:off x="21795889" y="3971070"/>
              <a:ext cx="1244251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b="1" spc="300" dirty="0">
                  <a:solidFill>
                    <a:schemeClr val="tx2"/>
                  </a:solidFill>
                  <a:latin typeface="Oswald" panose="02000503000000000000" pitchFamily="2" charset="77"/>
                </a:rPr>
                <a:t>70%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3B937B62-80A5-FD47-9383-8C9D62BAD274}"/>
                </a:ext>
              </a:extLst>
            </p:cNvPr>
            <p:cNvSpPr txBox="1"/>
            <p:nvPr/>
          </p:nvSpPr>
          <p:spPr>
            <a:xfrm>
              <a:off x="21795889" y="5345297"/>
              <a:ext cx="1257075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b="1" spc="300" dirty="0">
                  <a:solidFill>
                    <a:schemeClr val="tx2"/>
                  </a:solidFill>
                  <a:latin typeface="Oswald" panose="02000503000000000000" pitchFamily="2" charset="77"/>
                </a:rPr>
                <a:t>50%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59CEEF24-7167-9947-8777-158632DBE03E}"/>
                </a:ext>
              </a:extLst>
            </p:cNvPr>
            <p:cNvSpPr txBox="1"/>
            <p:nvPr/>
          </p:nvSpPr>
          <p:spPr>
            <a:xfrm>
              <a:off x="21795889" y="6719523"/>
              <a:ext cx="1255472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b="1" spc="300" dirty="0">
                  <a:solidFill>
                    <a:schemeClr val="tx2"/>
                  </a:solidFill>
                  <a:latin typeface="Oswald" panose="02000503000000000000" pitchFamily="2" charset="77"/>
                </a:rPr>
                <a:t>15%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13B7F1D4-8E40-894D-868E-C299B93EA5E1}"/>
              </a:ext>
            </a:extLst>
          </p:cNvPr>
          <p:cNvGrpSpPr/>
          <p:nvPr/>
        </p:nvGrpSpPr>
        <p:grpSpPr>
          <a:xfrm>
            <a:off x="1520825" y="3915469"/>
            <a:ext cx="3344252" cy="785485"/>
            <a:chOff x="1520825" y="3915469"/>
            <a:chExt cx="3344252" cy="785485"/>
          </a:xfrm>
        </p:grpSpPr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C6A2C50D-986E-E649-8A44-BF9E487D7C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44748" y="4019915"/>
              <a:ext cx="3107126" cy="548478"/>
            </a:xfrm>
            <a:custGeom>
              <a:avLst/>
              <a:gdLst>
                <a:gd name="connsiteX0" fmla="*/ 2892024 w 3107126"/>
                <a:gd name="connsiteY0" fmla="*/ 149304 h 548478"/>
                <a:gd name="connsiteX1" fmla="*/ 2828988 w 3107126"/>
                <a:gd name="connsiteY1" fmla="*/ 212340 h 548478"/>
                <a:gd name="connsiteX2" fmla="*/ 2830613 w 3107126"/>
                <a:gd name="connsiteY2" fmla="*/ 226800 h 548478"/>
                <a:gd name="connsiteX3" fmla="*/ 2700479 w 3107126"/>
                <a:gd name="connsiteY3" fmla="*/ 160839 h 548478"/>
                <a:gd name="connsiteX4" fmla="*/ 2692031 w 3107126"/>
                <a:gd name="connsiteY4" fmla="*/ 192520 h 548478"/>
                <a:gd name="connsiteX5" fmla="*/ 2720137 w 3107126"/>
                <a:gd name="connsiteY5" fmla="*/ 244996 h 548478"/>
                <a:gd name="connsiteX6" fmla="*/ 2691544 w 3107126"/>
                <a:gd name="connsiteY6" fmla="*/ 237197 h 548478"/>
                <a:gd name="connsiteX7" fmla="*/ 2691381 w 3107126"/>
                <a:gd name="connsiteY7" fmla="*/ 238010 h 548478"/>
                <a:gd name="connsiteX8" fmla="*/ 2742070 w 3107126"/>
                <a:gd name="connsiteY8" fmla="*/ 299746 h 548478"/>
                <a:gd name="connsiteX9" fmla="*/ 2725498 w 3107126"/>
                <a:gd name="connsiteY9" fmla="*/ 302020 h 548478"/>
                <a:gd name="connsiteX10" fmla="*/ 2713639 w 3107126"/>
                <a:gd name="connsiteY10" fmla="*/ 300883 h 548478"/>
                <a:gd name="connsiteX11" fmla="*/ 2772613 w 3107126"/>
                <a:gd name="connsiteY11" fmla="*/ 344748 h 548478"/>
                <a:gd name="connsiteX12" fmla="*/ 2694143 w 3107126"/>
                <a:gd name="connsiteY12" fmla="*/ 371717 h 548478"/>
                <a:gd name="connsiteX13" fmla="*/ 2679034 w 3107126"/>
                <a:gd name="connsiteY13" fmla="*/ 370905 h 548478"/>
                <a:gd name="connsiteX14" fmla="*/ 2775862 w 3107126"/>
                <a:gd name="connsiteY14" fmla="*/ 399336 h 548478"/>
                <a:gd name="connsiteX15" fmla="*/ 2955385 w 3107126"/>
                <a:gd name="connsiteY15" fmla="*/ 219651 h 548478"/>
                <a:gd name="connsiteX16" fmla="*/ 2955385 w 3107126"/>
                <a:gd name="connsiteY16" fmla="*/ 211528 h 548478"/>
                <a:gd name="connsiteX17" fmla="*/ 2986740 w 3107126"/>
                <a:gd name="connsiteY17" fmla="*/ 178873 h 548478"/>
                <a:gd name="connsiteX18" fmla="*/ 2950511 w 3107126"/>
                <a:gd name="connsiteY18" fmla="*/ 188783 h 548478"/>
                <a:gd name="connsiteX19" fmla="*/ 2978292 w 3107126"/>
                <a:gd name="connsiteY19" fmla="*/ 153853 h 548478"/>
                <a:gd name="connsiteX20" fmla="*/ 2938163 w 3107126"/>
                <a:gd name="connsiteY20" fmla="*/ 169125 h 548478"/>
                <a:gd name="connsiteX21" fmla="*/ 2892024 w 3107126"/>
                <a:gd name="connsiteY21" fmla="*/ 149304 h 548478"/>
                <a:gd name="connsiteX22" fmla="*/ 2253866 w 3107126"/>
                <a:gd name="connsiteY22" fmla="*/ 149304 h 548478"/>
                <a:gd name="connsiteX23" fmla="*/ 2190830 w 3107126"/>
                <a:gd name="connsiteY23" fmla="*/ 212340 h 548478"/>
                <a:gd name="connsiteX24" fmla="*/ 2192454 w 3107126"/>
                <a:gd name="connsiteY24" fmla="*/ 226800 h 548478"/>
                <a:gd name="connsiteX25" fmla="*/ 2062321 w 3107126"/>
                <a:gd name="connsiteY25" fmla="*/ 160839 h 548478"/>
                <a:gd name="connsiteX26" fmla="*/ 2053873 w 3107126"/>
                <a:gd name="connsiteY26" fmla="*/ 192520 h 548478"/>
                <a:gd name="connsiteX27" fmla="*/ 2081979 w 3107126"/>
                <a:gd name="connsiteY27" fmla="*/ 244996 h 548478"/>
                <a:gd name="connsiteX28" fmla="*/ 2053385 w 3107126"/>
                <a:gd name="connsiteY28" fmla="*/ 237197 h 548478"/>
                <a:gd name="connsiteX29" fmla="*/ 2053223 w 3107126"/>
                <a:gd name="connsiteY29" fmla="*/ 238010 h 548478"/>
                <a:gd name="connsiteX30" fmla="*/ 2103912 w 3107126"/>
                <a:gd name="connsiteY30" fmla="*/ 299746 h 548478"/>
                <a:gd name="connsiteX31" fmla="*/ 2087340 w 3107126"/>
                <a:gd name="connsiteY31" fmla="*/ 302020 h 548478"/>
                <a:gd name="connsiteX32" fmla="*/ 2075481 w 3107126"/>
                <a:gd name="connsiteY32" fmla="*/ 300883 h 548478"/>
                <a:gd name="connsiteX33" fmla="*/ 2134455 w 3107126"/>
                <a:gd name="connsiteY33" fmla="*/ 344748 h 548478"/>
                <a:gd name="connsiteX34" fmla="*/ 2055985 w 3107126"/>
                <a:gd name="connsiteY34" fmla="*/ 371717 h 548478"/>
                <a:gd name="connsiteX35" fmla="*/ 2040876 w 3107126"/>
                <a:gd name="connsiteY35" fmla="*/ 370905 h 548478"/>
                <a:gd name="connsiteX36" fmla="*/ 2137704 w 3107126"/>
                <a:gd name="connsiteY36" fmla="*/ 399336 h 548478"/>
                <a:gd name="connsiteX37" fmla="*/ 2317227 w 3107126"/>
                <a:gd name="connsiteY37" fmla="*/ 219651 h 548478"/>
                <a:gd name="connsiteX38" fmla="*/ 2317227 w 3107126"/>
                <a:gd name="connsiteY38" fmla="*/ 211528 h 548478"/>
                <a:gd name="connsiteX39" fmla="*/ 2348582 w 3107126"/>
                <a:gd name="connsiteY39" fmla="*/ 178873 h 548478"/>
                <a:gd name="connsiteX40" fmla="*/ 2312353 w 3107126"/>
                <a:gd name="connsiteY40" fmla="*/ 188783 h 548478"/>
                <a:gd name="connsiteX41" fmla="*/ 2340134 w 3107126"/>
                <a:gd name="connsiteY41" fmla="*/ 153853 h 548478"/>
                <a:gd name="connsiteX42" fmla="*/ 2300005 w 3107126"/>
                <a:gd name="connsiteY42" fmla="*/ 169125 h 548478"/>
                <a:gd name="connsiteX43" fmla="*/ 2253866 w 3107126"/>
                <a:gd name="connsiteY43" fmla="*/ 149304 h 548478"/>
                <a:gd name="connsiteX44" fmla="*/ 1615708 w 3107126"/>
                <a:gd name="connsiteY44" fmla="*/ 149304 h 548478"/>
                <a:gd name="connsiteX45" fmla="*/ 1552672 w 3107126"/>
                <a:gd name="connsiteY45" fmla="*/ 212340 h 548478"/>
                <a:gd name="connsiteX46" fmla="*/ 1554296 w 3107126"/>
                <a:gd name="connsiteY46" fmla="*/ 226800 h 548478"/>
                <a:gd name="connsiteX47" fmla="*/ 1424163 w 3107126"/>
                <a:gd name="connsiteY47" fmla="*/ 160839 h 548478"/>
                <a:gd name="connsiteX48" fmla="*/ 1415715 w 3107126"/>
                <a:gd name="connsiteY48" fmla="*/ 192520 h 548478"/>
                <a:gd name="connsiteX49" fmla="*/ 1443821 w 3107126"/>
                <a:gd name="connsiteY49" fmla="*/ 244996 h 548478"/>
                <a:gd name="connsiteX50" fmla="*/ 1415227 w 3107126"/>
                <a:gd name="connsiteY50" fmla="*/ 237197 h 548478"/>
                <a:gd name="connsiteX51" fmla="*/ 1415065 w 3107126"/>
                <a:gd name="connsiteY51" fmla="*/ 238010 h 548478"/>
                <a:gd name="connsiteX52" fmla="*/ 1465754 w 3107126"/>
                <a:gd name="connsiteY52" fmla="*/ 299746 h 548478"/>
                <a:gd name="connsiteX53" fmla="*/ 1449182 w 3107126"/>
                <a:gd name="connsiteY53" fmla="*/ 302020 h 548478"/>
                <a:gd name="connsiteX54" fmla="*/ 1437323 w 3107126"/>
                <a:gd name="connsiteY54" fmla="*/ 300883 h 548478"/>
                <a:gd name="connsiteX55" fmla="*/ 1496297 w 3107126"/>
                <a:gd name="connsiteY55" fmla="*/ 344748 h 548478"/>
                <a:gd name="connsiteX56" fmla="*/ 1417827 w 3107126"/>
                <a:gd name="connsiteY56" fmla="*/ 371717 h 548478"/>
                <a:gd name="connsiteX57" fmla="*/ 1402718 w 3107126"/>
                <a:gd name="connsiteY57" fmla="*/ 370905 h 548478"/>
                <a:gd name="connsiteX58" fmla="*/ 1499546 w 3107126"/>
                <a:gd name="connsiteY58" fmla="*/ 399336 h 548478"/>
                <a:gd name="connsiteX59" fmla="*/ 1679069 w 3107126"/>
                <a:gd name="connsiteY59" fmla="*/ 219651 h 548478"/>
                <a:gd name="connsiteX60" fmla="*/ 1679069 w 3107126"/>
                <a:gd name="connsiteY60" fmla="*/ 211528 h 548478"/>
                <a:gd name="connsiteX61" fmla="*/ 1710424 w 3107126"/>
                <a:gd name="connsiteY61" fmla="*/ 178873 h 548478"/>
                <a:gd name="connsiteX62" fmla="*/ 1674195 w 3107126"/>
                <a:gd name="connsiteY62" fmla="*/ 188783 h 548478"/>
                <a:gd name="connsiteX63" fmla="*/ 1701976 w 3107126"/>
                <a:gd name="connsiteY63" fmla="*/ 153853 h 548478"/>
                <a:gd name="connsiteX64" fmla="*/ 1661847 w 3107126"/>
                <a:gd name="connsiteY64" fmla="*/ 169125 h 548478"/>
                <a:gd name="connsiteX65" fmla="*/ 1615708 w 3107126"/>
                <a:gd name="connsiteY65" fmla="*/ 149304 h 548478"/>
                <a:gd name="connsiteX66" fmla="*/ 977409 w 3107126"/>
                <a:gd name="connsiteY66" fmla="*/ 149304 h 548478"/>
                <a:gd name="connsiteX67" fmla="*/ 914373 w 3107126"/>
                <a:gd name="connsiteY67" fmla="*/ 212340 h 548478"/>
                <a:gd name="connsiteX68" fmla="*/ 915997 w 3107126"/>
                <a:gd name="connsiteY68" fmla="*/ 226800 h 548478"/>
                <a:gd name="connsiteX69" fmla="*/ 785864 w 3107126"/>
                <a:gd name="connsiteY69" fmla="*/ 160839 h 548478"/>
                <a:gd name="connsiteX70" fmla="*/ 777416 w 3107126"/>
                <a:gd name="connsiteY70" fmla="*/ 192520 h 548478"/>
                <a:gd name="connsiteX71" fmla="*/ 805522 w 3107126"/>
                <a:gd name="connsiteY71" fmla="*/ 244996 h 548478"/>
                <a:gd name="connsiteX72" fmla="*/ 776928 w 3107126"/>
                <a:gd name="connsiteY72" fmla="*/ 237197 h 548478"/>
                <a:gd name="connsiteX73" fmla="*/ 776766 w 3107126"/>
                <a:gd name="connsiteY73" fmla="*/ 238010 h 548478"/>
                <a:gd name="connsiteX74" fmla="*/ 827455 w 3107126"/>
                <a:gd name="connsiteY74" fmla="*/ 299746 h 548478"/>
                <a:gd name="connsiteX75" fmla="*/ 810883 w 3107126"/>
                <a:gd name="connsiteY75" fmla="*/ 302020 h 548478"/>
                <a:gd name="connsiteX76" fmla="*/ 799024 w 3107126"/>
                <a:gd name="connsiteY76" fmla="*/ 300883 h 548478"/>
                <a:gd name="connsiteX77" fmla="*/ 857998 w 3107126"/>
                <a:gd name="connsiteY77" fmla="*/ 344748 h 548478"/>
                <a:gd name="connsiteX78" fmla="*/ 779528 w 3107126"/>
                <a:gd name="connsiteY78" fmla="*/ 371717 h 548478"/>
                <a:gd name="connsiteX79" fmla="*/ 764419 w 3107126"/>
                <a:gd name="connsiteY79" fmla="*/ 370905 h 548478"/>
                <a:gd name="connsiteX80" fmla="*/ 861247 w 3107126"/>
                <a:gd name="connsiteY80" fmla="*/ 399336 h 548478"/>
                <a:gd name="connsiteX81" fmla="*/ 1040770 w 3107126"/>
                <a:gd name="connsiteY81" fmla="*/ 219651 h 548478"/>
                <a:gd name="connsiteX82" fmla="*/ 1040770 w 3107126"/>
                <a:gd name="connsiteY82" fmla="*/ 211528 h 548478"/>
                <a:gd name="connsiteX83" fmla="*/ 1072125 w 3107126"/>
                <a:gd name="connsiteY83" fmla="*/ 178873 h 548478"/>
                <a:gd name="connsiteX84" fmla="*/ 1035896 w 3107126"/>
                <a:gd name="connsiteY84" fmla="*/ 188783 h 548478"/>
                <a:gd name="connsiteX85" fmla="*/ 1063677 w 3107126"/>
                <a:gd name="connsiteY85" fmla="*/ 153853 h 548478"/>
                <a:gd name="connsiteX86" fmla="*/ 1023548 w 3107126"/>
                <a:gd name="connsiteY86" fmla="*/ 169125 h 548478"/>
                <a:gd name="connsiteX87" fmla="*/ 977409 w 3107126"/>
                <a:gd name="connsiteY87" fmla="*/ 149304 h 548478"/>
                <a:gd name="connsiteX88" fmla="*/ 333376 w 3107126"/>
                <a:gd name="connsiteY88" fmla="*/ 149304 h 548478"/>
                <a:gd name="connsiteX89" fmla="*/ 270340 w 3107126"/>
                <a:gd name="connsiteY89" fmla="*/ 212340 h 548478"/>
                <a:gd name="connsiteX90" fmla="*/ 271964 w 3107126"/>
                <a:gd name="connsiteY90" fmla="*/ 226800 h 548478"/>
                <a:gd name="connsiteX91" fmla="*/ 141831 w 3107126"/>
                <a:gd name="connsiteY91" fmla="*/ 160839 h 548478"/>
                <a:gd name="connsiteX92" fmla="*/ 133383 w 3107126"/>
                <a:gd name="connsiteY92" fmla="*/ 192520 h 548478"/>
                <a:gd name="connsiteX93" fmla="*/ 161489 w 3107126"/>
                <a:gd name="connsiteY93" fmla="*/ 244996 h 548478"/>
                <a:gd name="connsiteX94" fmla="*/ 132896 w 3107126"/>
                <a:gd name="connsiteY94" fmla="*/ 237197 h 548478"/>
                <a:gd name="connsiteX95" fmla="*/ 132733 w 3107126"/>
                <a:gd name="connsiteY95" fmla="*/ 238010 h 548478"/>
                <a:gd name="connsiteX96" fmla="*/ 183422 w 3107126"/>
                <a:gd name="connsiteY96" fmla="*/ 299746 h 548478"/>
                <a:gd name="connsiteX97" fmla="*/ 166850 w 3107126"/>
                <a:gd name="connsiteY97" fmla="*/ 302020 h 548478"/>
                <a:gd name="connsiteX98" fmla="*/ 154991 w 3107126"/>
                <a:gd name="connsiteY98" fmla="*/ 300883 h 548478"/>
                <a:gd name="connsiteX99" fmla="*/ 213965 w 3107126"/>
                <a:gd name="connsiteY99" fmla="*/ 344748 h 548478"/>
                <a:gd name="connsiteX100" fmla="*/ 135495 w 3107126"/>
                <a:gd name="connsiteY100" fmla="*/ 371717 h 548478"/>
                <a:gd name="connsiteX101" fmla="*/ 120386 w 3107126"/>
                <a:gd name="connsiteY101" fmla="*/ 370905 h 548478"/>
                <a:gd name="connsiteX102" fmla="*/ 217214 w 3107126"/>
                <a:gd name="connsiteY102" fmla="*/ 399336 h 548478"/>
                <a:gd name="connsiteX103" fmla="*/ 396737 w 3107126"/>
                <a:gd name="connsiteY103" fmla="*/ 219651 h 548478"/>
                <a:gd name="connsiteX104" fmla="*/ 396737 w 3107126"/>
                <a:gd name="connsiteY104" fmla="*/ 211528 h 548478"/>
                <a:gd name="connsiteX105" fmla="*/ 428092 w 3107126"/>
                <a:gd name="connsiteY105" fmla="*/ 178873 h 548478"/>
                <a:gd name="connsiteX106" fmla="*/ 391863 w 3107126"/>
                <a:gd name="connsiteY106" fmla="*/ 188783 h 548478"/>
                <a:gd name="connsiteX107" fmla="*/ 419644 w 3107126"/>
                <a:gd name="connsiteY107" fmla="*/ 153853 h 548478"/>
                <a:gd name="connsiteX108" fmla="*/ 379515 w 3107126"/>
                <a:gd name="connsiteY108" fmla="*/ 169125 h 548478"/>
                <a:gd name="connsiteX109" fmla="*/ 333376 w 3107126"/>
                <a:gd name="connsiteY109" fmla="*/ 149304 h 548478"/>
                <a:gd name="connsiteX110" fmla="*/ 2832887 w 3107126"/>
                <a:gd name="connsiteY110" fmla="*/ 0 h 548478"/>
                <a:gd name="connsiteX111" fmla="*/ 3107126 w 3107126"/>
                <a:gd name="connsiteY111" fmla="*/ 274239 h 548478"/>
                <a:gd name="connsiteX112" fmla="*/ 2832887 w 3107126"/>
                <a:gd name="connsiteY112" fmla="*/ 548478 h 548478"/>
                <a:gd name="connsiteX113" fmla="*/ 2558648 w 3107126"/>
                <a:gd name="connsiteY113" fmla="*/ 274239 h 548478"/>
                <a:gd name="connsiteX114" fmla="*/ 2832887 w 3107126"/>
                <a:gd name="connsiteY114" fmla="*/ 0 h 548478"/>
                <a:gd name="connsiteX115" fmla="*/ 2194729 w 3107126"/>
                <a:gd name="connsiteY115" fmla="*/ 0 h 548478"/>
                <a:gd name="connsiteX116" fmla="*/ 2468968 w 3107126"/>
                <a:gd name="connsiteY116" fmla="*/ 274239 h 548478"/>
                <a:gd name="connsiteX117" fmla="*/ 2194729 w 3107126"/>
                <a:gd name="connsiteY117" fmla="*/ 548478 h 548478"/>
                <a:gd name="connsiteX118" fmla="*/ 1920490 w 3107126"/>
                <a:gd name="connsiteY118" fmla="*/ 274239 h 548478"/>
                <a:gd name="connsiteX119" fmla="*/ 2194729 w 3107126"/>
                <a:gd name="connsiteY119" fmla="*/ 0 h 548478"/>
                <a:gd name="connsiteX120" fmla="*/ 1556571 w 3107126"/>
                <a:gd name="connsiteY120" fmla="*/ 0 h 548478"/>
                <a:gd name="connsiteX121" fmla="*/ 1830810 w 3107126"/>
                <a:gd name="connsiteY121" fmla="*/ 274239 h 548478"/>
                <a:gd name="connsiteX122" fmla="*/ 1556571 w 3107126"/>
                <a:gd name="connsiteY122" fmla="*/ 548478 h 548478"/>
                <a:gd name="connsiteX123" fmla="*/ 1282332 w 3107126"/>
                <a:gd name="connsiteY123" fmla="*/ 274239 h 548478"/>
                <a:gd name="connsiteX124" fmla="*/ 1556571 w 3107126"/>
                <a:gd name="connsiteY124" fmla="*/ 0 h 548478"/>
                <a:gd name="connsiteX125" fmla="*/ 918272 w 3107126"/>
                <a:gd name="connsiteY125" fmla="*/ 0 h 548478"/>
                <a:gd name="connsiteX126" fmla="*/ 1192511 w 3107126"/>
                <a:gd name="connsiteY126" fmla="*/ 274239 h 548478"/>
                <a:gd name="connsiteX127" fmla="*/ 918272 w 3107126"/>
                <a:gd name="connsiteY127" fmla="*/ 548478 h 548478"/>
                <a:gd name="connsiteX128" fmla="*/ 644033 w 3107126"/>
                <a:gd name="connsiteY128" fmla="*/ 274239 h 548478"/>
                <a:gd name="connsiteX129" fmla="*/ 918272 w 3107126"/>
                <a:gd name="connsiteY129" fmla="*/ 0 h 548478"/>
                <a:gd name="connsiteX130" fmla="*/ 274239 w 3107126"/>
                <a:gd name="connsiteY130" fmla="*/ 0 h 548478"/>
                <a:gd name="connsiteX131" fmla="*/ 548478 w 3107126"/>
                <a:gd name="connsiteY131" fmla="*/ 274239 h 548478"/>
                <a:gd name="connsiteX132" fmla="*/ 274239 w 3107126"/>
                <a:gd name="connsiteY132" fmla="*/ 548478 h 548478"/>
                <a:gd name="connsiteX133" fmla="*/ 0 w 3107126"/>
                <a:gd name="connsiteY133" fmla="*/ 274239 h 548478"/>
                <a:gd name="connsiteX134" fmla="*/ 274239 w 3107126"/>
                <a:gd name="connsiteY134" fmla="*/ 0 h 5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3107126" h="548478">
                  <a:moveTo>
                    <a:pt x="2892024" y="149304"/>
                  </a:moveTo>
                  <a:cubicBezTo>
                    <a:pt x="2857257" y="149304"/>
                    <a:pt x="2828988" y="177411"/>
                    <a:pt x="2828988" y="212340"/>
                  </a:cubicBezTo>
                  <a:cubicBezTo>
                    <a:pt x="2828988" y="217214"/>
                    <a:pt x="2829475" y="222088"/>
                    <a:pt x="2830613" y="226800"/>
                  </a:cubicBezTo>
                  <a:cubicBezTo>
                    <a:pt x="2778137" y="224038"/>
                    <a:pt x="2731672" y="199018"/>
                    <a:pt x="2700479" y="160839"/>
                  </a:cubicBezTo>
                  <a:cubicBezTo>
                    <a:pt x="2695118" y="170100"/>
                    <a:pt x="2692031" y="180985"/>
                    <a:pt x="2692031" y="192520"/>
                  </a:cubicBezTo>
                  <a:cubicBezTo>
                    <a:pt x="2692031" y="214452"/>
                    <a:pt x="2703241" y="233623"/>
                    <a:pt x="2720137" y="244996"/>
                  </a:cubicBezTo>
                  <a:cubicBezTo>
                    <a:pt x="2709740" y="244671"/>
                    <a:pt x="2699992" y="241909"/>
                    <a:pt x="2691544" y="237197"/>
                  </a:cubicBezTo>
                  <a:cubicBezTo>
                    <a:pt x="2691381" y="237360"/>
                    <a:pt x="2691381" y="237685"/>
                    <a:pt x="2691381" y="238010"/>
                  </a:cubicBezTo>
                  <a:cubicBezTo>
                    <a:pt x="2691381" y="268553"/>
                    <a:pt x="2713314" y="294060"/>
                    <a:pt x="2742070" y="299746"/>
                  </a:cubicBezTo>
                  <a:cubicBezTo>
                    <a:pt x="2736871" y="301208"/>
                    <a:pt x="2731185" y="302020"/>
                    <a:pt x="2725498" y="302020"/>
                  </a:cubicBezTo>
                  <a:cubicBezTo>
                    <a:pt x="2721437" y="302020"/>
                    <a:pt x="2717538" y="301695"/>
                    <a:pt x="2713639" y="300883"/>
                  </a:cubicBezTo>
                  <a:cubicBezTo>
                    <a:pt x="2721599" y="325902"/>
                    <a:pt x="2744994" y="344261"/>
                    <a:pt x="2772613" y="344748"/>
                  </a:cubicBezTo>
                  <a:cubicBezTo>
                    <a:pt x="2751005" y="361644"/>
                    <a:pt x="2723711" y="371717"/>
                    <a:pt x="2694143" y="371717"/>
                  </a:cubicBezTo>
                  <a:cubicBezTo>
                    <a:pt x="2689107" y="371717"/>
                    <a:pt x="2684070" y="371555"/>
                    <a:pt x="2679034" y="370905"/>
                  </a:cubicBezTo>
                  <a:cubicBezTo>
                    <a:pt x="2707140" y="388938"/>
                    <a:pt x="2740120" y="399336"/>
                    <a:pt x="2775862" y="399336"/>
                  </a:cubicBezTo>
                  <a:cubicBezTo>
                    <a:pt x="2892024" y="399336"/>
                    <a:pt x="2955385" y="302995"/>
                    <a:pt x="2955385" y="219651"/>
                  </a:cubicBezTo>
                  <a:cubicBezTo>
                    <a:pt x="2955385" y="216889"/>
                    <a:pt x="2955385" y="214127"/>
                    <a:pt x="2955385" y="211528"/>
                  </a:cubicBezTo>
                  <a:cubicBezTo>
                    <a:pt x="2967569" y="202593"/>
                    <a:pt x="2978292" y="191383"/>
                    <a:pt x="2986740" y="178873"/>
                  </a:cubicBezTo>
                  <a:cubicBezTo>
                    <a:pt x="2975530" y="183909"/>
                    <a:pt x="2963345" y="187158"/>
                    <a:pt x="2950511" y="188783"/>
                  </a:cubicBezTo>
                  <a:cubicBezTo>
                    <a:pt x="2963508" y="180985"/>
                    <a:pt x="2973581" y="168637"/>
                    <a:pt x="2978292" y="153853"/>
                  </a:cubicBezTo>
                  <a:cubicBezTo>
                    <a:pt x="2966107" y="161002"/>
                    <a:pt x="2952623" y="166363"/>
                    <a:pt x="2938163" y="169125"/>
                  </a:cubicBezTo>
                  <a:cubicBezTo>
                    <a:pt x="2926629" y="156940"/>
                    <a:pt x="2910382" y="149304"/>
                    <a:pt x="2892024" y="149304"/>
                  </a:cubicBezTo>
                  <a:close/>
                  <a:moveTo>
                    <a:pt x="2253866" y="149304"/>
                  </a:moveTo>
                  <a:cubicBezTo>
                    <a:pt x="2219098" y="149304"/>
                    <a:pt x="2190830" y="177411"/>
                    <a:pt x="2190830" y="212340"/>
                  </a:cubicBezTo>
                  <a:cubicBezTo>
                    <a:pt x="2190830" y="217214"/>
                    <a:pt x="2191317" y="222088"/>
                    <a:pt x="2192454" y="226800"/>
                  </a:cubicBezTo>
                  <a:cubicBezTo>
                    <a:pt x="2139979" y="224038"/>
                    <a:pt x="2093514" y="199018"/>
                    <a:pt x="2062321" y="160839"/>
                  </a:cubicBezTo>
                  <a:cubicBezTo>
                    <a:pt x="2056960" y="170100"/>
                    <a:pt x="2053873" y="180985"/>
                    <a:pt x="2053873" y="192520"/>
                  </a:cubicBezTo>
                  <a:cubicBezTo>
                    <a:pt x="2053873" y="214452"/>
                    <a:pt x="2065083" y="233623"/>
                    <a:pt x="2081979" y="244996"/>
                  </a:cubicBezTo>
                  <a:cubicBezTo>
                    <a:pt x="2071581" y="244671"/>
                    <a:pt x="2061834" y="241909"/>
                    <a:pt x="2053385" y="237197"/>
                  </a:cubicBezTo>
                  <a:cubicBezTo>
                    <a:pt x="2053223" y="237360"/>
                    <a:pt x="2053223" y="237685"/>
                    <a:pt x="2053223" y="238010"/>
                  </a:cubicBezTo>
                  <a:cubicBezTo>
                    <a:pt x="2053223" y="268553"/>
                    <a:pt x="2075156" y="294060"/>
                    <a:pt x="2103912" y="299746"/>
                  </a:cubicBezTo>
                  <a:cubicBezTo>
                    <a:pt x="2098713" y="301208"/>
                    <a:pt x="2093027" y="302020"/>
                    <a:pt x="2087340" y="302020"/>
                  </a:cubicBezTo>
                  <a:cubicBezTo>
                    <a:pt x="2083279" y="302020"/>
                    <a:pt x="2079380" y="301695"/>
                    <a:pt x="2075481" y="300883"/>
                  </a:cubicBezTo>
                  <a:cubicBezTo>
                    <a:pt x="2083441" y="325902"/>
                    <a:pt x="2106836" y="344261"/>
                    <a:pt x="2134455" y="344748"/>
                  </a:cubicBezTo>
                  <a:cubicBezTo>
                    <a:pt x="2112847" y="361644"/>
                    <a:pt x="2085553" y="371717"/>
                    <a:pt x="2055985" y="371717"/>
                  </a:cubicBezTo>
                  <a:cubicBezTo>
                    <a:pt x="2050949" y="371717"/>
                    <a:pt x="2045912" y="371555"/>
                    <a:pt x="2040876" y="370905"/>
                  </a:cubicBezTo>
                  <a:cubicBezTo>
                    <a:pt x="2068982" y="388938"/>
                    <a:pt x="2101962" y="399336"/>
                    <a:pt x="2137704" y="399336"/>
                  </a:cubicBezTo>
                  <a:cubicBezTo>
                    <a:pt x="2253866" y="399336"/>
                    <a:pt x="2317227" y="302995"/>
                    <a:pt x="2317227" y="219651"/>
                  </a:cubicBezTo>
                  <a:cubicBezTo>
                    <a:pt x="2317227" y="216889"/>
                    <a:pt x="2317227" y="214127"/>
                    <a:pt x="2317227" y="211528"/>
                  </a:cubicBezTo>
                  <a:cubicBezTo>
                    <a:pt x="2329411" y="202593"/>
                    <a:pt x="2340134" y="191383"/>
                    <a:pt x="2348582" y="178873"/>
                  </a:cubicBezTo>
                  <a:cubicBezTo>
                    <a:pt x="2337372" y="183909"/>
                    <a:pt x="2325187" y="187158"/>
                    <a:pt x="2312353" y="188783"/>
                  </a:cubicBezTo>
                  <a:cubicBezTo>
                    <a:pt x="2325350" y="180985"/>
                    <a:pt x="2335422" y="168637"/>
                    <a:pt x="2340134" y="153853"/>
                  </a:cubicBezTo>
                  <a:cubicBezTo>
                    <a:pt x="2327949" y="161002"/>
                    <a:pt x="2314465" y="166363"/>
                    <a:pt x="2300005" y="169125"/>
                  </a:cubicBezTo>
                  <a:cubicBezTo>
                    <a:pt x="2288470" y="156940"/>
                    <a:pt x="2272224" y="149304"/>
                    <a:pt x="2253866" y="149304"/>
                  </a:cubicBezTo>
                  <a:close/>
                  <a:moveTo>
                    <a:pt x="1615708" y="149304"/>
                  </a:moveTo>
                  <a:cubicBezTo>
                    <a:pt x="1580940" y="149304"/>
                    <a:pt x="1552672" y="177411"/>
                    <a:pt x="1552672" y="212340"/>
                  </a:cubicBezTo>
                  <a:cubicBezTo>
                    <a:pt x="1552672" y="217214"/>
                    <a:pt x="1553159" y="222088"/>
                    <a:pt x="1554296" y="226800"/>
                  </a:cubicBezTo>
                  <a:cubicBezTo>
                    <a:pt x="1501821" y="224038"/>
                    <a:pt x="1455356" y="199018"/>
                    <a:pt x="1424163" y="160839"/>
                  </a:cubicBezTo>
                  <a:cubicBezTo>
                    <a:pt x="1418802" y="170100"/>
                    <a:pt x="1415715" y="180985"/>
                    <a:pt x="1415715" y="192520"/>
                  </a:cubicBezTo>
                  <a:cubicBezTo>
                    <a:pt x="1415715" y="214452"/>
                    <a:pt x="1426925" y="233623"/>
                    <a:pt x="1443821" y="244996"/>
                  </a:cubicBezTo>
                  <a:cubicBezTo>
                    <a:pt x="1433423" y="244671"/>
                    <a:pt x="1423676" y="241909"/>
                    <a:pt x="1415227" y="237197"/>
                  </a:cubicBezTo>
                  <a:cubicBezTo>
                    <a:pt x="1415065" y="237360"/>
                    <a:pt x="1415065" y="237685"/>
                    <a:pt x="1415065" y="238010"/>
                  </a:cubicBezTo>
                  <a:cubicBezTo>
                    <a:pt x="1415065" y="268553"/>
                    <a:pt x="1436998" y="294060"/>
                    <a:pt x="1465754" y="299746"/>
                  </a:cubicBezTo>
                  <a:cubicBezTo>
                    <a:pt x="1460555" y="301208"/>
                    <a:pt x="1454869" y="302020"/>
                    <a:pt x="1449182" y="302020"/>
                  </a:cubicBezTo>
                  <a:cubicBezTo>
                    <a:pt x="1445121" y="302020"/>
                    <a:pt x="1441222" y="301695"/>
                    <a:pt x="1437323" y="300883"/>
                  </a:cubicBezTo>
                  <a:cubicBezTo>
                    <a:pt x="1445283" y="325902"/>
                    <a:pt x="1468678" y="344261"/>
                    <a:pt x="1496297" y="344748"/>
                  </a:cubicBezTo>
                  <a:cubicBezTo>
                    <a:pt x="1474689" y="361644"/>
                    <a:pt x="1447395" y="371717"/>
                    <a:pt x="1417827" y="371717"/>
                  </a:cubicBezTo>
                  <a:cubicBezTo>
                    <a:pt x="1412791" y="371717"/>
                    <a:pt x="1407754" y="371555"/>
                    <a:pt x="1402718" y="370905"/>
                  </a:cubicBezTo>
                  <a:cubicBezTo>
                    <a:pt x="1430824" y="388938"/>
                    <a:pt x="1463804" y="399336"/>
                    <a:pt x="1499546" y="399336"/>
                  </a:cubicBezTo>
                  <a:cubicBezTo>
                    <a:pt x="1615708" y="399336"/>
                    <a:pt x="1679069" y="302995"/>
                    <a:pt x="1679069" y="219651"/>
                  </a:cubicBezTo>
                  <a:cubicBezTo>
                    <a:pt x="1679069" y="216889"/>
                    <a:pt x="1679069" y="214127"/>
                    <a:pt x="1679069" y="211528"/>
                  </a:cubicBezTo>
                  <a:cubicBezTo>
                    <a:pt x="1691253" y="202593"/>
                    <a:pt x="1701976" y="191383"/>
                    <a:pt x="1710424" y="178873"/>
                  </a:cubicBezTo>
                  <a:cubicBezTo>
                    <a:pt x="1699214" y="183909"/>
                    <a:pt x="1687029" y="187158"/>
                    <a:pt x="1674195" y="188783"/>
                  </a:cubicBezTo>
                  <a:cubicBezTo>
                    <a:pt x="1687192" y="180985"/>
                    <a:pt x="1697264" y="168637"/>
                    <a:pt x="1701976" y="153853"/>
                  </a:cubicBezTo>
                  <a:cubicBezTo>
                    <a:pt x="1689791" y="161002"/>
                    <a:pt x="1676307" y="166363"/>
                    <a:pt x="1661847" y="169125"/>
                  </a:cubicBezTo>
                  <a:cubicBezTo>
                    <a:pt x="1650312" y="156940"/>
                    <a:pt x="1634066" y="149304"/>
                    <a:pt x="1615708" y="149304"/>
                  </a:cubicBezTo>
                  <a:close/>
                  <a:moveTo>
                    <a:pt x="977409" y="149304"/>
                  </a:moveTo>
                  <a:cubicBezTo>
                    <a:pt x="942641" y="149304"/>
                    <a:pt x="914373" y="177411"/>
                    <a:pt x="914373" y="212340"/>
                  </a:cubicBezTo>
                  <a:cubicBezTo>
                    <a:pt x="914373" y="217214"/>
                    <a:pt x="914860" y="222088"/>
                    <a:pt x="915997" y="226800"/>
                  </a:cubicBezTo>
                  <a:cubicBezTo>
                    <a:pt x="863522" y="224038"/>
                    <a:pt x="817057" y="199018"/>
                    <a:pt x="785864" y="160839"/>
                  </a:cubicBezTo>
                  <a:cubicBezTo>
                    <a:pt x="780503" y="170100"/>
                    <a:pt x="777416" y="180985"/>
                    <a:pt x="777416" y="192520"/>
                  </a:cubicBezTo>
                  <a:cubicBezTo>
                    <a:pt x="777416" y="214452"/>
                    <a:pt x="788626" y="233623"/>
                    <a:pt x="805522" y="244996"/>
                  </a:cubicBezTo>
                  <a:cubicBezTo>
                    <a:pt x="795124" y="244671"/>
                    <a:pt x="785377" y="241909"/>
                    <a:pt x="776928" y="237197"/>
                  </a:cubicBezTo>
                  <a:cubicBezTo>
                    <a:pt x="776766" y="237360"/>
                    <a:pt x="776766" y="237685"/>
                    <a:pt x="776766" y="238010"/>
                  </a:cubicBezTo>
                  <a:cubicBezTo>
                    <a:pt x="776766" y="268553"/>
                    <a:pt x="798699" y="294060"/>
                    <a:pt x="827455" y="299746"/>
                  </a:cubicBezTo>
                  <a:cubicBezTo>
                    <a:pt x="822256" y="301208"/>
                    <a:pt x="816570" y="302020"/>
                    <a:pt x="810883" y="302020"/>
                  </a:cubicBezTo>
                  <a:cubicBezTo>
                    <a:pt x="806822" y="302020"/>
                    <a:pt x="802923" y="301695"/>
                    <a:pt x="799024" y="300883"/>
                  </a:cubicBezTo>
                  <a:cubicBezTo>
                    <a:pt x="806984" y="325902"/>
                    <a:pt x="830379" y="344261"/>
                    <a:pt x="857998" y="344748"/>
                  </a:cubicBezTo>
                  <a:cubicBezTo>
                    <a:pt x="836390" y="361644"/>
                    <a:pt x="809096" y="371717"/>
                    <a:pt x="779528" y="371717"/>
                  </a:cubicBezTo>
                  <a:cubicBezTo>
                    <a:pt x="774492" y="371717"/>
                    <a:pt x="769455" y="371555"/>
                    <a:pt x="764419" y="370905"/>
                  </a:cubicBezTo>
                  <a:cubicBezTo>
                    <a:pt x="792525" y="388938"/>
                    <a:pt x="825505" y="399336"/>
                    <a:pt x="861247" y="399336"/>
                  </a:cubicBezTo>
                  <a:cubicBezTo>
                    <a:pt x="977409" y="399336"/>
                    <a:pt x="1040770" y="302995"/>
                    <a:pt x="1040770" y="219651"/>
                  </a:cubicBezTo>
                  <a:cubicBezTo>
                    <a:pt x="1040770" y="216889"/>
                    <a:pt x="1040770" y="214127"/>
                    <a:pt x="1040770" y="211528"/>
                  </a:cubicBezTo>
                  <a:cubicBezTo>
                    <a:pt x="1052954" y="202593"/>
                    <a:pt x="1063677" y="191383"/>
                    <a:pt x="1072125" y="178873"/>
                  </a:cubicBezTo>
                  <a:cubicBezTo>
                    <a:pt x="1060915" y="183909"/>
                    <a:pt x="1048730" y="187158"/>
                    <a:pt x="1035896" y="188783"/>
                  </a:cubicBezTo>
                  <a:cubicBezTo>
                    <a:pt x="1048893" y="180985"/>
                    <a:pt x="1058965" y="168637"/>
                    <a:pt x="1063677" y="153853"/>
                  </a:cubicBezTo>
                  <a:cubicBezTo>
                    <a:pt x="1051492" y="161002"/>
                    <a:pt x="1038008" y="166363"/>
                    <a:pt x="1023548" y="169125"/>
                  </a:cubicBezTo>
                  <a:cubicBezTo>
                    <a:pt x="1012013" y="156940"/>
                    <a:pt x="995767" y="149304"/>
                    <a:pt x="977409" y="149304"/>
                  </a:cubicBezTo>
                  <a:close/>
                  <a:moveTo>
                    <a:pt x="333376" y="149304"/>
                  </a:moveTo>
                  <a:cubicBezTo>
                    <a:pt x="298608" y="149304"/>
                    <a:pt x="270340" y="177411"/>
                    <a:pt x="270340" y="212340"/>
                  </a:cubicBezTo>
                  <a:cubicBezTo>
                    <a:pt x="270340" y="217214"/>
                    <a:pt x="270827" y="222088"/>
                    <a:pt x="271964" y="226800"/>
                  </a:cubicBezTo>
                  <a:cubicBezTo>
                    <a:pt x="219489" y="224038"/>
                    <a:pt x="173024" y="199018"/>
                    <a:pt x="141831" y="160839"/>
                  </a:cubicBezTo>
                  <a:cubicBezTo>
                    <a:pt x="136470" y="170100"/>
                    <a:pt x="133383" y="180985"/>
                    <a:pt x="133383" y="192520"/>
                  </a:cubicBezTo>
                  <a:cubicBezTo>
                    <a:pt x="133383" y="214452"/>
                    <a:pt x="144593" y="233623"/>
                    <a:pt x="161489" y="244996"/>
                  </a:cubicBezTo>
                  <a:cubicBezTo>
                    <a:pt x="151091" y="244671"/>
                    <a:pt x="141344" y="241909"/>
                    <a:pt x="132896" y="237197"/>
                  </a:cubicBezTo>
                  <a:cubicBezTo>
                    <a:pt x="132733" y="237360"/>
                    <a:pt x="132733" y="237685"/>
                    <a:pt x="132733" y="238010"/>
                  </a:cubicBezTo>
                  <a:cubicBezTo>
                    <a:pt x="132733" y="268553"/>
                    <a:pt x="154666" y="294060"/>
                    <a:pt x="183422" y="299746"/>
                  </a:cubicBezTo>
                  <a:cubicBezTo>
                    <a:pt x="178223" y="301208"/>
                    <a:pt x="172537" y="302020"/>
                    <a:pt x="166850" y="302020"/>
                  </a:cubicBezTo>
                  <a:cubicBezTo>
                    <a:pt x="162789" y="302020"/>
                    <a:pt x="158890" y="301695"/>
                    <a:pt x="154991" y="300883"/>
                  </a:cubicBezTo>
                  <a:cubicBezTo>
                    <a:pt x="162951" y="325902"/>
                    <a:pt x="186346" y="344261"/>
                    <a:pt x="213965" y="344748"/>
                  </a:cubicBezTo>
                  <a:cubicBezTo>
                    <a:pt x="192357" y="361644"/>
                    <a:pt x="165063" y="371717"/>
                    <a:pt x="135495" y="371717"/>
                  </a:cubicBezTo>
                  <a:cubicBezTo>
                    <a:pt x="130458" y="371717"/>
                    <a:pt x="125422" y="371555"/>
                    <a:pt x="120386" y="370905"/>
                  </a:cubicBezTo>
                  <a:cubicBezTo>
                    <a:pt x="148492" y="388938"/>
                    <a:pt x="181472" y="399336"/>
                    <a:pt x="217214" y="399336"/>
                  </a:cubicBezTo>
                  <a:cubicBezTo>
                    <a:pt x="333376" y="399336"/>
                    <a:pt x="396737" y="302995"/>
                    <a:pt x="396737" y="219651"/>
                  </a:cubicBezTo>
                  <a:cubicBezTo>
                    <a:pt x="396737" y="216889"/>
                    <a:pt x="396737" y="214127"/>
                    <a:pt x="396737" y="211528"/>
                  </a:cubicBezTo>
                  <a:cubicBezTo>
                    <a:pt x="408921" y="202593"/>
                    <a:pt x="419644" y="191383"/>
                    <a:pt x="428092" y="178873"/>
                  </a:cubicBezTo>
                  <a:cubicBezTo>
                    <a:pt x="416882" y="183909"/>
                    <a:pt x="404697" y="187158"/>
                    <a:pt x="391863" y="188783"/>
                  </a:cubicBezTo>
                  <a:cubicBezTo>
                    <a:pt x="404860" y="180985"/>
                    <a:pt x="414933" y="168637"/>
                    <a:pt x="419644" y="153853"/>
                  </a:cubicBezTo>
                  <a:cubicBezTo>
                    <a:pt x="407459" y="161002"/>
                    <a:pt x="393975" y="166363"/>
                    <a:pt x="379515" y="169125"/>
                  </a:cubicBezTo>
                  <a:cubicBezTo>
                    <a:pt x="367980" y="156940"/>
                    <a:pt x="351734" y="149304"/>
                    <a:pt x="333376" y="149304"/>
                  </a:cubicBezTo>
                  <a:close/>
                  <a:moveTo>
                    <a:pt x="2832887" y="0"/>
                  </a:moveTo>
                  <a:cubicBezTo>
                    <a:pt x="2984141" y="0"/>
                    <a:pt x="3107126" y="122985"/>
                    <a:pt x="3107126" y="274239"/>
                  </a:cubicBezTo>
                  <a:cubicBezTo>
                    <a:pt x="3107126" y="425493"/>
                    <a:pt x="2984141" y="548478"/>
                    <a:pt x="2832887" y="548478"/>
                  </a:cubicBezTo>
                  <a:cubicBezTo>
                    <a:pt x="2681796" y="548478"/>
                    <a:pt x="2558648" y="425493"/>
                    <a:pt x="2558648" y="274239"/>
                  </a:cubicBezTo>
                  <a:cubicBezTo>
                    <a:pt x="2558648" y="122985"/>
                    <a:pt x="2681796" y="0"/>
                    <a:pt x="2832887" y="0"/>
                  </a:cubicBezTo>
                  <a:close/>
                  <a:moveTo>
                    <a:pt x="2194729" y="0"/>
                  </a:moveTo>
                  <a:cubicBezTo>
                    <a:pt x="2345983" y="0"/>
                    <a:pt x="2468968" y="122985"/>
                    <a:pt x="2468968" y="274239"/>
                  </a:cubicBezTo>
                  <a:cubicBezTo>
                    <a:pt x="2468968" y="425493"/>
                    <a:pt x="2345983" y="548478"/>
                    <a:pt x="2194729" y="548478"/>
                  </a:cubicBezTo>
                  <a:cubicBezTo>
                    <a:pt x="2043638" y="548478"/>
                    <a:pt x="1920490" y="425493"/>
                    <a:pt x="1920490" y="274239"/>
                  </a:cubicBezTo>
                  <a:cubicBezTo>
                    <a:pt x="1920490" y="122985"/>
                    <a:pt x="2043638" y="0"/>
                    <a:pt x="2194729" y="0"/>
                  </a:cubicBezTo>
                  <a:close/>
                  <a:moveTo>
                    <a:pt x="1556571" y="0"/>
                  </a:moveTo>
                  <a:cubicBezTo>
                    <a:pt x="1707825" y="0"/>
                    <a:pt x="1830810" y="122985"/>
                    <a:pt x="1830810" y="274239"/>
                  </a:cubicBezTo>
                  <a:cubicBezTo>
                    <a:pt x="1830810" y="425493"/>
                    <a:pt x="1707825" y="548478"/>
                    <a:pt x="1556571" y="548478"/>
                  </a:cubicBezTo>
                  <a:cubicBezTo>
                    <a:pt x="1405480" y="548478"/>
                    <a:pt x="1282332" y="425493"/>
                    <a:pt x="1282332" y="274239"/>
                  </a:cubicBezTo>
                  <a:cubicBezTo>
                    <a:pt x="1282332" y="122985"/>
                    <a:pt x="1405480" y="0"/>
                    <a:pt x="1556571" y="0"/>
                  </a:cubicBezTo>
                  <a:close/>
                  <a:moveTo>
                    <a:pt x="918272" y="0"/>
                  </a:moveTo>
                  <a:cubicBezTo>
                    <a:pt x="1069526" y="0"/>
                    <a:pt x="1192511" y="122985"/>
                    <a:pt x="1192511" y="274239"/>
                  </a:cubicBezTo>
                  <a:cubicBezTo>
                    <a:pt x="1192511" y="425493"/>
                    <a:pt x="1069526" y="548478"/>
                    <a:pt x="918272" y="548478"/>
                  </a:cubicBezTo>
                  <a:cubicBezTo>
                    <a:pt x="767181" y="548478"/>
                    <a:pt x="644033" y="425493"/>
                    <a:pt x="644033" y="274239"/>
                  </a:cubicBezTo>
                  <a:cubicBezTo>
                    <a:pt x="644033" y="122985"/>
                    <a:pt x="767181" y="0"/>
                    <a:pt x="918272" y="0"/>
                  </a:cubicBezTo>
                  <a:close/>
                  <a:moveTo>
                    <a:pt x="274239" y="0"/>
                  </a:moveTo>
                  <a:cubicBezTo>
                    <a:pt x="425493" y="0"/>
                    <a:pt x="548478" y="122985"/>
                    <a:pt x="548478" y="274239"/>
                  </a:cubicBezTo>
                  <a:cubicBezTo>
                    <a:pt x="548478" y="425493"/>
                    <a:pt x="425493" y="548478"/>
                    <a:pt x="274239" y="548478"/>
                  </a:cubicBezTo>
                  <a:cubicBezTo>
                    <a:pt x="123148" y="548478"/>
                    <a:pt x="0" y="425493"/>
                    <a:pt x="0" y="274239"/>
                  </a:cubicBezTo>
                  <a:cubicBezTo>
                    <a:pt x="0" y="122985"/>
                    <a:pt x="123148" y="0"/>
                    <a:pt x="27423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8CD5E6FE-8F4D-6C4E-92CD-983E6065A2E6}"/>
                </a:ext>
              </a:extLst>
            </p:cNvPr>
            <p:cNvSpPr/>
            <p:nvPr/>
          </p:nvSpPr>
          <p:spPr>
            <a:xfrm>
              <a:off x="1612090" y="3971070"/>
              <a:ext cx="952980" cy="646331"/>
            </a:xfrm>
            <a:prstGeom prst="rect">
              <a:avLst/>
            </a:prstGeom>
            <a:solidFill>
              <a:srgbClr val="2C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0A543451-7B91-FC44-A7D7-15DDD7FEC7CA}"/>
                </a:ext>
              </a:extLst>
            </p:cNvPr>
            <p:cNvSpPr/>
            <p:nvPr/>
          </p:nvSpPr>
          <p:spPr>
            <a:xfrm>
              <a:off x="1520825" y="3915469"/>
              <a:ext cx="3344252" cy="785485"/>
            </a:xfrm>
            <a:custGeom>
              <a:avLst/>
              <a:gdLst>
                <a:gd name="connsiteX0" fmla="*/ 3015947 w 3344252"/>
                <a:gd name="connsiteY0" fmla="*/ 257564 h 785485"/>
                <a:gd name="connsiteX1" fmla="*/ 3062086 w 3344252"/>
                <a:gd name="connsiteY1" fmla="*/ 277385 h 785485"/>
                <a:gd name="connsiteX2" fmla="*/ 3102215 w 3344252"/>
                <a:gd name="connsiteY2" fmla="*/ 262113 h 785485"/>
                <a:gd name="connsiteX3" fmla="*/ 3074434 w 3344252"/>
                <a:gd name="connsiteY3" fmla="*/ 297043 h 785485"/>
                <a:gd name="connsiteX4" fmla="*/ 3110663 w 3344252"/>
                <a:gd name="connsiteY4" fmla="*/ 287133 h 785485"/>
                <a:gd name="connsiteX5" fmla="*/ 3079308 w 3344252"/>
                <a:gd name="connsiteY5" fmla="*/ 319788 h 785485"/>
                <a:gd name="connsiteX6" fmla="*/ 3079308 w 3344252"/>
                <a:gd name="connsiteY6" fmla="*/ 327911 h 785485"/>
                <a:gd name="connsiteX7" fmla="*/ 2899785 w 3344252"/>
                <a:gd name="connsiteY7" fmla="*/ 507596 h 785485"/>
                <a:gd name="connsiteX8" fmla="*/ 2802957 w 3344252"/>
                <a:gd name="connsiteY8" fmla="*/ 479165 h 785485"/>
                <a:gd name="connsiteX9" fmla="*/ 2818066 w 3344252"/>
                <a:gd name="connsiteY9" fmla="*/ 479977 h 785485"/>
                <a:gd name="connsiteX10" fmla="*/ 2896536 w 3344252"/>
                <a:gd name="connsiteY10" fmla="*/ 453008 h 785485"/>
                <a:gd name="connsiteX11" fmla="*/ 2837562 w 3344252"/>
                <a:gd name="connsiteY11" fmla="*/ 409143 h 785485"/>
                <a:gd name="connsiteX12" fmla="*/ 2849421 w 3344252"/>
                <a:gd name="connsiteY12" fmla="*/ 410280 h 785485"/>
                <a:gd name="connsiteX13" fmla="*/ 2865993 w 3344252"/>
                <a:gd name="connsiteY13" fmla="*/ 408006 h 785485"/>
                <a:gd name="connsiteX14" fmla="*/ 2815304 w 3344252"/>
                <a:gd name="connsiteY14" fmla="*/ 346270 h 785485"/>
                <a:gd name="connsiteX15" fmla="*/ 2815467 w 3344252"/>
                <a:gd name="connsiteY15" fmla="*/ 345457 h 785485"/>
                <a:gd name="connsiteX16" fmla="*/ 2844060 w 3344252"/>
                <a:gd name="connsiteY16" fmla="*/ 353256 h 785485"/>
                <a:gd name="connsiteX17" fmla="*/ 2815954 w 3344252"/>
                <a:gd name="connsiteY17" fmla="*/ 300780 h 785485"/>
                <a:gd name="connsiteX18" fmla="*/ 2824402 w 3344252"/>
                <a:gd name="connsiteY18" fmla="*/ 269099 h 785485"/>
                <a:gd name="connsiteX19" fmla="*/ 2954536 w 3344252"/>
                <a:gd name="connsiteY19" fmla="*/ 335060 h 785485"/>
                <a:gd name="connsiteX20" fmla="*/ 2952911 w 3344252"/>
                <a:gd name="connsiteY20" fmla="*/ 320600 h 785485"/>
                <a:gd name="connsiteX21" fmla="*/ 3015947 w 3344252"/>
                <a:gd name="connsiteY21" fmla="*/ 257564 h 785485"/>
                <a:gd name="connsiteX22" fmla="*/ 2377789 w 3344252"/>
                <a:gd name="connsiteY22" fmla="*/ 257564 h 785485"/>
                <a:gd name="connsiteX23" fmla="*/ 2423928 w 3344252"/>
                <a:gd name="connsiteY23" fmla="*/ 277385 h 785485"/>
                <a:gd name="connsiteX24" fmla="*/ 2464057 w 3344252"/>
                <a:gd name="connsiteY24" fmla="*/ 262113 h 785485"/>
                <a:gd name="connsiteX25" fmla="*/ 2436276 w 3344252"/>
                <a:gd name="connsiteY25" fmla="*/ 297043 h 785485"/>
                <a:gd name="connsiteX26" fmla="*/ 2472505 w 3344252"/>
                <a:gd name="connsiteY26" fmla="*/ 287133 h 785485"/>
                <a:gd name="connsiteX27" fmla="*/ 2441150 w 3344252"/>
                <a:gd name="connsiteY27" fmla="*/ 319788 h 785485"/>
                <a:gd name="connsiteX28" fmla="*/ 2441150 w 3344252"/>
                <a:gd name="connsiteY28" fmla="*/ 327911 h 785485"/>
                <a:gd name="connsiteX29" fmla="*/ 2261627 w 3344252"/>
                <a:gd name="connsiteY29" fmla="*/ 507596 h 785485"/>
                <a:gd name="connsiteX30" fmla="*/ 2164799 w 3344252"/>
                <a:gd name="connsiteY30" fmla="*/ 479165 h 785485"/>
                <a:gd name="connsiteX31" fmla="*/ 2179908 w 3344252"/>
                <a:gd name="connsiteY31" fmla="*/ 479977 h 785485"/>
                <a:gd name="connsiteX32" fmla="*/ 2258378 w 3344252"/>
                <a:gd name="connsiteY32" fmla="*/ 453008 h 785485"/>
                <a:gd name="connsiteX33" fmla="*/ 2199404 w 3344252"/>
                <a:gd name="connsiteY33" fmla="*/ 409143 h 785485"/>
                <a:gd name="connsiteX34" fmla="*/ 2211263 w 3344252"/>
                <a:gd name="connsiteY34" fmla="*/ 410280 h 785485"/>
                <a:gd name="connsiteX35" fmla="*/ 2227835 w 3344252"/>
                <a:gd name="connsiteY35" fmla="*/ 408006 h 785485"/>
                <a:gd name="connsiteX36" fmla="*/ 2177146 w 3344252"/>
                <a:gd name="connsiteY36" fmla="*/ 346270 h 785485"/>
                <a:gd name="connsiteX37" fmla="*/ 2177308 w 3344252"/>
                <a:gd name="connsiteY37" fmla="*/ 345457 h 785485"/>
                <a:gd name="connsiteX38" fmla="*/ 2205902 w 3344252"/>
                <a:gd name="connsiteY38" fmla="*/ 353256 h 785485"/>
                <a:gd name="connsiteX39" fmla="*/ 2177796 w 3344252"/>
                <a:gd name="connsiteY39" fmla="*/ 300780 h 785485"/>
                <a:gd name="connsiteX40" fmla="*/ 2186244 w 3344252"/>
                <a:gd name="connsiteY40" fmla="*/ 269099 h 785485"/>
                <a:gd name="connsiteX41" fmla="*/ 2316377 w 3344252"/>
                <a:gd name="connsiteY41" fmla="*/ 335060 h 785485"/>
                <a:gd name="connsiteX42" fmla="*/ 2314753 w 3344252"/>
                <a:gd name="connsiteY42" fmla="*/ 320600 h 785485"/>
                <a:gd name="connsiteX43" fmla="*/ 2377789 w 3344252"/>
                <a:gd name="connsiteY43" fmla="*/ 257564 h 785485"/>
                <a:gd name="connsiteX44" fmla="*/ 1739631 w 3344252"/>
                <a:gd name="connsiteY44" fmla="*/ 257564 h 785485"/>
                <a:gd name="connsiteX45" fmla="*/ 1785770 w 3344252"/>
                <a:gd name="connsiteY45" fmla="*/ 277385 h 785485"/>
                <a:gd name="connsiteX46" fmla="*/ 1825899 w 3344252"/>
                <a:gd name="connsiteY46" fmla="*/ 262113 h 785485"/>
                <a:gd name="connsiteX47" fmla="*/ 1798118 w 3344252"/>
                <a:gd name="connsiteY47" fmla="*/ 297043 h 785485"/>
                <a:gd name="connsiteX48" fmla="*/ 1834347 w 3344252"/>
                <a:gd name="connsiteY48" fmla="*/ 287133 h 785485"/>
                <a:gd name="connsiteX49" fmla="*/ 1802992 w 3344252"/>
                <a:gd name="connsiteY49" fmla="*/ 319788 h 785485"/>
                <a:gd name="connsiteX50" fmla="*/ 1802992 w 3344252"/>
                <a:gd name="connsiteY50" fmla="*/ 327911 h 785485"/>
                <a:gd name="connsiteX51" fmla="*/ 1623469 w 3344252"/>
                <a:gd name="connsiteY51" fmla="*/ 507596 h 785485"/>
                <a:gd name="connsiteX52" fmla="*/ 1526641 w 3344252"/>
                <a:gd name="connsiteY52" fmla="*/ 479165 h 785485"/>
                <a:gd name="connsiteX53" fmla="*/ 1541750 w 3344252"/>
                <a:gd name="connsiteY53" fmla="*/ 479977 h 785485"/>
                <a:gd name="connsiteX54" fmla="*/ 1620220 w 3344252"/>
                <a:gd name="connsiteY54" fmla="*/ 453008 h 785485"/>
                <a:gd name="connsiteX55" fmla="*/ 1561246 w 3344252"/>
                <a:gd name="connsiteY55" fmla="*/ 409143 h 785485"/>
                <a:gd name="connsiteX56" fmla="*/ 1573105 w 3344252"/>
                <a:gd name="connsiteY56" fmla="*/ 410280 h 785485"/>
                <a:gd name="connsiteX57" fmla="*/ 1589677 w 3344252"/>
                <a:gd name="connsiteY57" fmla="*/ 408006 h 785485"/>
                <a:gd name="connsiteX58" fmla="*/ 1538988 w 3344252"/>
                <a:gd name="connsiteY58" fmla="*/ 346270 h 785485"/>
                <a:gd name="connsiteX59" fmla="*/ 1539150 w 3344252"/>
                <a:gd name="connsiteY59" fmla="*/ 345457 h 785485"/>
                <a:gd name="connsiteX60" fmla="*/ 1567744 w 3344252"/>
                <a:gd name="connsiteY60" fmla="*/ 353256 h 785485"/>
                <a:gd name="connsiteX61" fmla="*/ 1539638 w 3344252"/>
                <a:gd name="connsiteY61" fmla="*/ 300780 h 785485"/>
                <a:gd name="connsiteX62" fmla="*/ 1548086 w 3344252"/>
                <a:gd name="connsiteY62" fmla="*/ 269099 h 785485"/>
                <a:gd name="connsiteX63" fmla="*/ 1678219 w 3344252"/>
                <a:gd name="connsiteY63" fmla="*/ 335060 h 785485"/>
                <a:gd name="connsiteX64" fmla="*/ 1676595 w 3344252"/>
                <a:gd name="connsiteY64" fmla="*/ 320600 h 785485"/>
                <a:gd name="connsiteX65" fmla="*/ 1739631 w 3344252"/>
                <a:gd name="connsiteY65" fmla="*/ 257564 h 785485"/>
                <a:gd name="connsiteX66" fmla="*/ 1101332 w 3344252"/>
                <a:gd name="connsiteY66" fmla="*/ 257564 h 785485"/>
                <a:gd name="connsiteX67" fmla="*/ 1147471 w 3344252"/>
                <a:gd name="connsiteY67" fmla="*/ 277385 h 785485"/>
                <a:gd name="connsiteX68" fmla="*/ 1187600 w 3344252"/>
                <a:gd name="connsiteY68" fmla="*/ 262113 h 785485"/>
                <a:gd name="connsiteX69" fmla="*/ 1159819 w 3344252"/>
                <a:gd name="connsiteY69" fmla="*/ 297043 h 785485"/>
                <a:gd name="connsiteX70" fmla="*/ 1196048 w 3344252"/>
                <a:gd name="connsiteY70" fmla="*/ 287133 h 785485"/>
                <a:gd name="connsiteX71" fmla="*/ 1164693 w 3344252"/>
                <a:gd name="connsiteY71" fmla="*/ 319788 h 785485"/>
                <a:gd name="connsiteX72" fmla="*/ 1164693 w 3344252"/>
                <a:gd name="connsiteY72" fmla="*/ 327911 h 785485"/>
                <a:gd name="connsiteX73" fmla="*/ 985170 w 3344252"/>
                <a:gd name="connsiteY73" fmla="*/ 507596 h 785485"/>
                <a:gd name="connsiteX74" fmla="*/ 888342 w 3344252"/>
                <a:gd name="connsiteY74" fmla="*/ 479165 h 785485"/>
                <a:gd name="connsiteX75" fmla="*/ 903451 w 3344252"/>
                <a:gd name="connsiteY75" fmla="*/ 479977 h 785485"/>
                <a:gd name="connsiteX76" fmla="*/ 981921 w 3344252"/>
                <a:gd name="connsiteY76" fmla="*/ 453008 h 785485"/>
                <a:gd name="connsiteX77" fmla="*/ 922947 w 3344252"/>
                <a:gd name="connsiteY77" fmla="*/ 409143 h 785485"/>
                <a:gd name="connsiteX78" fmla="*/ 934806 w 3344252"/>
                <a:gd name="connsiteY78" fmla="*/ 410280 h 785485"/>
                <a:gd name="connsiteX79" fmla="*/ 951378 w 3344252"/>
                <a:gd name="connsiteY79" fmla="*/ 408006 h 785485"/>
                <a:gd name="connsiteX80" fmla="*/ 900689 w 3344252"/>
                <a:gd name="connsiteY80" fmla="*/ 346270 h 785485"/>
                <a:gd name="connsiteX81" fmla="*/ 900851 w 3344252"/>
                <a:gd name="connsiteY81" fmla="*/ 345457 h 785485"/>
                <a:gd name="connsiteX82" fmla="*/ 929445 w 3344252"/>
                <a:gd name="connsiteY82" fmla="*/ 353256 h 785485"/>
                <a:gd name="connsiteX83" fmla="*/ 901339 w 3344252"/>
                <a:gd name="connsiteY83" fmla="*/ 300780 h 785485"/>
                <a:gd name="connsiteX84" fmla="*/ 909787 w 3344252"/>
                <a:gd name="connsiteY84" fmla="*/ 269099 h 785485"/>
                <a:gd name="connsiteX85" fmla="*/ 1039920 w 3344252"/>
                <a:gd name="connsiteY85" fmla="*/ 335060 h 785485"/>
                <a:gd name="connsiteX86" fmla="*/ 1038296 w 3344252"/>
                <a:gd name="connsiteY86" fmla="*/ 320600 h 785485"/>
                <a:gd name="connsiteX87" fmla="*/ 1101332 w 3344252"/>
                <a:gd name="connsiteY87" fmla="*/ 257564 h 785485"/>
                <a:gd name="connsiteX88" fmla="*/ 457299 w 3344252"/>
                <a:gd name="connsiteY88" fmla="*/ 257564 h 785485"/>
                <a:gd name="connsiteX89" fmla="*/ 503438 w 3344252"/>
                <a:gd name="connsiteY89" fmla="*/ 277385 h 785485"/>
                <a:gd name="connsiteX90" fmla="*/ 543567 w 3344252"/>
                <a:gd name="connsiteY90" fmla="*/ 262113 h 785485"/>
                <a:gd name="connsiteX91" fmla="*/ 515786 w 3344252"/>
                <a:gd name="connsiteY91" fmla="*/ 297043 h 785485"/>
                <a:gd name="connsiteX92" fmla="*/ 552015 w 3344252"/>
                <a:gd name="connsiteY92" fmla="*/ 287133 h 785485"/>
                <a:gd name="connsiteX93" fmla="*/ 520660 w 3344252"/>
                <a:gd name="connsiteY93" fmla="*/ 319788 h 785485"/>
                <a:gd name="connsiteX94" fmla="*/ 520660 w 3344252"/>
                <a:gd name="connsiteY94" fmla="*/ 327911 h 785485"/>
                <a:gd name="connsiteX95" fmla="*/ 341137 w 3344252"/>
                <a:gd name="connsiteY95" fmla="*/ 507596 h 785485"/>
                <a:gd name="connsiteX96" fmla="*/ 244309 w 3344252"/>
                <a:gd name="connsiteY96" fmla="*/ 479165 h 785485"/>
                <a:gd name="connsiteX97" fmla="*/ 259418 w 3344252"/>
                <a:gd name="connsiteY97" fmla="*/ 479977 h 785485"/>
                <a:gd name="connsiteX98" fmla="*/ 337888 w 3344252"/>
                <a:gd name="connsiteY98" fmla="*/ 453008 h 785485"/>
                <a:gd name="connsiteX99" fmla="*/ 278914 w 3344252"/>
                <a:gd name="connsiteY99" fmla="*/ 409143 h 785485"/>
                <a:gd name="connsiteX100" fmla="*/ 290773 w 3344252"/>
                <a:gd name="connsiteY100" fmla="*/ 410280 h 785485"/>
                <a:gd name="connsiteX101" fmla="*/ 307345 w 3344252"/>
                <a:gd name="connsiteY101" fmla="*/ 408006 h 785485"/>
                <a:gd name="connsiteX102" fmla="*/ 256656 w 3344252"/>
                <a:gd name="connsiteY102" fmla="*/ 346270 h 785485"/>
                <a:gd name="connsiteX103" fmla="*/ 256819 w 3344252"/>
                <a:gd name="connsiteY103" fmla="*/ 345457 h 785485"/>
                <a:gd name="connsiteX104" fmla="*/ 285412 w 3344252"/>
                <a:gd name="connsiteY104" fmla="*/ 353256 h 785485"/>
                <a:gd name="connsiteX105" fmla="*/ 257306 w 3344252"/>
                <a:gd name="connsiteY105" fmla="*/ 300780 h 785485"/>
                <a:gd name="connsiteX106" fmla="*/ 265754 w 3344252"/>
                <a:gd name="connsiteY106" fmla="*/ 269099 h 785485"/>
                <a:gd name="connsiteX107" fmla="*/ 395887 w 3344252"/>
                <a:gd name="connsiteY107" fmla="*/ 335060 h 785485"/>
                <a:gd name="connsiteX108" fmla="*/ 394263 w 3344252"/>
                <a:gd name="connsiteY108" fmla="*/ 320600 h 785485"/>
                <a:gd name="connsiteX109" fmla="*/ 457299 w 3344252"/>
                <a:gd name="connsiteY109" fmla="*/ 257564 h 785485"/>
                <a:gd name="connsiteX110" fmla="*/ 2956810 w 3344252"/>
                <a:gd name="connsiteY110" fmla="*/ 108260 h 785485"/>
                <a:gd name="connsiteX111" fmla="*/ 2682571 w 3344252"/>
                <a:gd name="connsiteY111" fmla="*/ 382499 h 785485"/>
                <a:gd name="connsiteX112" fmla="*/ 2956810 w 3344252"/>
                <a:gd name="connsiteY112" fmla="*/ 656738 h 785485"/>
                <a:gd name="connsiteX113" fmla="*/ 3231049 w 3344252"/>
                <a:gd name="connsiteY113" fmla="*/ 382499 h 785485"/>
                <a:gd name="connsiteX114" fmla="*/ 2956810 w 3344252"/>
                <a:gd name="connsiteY114" fmla="*/ 108260 h 785485"/>
                <a:gd name="connsiteX115" fmla="*/ 2318652 w 3344252"/>
                <a:gd name="connsiteY115" fmla="*/ 108260 h 785485"/>
                <a:gd name="connsiteX116" fmla="*/ 2044413 w 3344252"/>
                <a:gd name="connsiteY116" fmla="*/ 382499 h 785485"/>
                <a:gd name="connsiteX117" fmla="*/ 2318652 w 3344252"/>
                <a:gd name="connsiteY117" fmla="*/ 656738 h 785485"/>
                <a:gd name="connsiteX118" fmla="*/ 2592891 w 3344252"/>
                <a:gd name="connsiteY118" fmla="*/ 382499 h 785485"/>
                <a:gd name="connsiteX119" fmla="*/ 2318652 w 3344252"/>
                <a:gd name="connsiteY119" fmla="*/ 108260 h 785485"/>
                <a:gd name="connsiteX120" fmla="*/ 1680494 w 3344252"/>
                <a:gd name="connsiteY120" fmla="*/ 108260 h 785485"/>
                <a:gd name="connsiteX121" fmla="*/ 1406255 w 3344252"/>
                <a:gd name="connsiteY121" fmla="*/ 382499 h 785485"/>
                <a:gd name="connsiteX122" fmla="*/ 1680494 w 3344252"/>
                <a:gd name="connsiteY122" fmla="*/ 656738 h 785485"/>
                <a:gd name="connsiteX123" fmla="*/ 1954733 w 3344252"/>
                <a:gd name="connsiteY123" fmla="*/ 382499 h 785485"/>
                <a:gd name="connsiteX124" fmla="*/ 1680494 w 3344252"/>
                <a:gd name="connsiteY124" fmla="*/ 108260 h 785485"/>
                <a:gd name="connsiteX125" fmla="*/ 1042195 w 3344252"/>
                <a:gd name="connsiteY125" fmla="*/ 108260 h 785485"/>
                <a:gd name="connsiteX126" fmla="*/ 767956 w 3344252"/>
                <a:gd name="connsiteY126" fmla="*/ 382499 h 785485"/>
                <a:gd name="connsiteX127" fmla="*/ 1042195 w 3344252"/>
                <a:gd name="connsiteY127" fmla="*/ 656738 h 785485"/>
                <a:gd name="connsiteX128" fmla="*/ 1316434 w 3344252"/>
                <a:gd name="connsiteY128" fmla="*/ 382499 h 785485"/>
                <a:gd name="connsiteX129" fmla="*/ 1042195 w 3344252"/>
                <a:gd name="connsiteY129" fmla="*/ 108260 h 785485"/>
                <a:gd name="connsiteX130" fmla="*/ 398162 w 3344252"/>
                <a:gd name="connsiteY130" fmla="*/ 108260 h 785485"/>
                <a:gd name="connsiteX131" fmla="*/ 123923 w 3344252"/>
                <a:gd name="connsiteY131" fmla="*/ 382499 h 785485"/>
                <a:gd name="connsiteX132" fmla="*/ 398162 w 3344252"/>
                <a:gd name="connsiteY132" fmla="*/ 656738 h 785485"/>
                <a:gd name="connsiteX133" fmla="*/ 672401 w 3344252"/>
                <a:gd name="connsiteY133" fmla="*/ 382499 h 785485"/>
                <a:gd name="connsiteX134" fmla="*/ 398162 w 3344252"/>
                <a:gd name="connsiteY134" fmla="*/ 108260 h 785485"/>
                <a:gd name="connsiteX135" fmla="*/ 0 w 3344252"/>
                <a:gd name="connsiteY135" fmla="*/ 0 h 785485"/>
                <a:gd name="connsiteX136" fmla="*/ 3344252 w 3344252"/>
                <a:gd name="connsiteY136" fmla="*/ 0 h 785485"/>
                <a:gd name="connsiteX137" fmla="*/ 3344252 w 3344252"/>
                <a:gd name="connsiteY137" fmla="*/ 785485 h 785485"/>
                <a:gd name="connsiteX138" fmla="*/ 0 w 3344252"/>
                <a:gd name="connsiteY138" fmla="*/ 785485 h 78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3344252" h="785485">
                  <a:moveTo>
                    <a:pt x="3015947" y="257564"/>
                  </a:moveTo>
                  <a:cubicBezTo>
                    <a:pt x="3034305" y="257564"/>
                    <a:pt x="3050552" y="265200"/>
                    <a:pt x="3062086" y="277385"/>
                  </a:cubicBezTo>
                  <a:cubicBezTo>
                    <a:pt x="3076546" y="274623"/>
                    <a:pt x="3090030" y="269262"/>
                    <a:pt x="3102215" y="262113"/>
                  </a:cubicBezTo>
                  <a:cubicBezTo>
                    <a:pt x="3097504" y="276897"/>
                    <a:pt x="3087431" y="289245"/>
                    <a:pt x="3074434" y="297043"/>
                  </a:cubicBezTo>
                  <a:cubicBezTo>
                    <a:pt x="3087268" y="295418"/>
                    <a:pt x="3099453" y="292169"/>
                    <a:pt x="3110663" y="287133"/>
                  </a:cubicBezTo>
                  <a:cubicBezTo>
                    <a:pt x="3102215" y="299643"/>
                    <a:pt x="3091492" y="310853"/>
                    <a:pt x="3079308" y="319788"/>
                  </a:cubicBezTo>
                  <a:cubicBezTo>
                    <a:pt x="3079308" y="322387"/>
                    <a:pt x="3079308" y="325149"/>
                    <a:pt x="3079308" y="327911"/>
                  </a:cubicBezTo>
                  <a:cubicBezTo>
                    <a:pt x="3079308" y="411255"/>
                    <a:pt x="3015947" y="507596"/>
                    <a:pt x="2899785" y="507596"/>
                  </a:cubicBezTo>
                  <a:cubicBezTo>
                    <a:pt x="2864043" y="507596"/>
                    <a:pt x="2831063" y="497198"/>
                    <a:pt x="2802957" y="479165"/>
                  </a:cubicBezTo>
                  <a:cubicBezTo>
                    <a:pt x="2807993" y="479815"/>
                    <a:pt x="2813030" y="479977"/>
                    <a:pt x="2818066" y="479977"/>
                  </a:cubicBezTo>
                  <a:cubicBezTo>
                    <a:pt x="2847634" y="479977"/>
                    <a:pt x="2874928" y="469904"/>
                    <a:pt x="2896536" y="453008"/>
                  </a:cubicBezTo>
                  <a:cubicBezTo>
                    <a:pt x="2868917" y="452521"/>
                    <a:pt x="2845522" y="434162"/>
                    <a:pt x="2837562" y="409143"/>
                  </a:cubicBezTo>
                  <a:cubicBezTo>
                    <a:pt x="2841461" y="409955"/>
                    <a:pt x="2845360" y="410280"/>
                    <a:pt x="2849421" y="410280"/>
                  </a:cubicBezTo>
                  <a:cubicBezTo>
                    <a:pt x="2855108" y="410280"/>
                    <a:pt x="2860794" y="409468"/>
                    <a:pt x="2865993" y="408006"/>
                  </a:cubicBezTo>
                  <a:cubicBezTo>
                    <a:pt x="2837237" y="402320"/>
                    <a:pt x="2815304" y="376813"/>
                    <a:pt x="2815304" y="346270"/>
                  </a:cubicBezTo>
                  <a:cubicBezTo>
                    <a:pt x="2815304" y="345945"/>
                    <a:pt x="2815304" y="345620"/>
                    <a:pt x="2815467" y="345457"/>
                  </a:cubicBezTo>
                  <a:cubicBezTo>
                    <a:pt x="2823915" y="350169"/>
                    <a:pt x="2833663" y="352931"/>
                    <a:pt x="2844060" y="353256"/>
                  </a:cubicBezTo>
                  <a:cubicBezTo>
                    <a:pt x="2827164" y="341883"/>
                    <a:pt x="2815954" y="322712"/>
                    <a:pt x="2815954" y="300780"/>
                  </a:cubicBezTo>
                  <a:cubicBezTo>
                    <a:pt x="2815954" y="289245"/>
                    <a:pt x="2819041" y="278360"/>
                    <a:pt x="2824402" y="269099"/>
                  </a:cubicBezTo>
                  <a:cubicBezTo>
                    <a:pt x="2855595" y="307278"/>
                    <a:pt x="2902060" y="332298"/>
                    <a:pt x="2954536" y="335060"/>
                  </a:cubicBezTo>
                  <a:cubicBezTo>
                    <a:pt x="2953398" y="330348"/>
                    <a:pt x="2952911" y="325474"/>
                    <a:pt x="2952911" y="320600"/>
                  </a:cubicBezTo>
                  <a:cubicBezTo>
                    <a:pt x="2952911" y="285671"/>
                    <a:pt x="2981180" y="257564"/>
                    <a:pt x="3015947" y="257564"/>
                  </a:cubicBezTo>
                  <a:close/>
                  <a:moveTo>
                    <a:pt x="2377789" y="257564"/>
                  </a:moveTo>
                  <a:cubicBezTo>
                    <a:pt x="2396147" y="257564"/>
                    <a:pt x="2412393" y="265200"/>
                    <a:pt x="2423928" y="277385"/>
                  </a:cubicBezTo>
                  <a:cubicBezTo>
                    <a:pt x="2438388" y="274623"/>
                    <a:pt x="2451872" y="269262"/>
                    <a:pt x="2464057" y="262113"/>
                  </a:cubicBezTo>
                  <a:cubicBezTo>
                    <a:pt x="2459345" y="276897"/>
                    <a:pt x="2449273" y="289245"/>
                    <a:pt x="2436276" y="297043"/>
                  </a:cubicBezTo>
                  <a:cubicBezTo>
                    <a:pt x="2449110" y="295418"/>
                    <a:pt x="2461295" y="292169"/>
                    <a:pt x="2472505" y="287133"/>
                  </a:cubicBezTo>
                  <a:cubicBezTo>
                    <a:pt x="2464057" y="299643"/>
                    <a:pt x="2453334" y="310853"/>
                    <a:pt x="2441150" y="319788"/>
                  </a:cubicBezTo>
                  <a:cubicBezTo>
                    <a:pt x="2441150" y="322387"/>
                    <a:pt x="2441150" y="325149"/>
                    <a:pt x="2441150" y="327911"/>
                  </a:cubicBezTo>
                  <a:cubicBezTo>
                    <a:pt x="2441150" y="411255"/>
                    <a:pt x="2377789" y="507596"/>
                    <a:pt x="2261627" y="507596"/>
                  </a:cubicBezTo>
                  <a:cubicBezTo>
                    <a:pt x="2225885" y="507596"/>
                    <a:pt x="2192905" y="497198"/>
                    <a:pt x="2164799" y="479165"/>
                  </a:cubicBezTo>
                  <a:cubicBezTo>
                    <a:pt x="2169835" y="479815"/>
                    <a:pt x="2174872" y="479977"/>
                    <a:pt x="2179908" y="479977"/>
                  </a:cubicBezTo>
                  <a:cubicBezTo>
                    <a:pt x="2209476" y="479977"/>
                    <a:pt x="2236770" y="469904"/>
                    <a:pt x="2258378" y="453008"/>
                  </a:cubicBezTo>
                  <a:cubicBezTo>
                    <a:pt x="2230759" y="452521"/>
                    <a:pt x="2207364" y="434162"/>
                    <a:pt x="2199404" y="409143"/>
                  </a:cubicBezTo>
                  <a:cubicBezTo>
                    <a:pt x="2203303" y="409955"/>
                    <a:pt x="2207202" y="410280"/>
                    <a:pt x="2211263" y="410280"/>
                  </a:cubicBezTo>
                  <a:cubicBezTo>
                    <a:pt x="2216950" y="410280"/>
                    <a:pt x="2222636" y="409468"/>
                    <a:pt x="2227835" y="408006"/>
                  </a:cubicBezTo>
                  <a:cubicBezTo>
                    <a:pt x="2199079" y="402320"/>
                    <a:pt x="2177146" y="376813"/>
                    <a:pt x="2177146" y="346270"/>
                  </a:cubicBezTo>
                  <a:cubicBezTo>
                    <a:pt x="2177146" y="345945"/>
                    <a:pt x="2177146" y="345620"/>
                    <a:pt x="2177308" y="345457"/>
                  </a:cubicBezTo>
                  <a:cubicBezTo>
                    <a:pt x="2185757" y="350169"/>
                    <a:pt x="2195504" y="352931"/>
                    <a:pt x="2205902" y="353256"/>
                  </a:cubicBezTo>
                  <a:cubicBezTo>
                    <a:pt x="2189006" y="341883"/>
                    <a:pt x="2177796" y="322712"/>
                    <a:pt x="2177796" y="300780"/>
                  </a:cubicBezTo>
                  <a:cubicBezTo>
                    <a:pt x="2177796" y="289245"/>
                    <a:pt x="2180883" y="278360"/>
                    <a:pt x="2186244" y="269099"/>
                  </a:cubicBezTo>
                  <a:cubicBezTo>
                    <a:pt x="2217437" y="307278"/>
                    <a:pt x="2263902" y="332298"/>
                    <a:pt x="2316377" y="335060"/>
                  </a:cubicBezTo>
                  <a:cubicBezTo>
                    <a:pt x="2315240" y="330348"/>
                    <a:pt x="2314753" y="325474"/>
                    <a:pt x="2314753" y="320600"/>
                  </a:cubicBezTo>
                  <a:cubicBezTo>
                    <a:pt x="2314753" y="285671"/>
                    <a:pt x="2343021" y="257564"/>
                    <a:pt x="2377789" y="257564"/>
                  </a:cubicBezTo>
                  <a:close/>
                  <a:moveTo>
                    <a:pt x="1739631" y="257564"/>
                  </a:moveTo>
                  <a:cubicBezTo>
                    <a:pt x="1757989" y="257564"/>
                    <a:pt x="1774235" y="265200"/>
                    <a:pt x="1785770" y="277385"/>
                  </a:cubicBezTo>
                  <a:cubicBezTo>
                    <a:pt x="1800230" y="274623"/>
                    <a:pt x="1813714" y="269262"/>
                    <a:pt x="1825899" y="262113"/>
                  </a:cubicBezTo>
                  <a:cubicBezTo>
                    <a:pt x="1821187" y="276897"/>
                    <a:pt x="1811115" y="289245"/>
                    <a:pt x="1798118" y="297043"/>
                  </a:cubicBezTo>
                  <a:cubicBezTo>
                    <a:pt x="1810952" y="295418"/>
                    <a:pt x="1823137" y="292169"/>
                    <a:pt x="1834347" y="287133"/>
                  </a:cubicBezTo>
                  <a:cubicBezTo>
                    <a:pt x="1825899" y="299643"/>
                    <a:pt x="1815176" y="310853"/>
                    <a:pt x="1802992" y="319788"/>
                  </a:cubicBezTo>
                  <a:cubicBezTo>
                    <a:pt x="1802992" y="322387"/>
                    <a:pt x="1802992" y="325149"/>
                    <a:pt x="1802992" y="327911"/>
                  </a:cubicBezTo>
                  <a:cubicBezTo>
                    <a:pt x="1802992" y="411255"/>
                    <a:pt x="1739631" y="507596"/>
                    <a:pt x="1623469" y="507596"/>
                  </a:cubicBezTo>
                  <a:cubicBezTo>
                    <a:pt x="1587727" y="507596"/>
                    <a:pt x="1554747" y="497198"/>
                    <a:pt x="1526641" y="479165"/>
                  </a:cubicBezTo>
                  <a:cubicBezTo>
                    <a:pt x="1531677" y="479815"/>
                    <a:pt x="1536714" y="479977"/>
                    <a:pt x="1541750" y="479977"/>
                  </a:cubicBezTo>
                  <a:cubicBezTo>
                    <a:pt x="1571318" y="479977"/>
                    <a:pt x="1598612" y="469904"/>
                    <a:pt x="1620220" y="453008"/>
                  </a:cubicBezTo>
                  <a:cubicBezTo>
                    <a:pt x="1592601" y="452521"/>
                    <a:pt x="1569206" y="434162"/>
                    <a:pt x="1561246" y="409143"/>
                  </a:cubicBezTo>
                  <a:cubicBezTo>
                    <a:pt x="1565145" y="409955"/>
                    <a:pt x="1569044" y="410280"/>
                    <a:pt x="1573105" y="410280"/>
                  </a:cubicBezTo>
                  <a:cubicBezTo>
                    <a:pt x="1578792" y="410280"/>
                    <a:pt x="1584478" y="409468"/>
                    <a:pt x="1589677" y="408006"/>
                  </a:cubicBezTo>
                  <a:cubicBezTo>
                    <a:pt x="1560921" y="402320"/>
                    <a:pt x="1538988" y="376813"/>
                    <a:pt x="1538988" y="346270"/>
                  </a:cubicBezTo>
                  <a:cubicBezTo>
                    <a:pt x="1538988" y="345945"/>
                    <a:pt x="1538988" y="345620"/>
                    <a:pt x="1539150" y="345457"/>
                  </a:cubicBezTo>
                  <a:cubicBezTo>
                    <a:pt x="1547599" y="350169"/>
                    <a:pt x="1557346" y="352931"/>
                    <a:pt x="1567744" y="353256"/>
                  </a:cubicBezTo>
                  <a:cubicBezTo>
                    <a:pt x="1550848" y="341883"/>
                    <a:pt x="1539638" y="322712"/>
                    <a:pt x="1539638" y="300780"/>
                  </a:cubicBezTo>
                  <a:cubicBezTo>
                    <a:pt x="1539638" y="289245"/>
                    <a:pt x="1542725" y="278360"/>
                    <a:pt x="1548086" y="269099"/>
                  </a:cubicBezTo>
                  <a:cubicBezTo>
                    <a:pt x="1579279" y="307278"/>
                    <a:pt x="1625744" y="332298"/>
                    <a:pt x="1678219" y="335060"/>
                  </a:cubicBezTo>
                  <a:cubicBezTo>
                    <a:pt x="1677082" y="330348"/>
                    <a:pt x="1676595" y="325474"/>
                    <a:pt x="1676595" y="320600"/>
                  </a:cubicBezTo>
                  <a:cubicBezTo>
                    <a:pt x="1676595" y="285671"/>
                    <a:pt x="1704863" y="257564"/>
                    <a:pt x="1739631" y="257564"/>
                  </a:cubicBezTo>
                  <a:close/>
                  <a:moveTo>
                    <a:pt x="1101332" y="257564"/>
                  </a:moveTo>
                  <a:cubicBezTo>
                    <a:pt x="1119690" y="257564"/>
                    <a:pt x="1135936" y="265200"/>
                    <a:pt x="1147471" y="277385"/>
                  </a:cubicBezTo>
                  <a:cubicBezTo>
                    <a:pt x="1161931" y="274623"/>
                    <a:pt x="1175415" y="269262"/>
                    <a:pt x="1187600" y="262113"/>
                  </a:cubicBezTo>
                  <a:cubicBezTo>
                    <a:pt x="1182888" y="276897"/>
                    <a:pt x="1172816" y="289245"/>
                    <a:pt x="1159819" y="297043"/>
                  </a:cubicBezTo>
                  <a:cubicBezTo>
                    <a:pt x="1172653" y="295418"/>
                    <a:pt x="1184838" y="292169"/>
                    <a:pt x="1196048" y="287133"/>
                  </a:cubicBezTo>
                  <a:cubicBezTo>
                    <a:pt x="1187600" y="299643"/>
                    <a:pt x="1176877" y="310853"/>
                    <a:pt x="1164693" y="319788"/>
                  </a:cubicBezTo>
                  <a:cubicBezTo>
                    <a:pt x="1164693" y="322387"/>
                    <a:pt x="1164693" y="325149"/>
                    <a:pt x="1164693" y="327911"/>
                  </a:cubicBezTo>
                  <a:cubicBezTo>
                    <a:pt x="1164693" y="411255"/>
                    <a:pt x="1101332" y="507596"/>
                    <a:pt x="985170" y="507596"/>
                  </a:cubicBezTo>
                  <a:cubicBezTo>
                    <a:pt x="949428" y="507596"/>
                    <a:pt x="916448" y="497198"/>
                    <a:pt x="888342" y="479165"/>
                  </a:cubicBezTo>
                  <a:cubicBezTo>
                    <a:pt x="893378" y="479815"/>
                    <a:pt x="898415" y="479977"/>
                    <a:pt x="903451" y="479977"/>
                  </a:cubicBezTo>
                  <a:cubicBezTo>
                    <a:pt x="933019" y="479977"/>
                    <a:pt x="960313" y="469904"/>
                    <a:pt x="981921" y="453008"/>
                  </a:cubicBezTo>
                  <a:cubicBezTo>
                    <a:pt x="954302" y="452521"/>
                    <a:pt x="930907" y="434162"/>
                    <a:pt x="922947" y="409143"/>
                  </a:cubicBezTo>
                  <a:cubicBezTo>
                    <a:pt x="926846" y="409955"/>
                    <a:pt x="930745" y="410280"/>
                    <a:pt x="934806" y="410280"/>
                  </a:cubicBezTo>
                  <a:cubicBezTo>
                    <a:pt x="940493" y="410280"/>
                    <a:pt x="946179" y="409468"/>
                    <a:pt x="951378" y="408006"/>
                  </a:cubicBezTo>
                  <a:cubicBezTo>
                    <a:pt x="922622" y="402320"/>
                    <a:pt x="900689" y="376813"/>
                    <a:pt x="900689" y="346270"/>
                  </a:cubicBezTo>
                  <a:cubicBezTo>
                    <a:pt x="900689" y="345945"/>
                    <a:pt x="900689" y="345620"/>
                    <a:pt x="900851" y="345457"/>
                  </a:cubicBezTo>
                  <a:cubicBezTo>
                    <a:pt x="909300" y="350169"/>
                    <a:pt x="919047" y="352931"/>
                    <a:pt x="929445" y="353256"/>
                  </a:cubicBezTo>
                  <a:cubicBezTo>
                    <a:pt x="912549" y="341883"/>
                    <a:pt x="901339" y="322712"/>
                    <a:pt x="901339" y="300780"/>
                  </a:cubicBezTo>
                  <a:cubicBezTo>
                    <a:pt x="901339" y="289245"/>
                    <a:pt x="904426" y="278360"/>
                    <a:pt x="909787" y="269099"/>
                  </a:cubicBezTo>
                  <a:cubicBezTo>
                    <a:pt x="940980" y="307278"/>
                    <a:pt x="987445" y="332298"/>
                    <a:pt x="1039920" y="335060"/>
                  </a:cubicBezTo>
                  <a:cubicBezTo>
                    <a:pt x="1038783" y="330348"/>
                    <a:pt x="1038296" y="325474"/>
                    <a:pt x="1038296" y="320600"/>
                  </a:cubicBezTo>
                  <a:cubicBezTo>
                    <a:pt x="1038296" y="285671"/>
                    <a:pt x="1066564" y="257564"/>
                    <a:pt x="1101332" y="257564"/>
                  </a:cubicBezTo>
                  <a:close/>
                  <a:moveTo>
                    <a:pt x="457299" y="257564"/>
                  </a:moveTo>
                  <a:cubicBezTo>
                    <a:pt x="475657" y="257564"/>
                    <a:pt x="491903" y="265200"/>
                    <a:pt x="503438" y="277385"/>
                  </a:cubicBezTo>
                  <a:cubicBezTo>
                    <a:pt x="517898" y="274623"/>
                    <a:pt x="531382" y="269262"/>
                    <a:pt x="543567" y="262113"/>
                  </a:cubicBezTo>
                  <a:cubicBezTo>
                    <a:pt x="538856" y="276897"/>
                    <a:pt x="528783" y="289245"/>
                    <a:pt x="515786" y="297043"/>
                  </a:cubicBezTo>
                  <a:cubicBezTo>
                    <a:pt x="528620" y="295418"/>
                    <a:pt x="540805" y="292169"/>
                    <a:pt x="552015" y="287133"/>
                  </a:cubicBezTo>
                  <a:cubicBezTo>
                    <a:pt x="543567" y="299643"/>
                    <a:pt x="532844" y="310853"/>
                    <a:pt x="520660" y="319788"/>
                  </a:cubicBezTo>
                  <a:cubicBezTo>
                    <a:pt x="520660" y="322387"/>
                    <a:pt x="520660" y="325149"/>
                    <a:pt x="520660" y="327911"/>
                  </a:cubicBezTo>
                  <a:cubicBezTo>
                    <a:pt x="520660" y="411255"/>
                    <a:pt x="457299" y="507596"/>
                    <a:pt x="341137" y="507596"/>
                  </a:cubicBezTo>
                  <a:cubicBezTo>
                    <a:pt x="305395" y="507596"/>
                    <a:pt x="272415" y="497198"/>
                    <a:pt x="244309" y="479165"/>
                  </a:cubicBezTo>
                  <a:cubicBezTo>
                    <a:pt x="249345" y="479815"/>
                    <a:pt x="254381" y="479977"/>
                    <a:pt x="259418" y="479977"/>
                  </a:cubicBezTo>
                  <a:cubicBezTo>
                    <a:pt x="288986" y="479977"/>
                    <a:pt x="316280" y="469904"/>
                    <a:pt x="337888" y="453008"/>
                  </a:cubicBezTo>
                  <a:cubicBezTo>
                    <a:pt x="310269" y="452521"/>
                    <a:pt x="286874" y="434162"/>
                    <a:pt x="278914" y="409143"/>
                  </a:cubicBezTo>
                  <a:cubicBezTo>
                    <a:pt x="282813" y="409955"/>
                    <a:pt x="286712" y="410280"/>
                    <a:pt x="290773" y="410280"/>
                  </a:cubicBezTo>
                  <a:cubicBezTo>
                    <a:pt x="296460" y="410280"/>
                    <a:pt x="302146" y="409468"/>
                    <a:pt x="307345" y="408006"/>
                  </a:cubicBezTo>
                  <a:cubicBezTo>
                    <a:pt x="278589" y="402320"/>
                    <a:pt x="256656" y="376813"/>
                    <a:pt x="256656" y="346270"/>
                  </a:cubicBezTo>
                  <a:cubicBezTo>
                    <a:pt x="256656" y="345945"/>
                    <a:pt x="256656" y="345620"/>
                    <a:pt x="256819" y="345457"/>
                  </a:cubicBezTo>
                  <a:cubicBezTo>
                    <a:pt x="265267" y="350169"/>
                    <a:pt x="275014" y="352931"/>
                    <a:pt x="285412" y="353256"/>
                  </a:cubicBezTo>
                  <a:cubicBezTo>
                    <a:pt x="268516" y="341883"/>
                    <a:pt x="257306" y="322712"/>
                    <a:pt x="257306" y="300780"/>
                  </a:cubicBezTo>
                  <a:cubicBezTo>
                    <a:pt x="257306" y="289245"/>
                    <a:pt x="260393" y="278360"/>
                    <a:pt x="265754" y="269099"/>
                  </a:cubicBezTo>
                  <a:cubicBezTo>
                    <a:pt x="296947" y="307278"/>
                    <a:pt x="343412" y="332298"/>
                    <a:pt x="395887" y="335060"/>
                  </a:cubicBezTo>
                  <a:cubicBezTo>
                    <a:pt x="394750" y="330348"/>
                    <a:pt x="394263" y="325474"/>
                    <a:pt x="394263" y="320600"/>
                  </a:cubicBezTo>
                  <a:cubicBezTo>
                    <a:pt x="394263" y="285671"/>
                    <a:pt x="422531" y="257564"/>
                    <a:pt x="457299" y="257564"/>
                  </a:cubicBezTo>
                  <a:close/>
                  <a:moveTo>
                    <a:pt x="2956810" y="108260"/>
                  </a:moveTo>
                  <a:cubicBezTo>
                    <a:pt x="2805719" y="108260"/>
                    <a:pt x="2682571" y="231245"/>
                    <a:pt x="2682571" y="382499"/>
                  </a:cubicBezTo>
                  <a:cubicBezTo>
                    <a:pt x="2682571" y="533753"/>
                    <a:pt x="2805719" y="656738"/>
                    <a:pt x="2956810" y="656738"/>
                  </a:cubicBezTo>
                  <a:cubicBezTo>
                    <a:pt x="3108064" y="656738"/>
                    <a:pt x="3231049" y="533753"/>
                    <a:pt x="3231049" y="382499"/>
                  </a:cubicBezTo>
                  <a:cubicBezTo>
                    <a:pt x="3231049" y="231245"/>
                    <a:pt x="3108064" y="108260"/>
                    <a:pt x="2956810" y="108260"/>
                  </a:cubicBezTo>
                  <a:close/>
                  <a:moveTo>
                    <a:pt x="2318652" y="108260"/>
                  </a:moveTo>
                  <a:cubicBezTo>
                    <a:pt x="2167561" y="108260"/>
                    <a:pt x="2044413" y="231245"/>
                    <a:pt x="2044413" y="382499"/>
                  </a:cubicBezTo>
                  <a:cubicBezTo>
                    <a:pt x="2044413" y="533753"/>
                    <a:pt x="2167561" y="656738"/>
                    <a:pt x="2318652" y="656738"/>
                  </a:cubicBezTo>
                  <a:cubicBezTo>
                    <a:pt x="2469906" y="656738"/>
                    <a:pt x="2592891" y="533753"/>
                    <a:pt x="2592891" y="382499"/>
                  </a:cubicBezTo>
                  <a:cubicBezTo>
                    <a:pt x="2592891" y="231245"/>
                    <a:pt x="2469906" y="108260"/>
                    <a:pt x="2318652" y="108260"/>
                  </a:cubicBezTo>
                  <a:close/>
                  <a:moveTo>
                    <a:pt x="1680494" y="108260"/>
                  </a:moveTo>
                  <a:cubicBezTo>
                    <a:pt x="1529403" y="108260"/>
                    <a:pt x="1406255" y="231245"/>
                    <a:pt x="1406255" y="382499"/>
                  </a:cubicBezTo>
                  <a:cubicBezTo>
                    <a:pt x="1406255" y="533753"/>
                    <a:pt x="1529403" y="656738"/>
                    <a:pt x="1680494" y="656738"/>
                  </a:cubicBezTo>
                  <a:cubicBezTo>
                    <a:pt x="1831748" y="656738"/>
                    <a:pt x="1954733" y="533753"/>
                    <a:pt x="1954733" y="382499"/>
                  </a:cubicBezTo>
                  <a:cubicBezTo>
                    <a:pt x="1954733" y="231245"/>
                    <a:pt x="1831748" y="108260"/>
                    <a:pt x="1680494" y="108260"/>
                  </a:cubicBezTo>
                  <a:close/>
                  <a:moveTo>
                    <a:pt x="1042195" y="108260"/>
                  </a:moveTo>
                  <a:cubicBezTo>
                    <a:pt x="891104" y="108260"/>
                    <a:pt x="767956" y="231245"/>
                    <a:pt x="767956" y="382499"/>
                  </a:cubicBezTo>
                  <a:cubicBezTo>
                    <a:pt x="767956" y="533753"/>
                    <a:pt x="891104" y="656738"/>
                    <a:pt x="1042195" y="656738"/>
                  </a:cubicBezTo>
                  <a:cubicBezTo>
                    <a:pt x="1193449" y="656738"/>
                    <a:pt x="1316434" y="533753"/>
                    <a:pt x="1316434" y="382499"/>
                  </a:cubicBezTo>
                  <a:cubicBezTo>
                    <a:pt x="1316434" y="231245"/>
                    <a:pt x="1193449" y="108260"/>
                    <a:pt x="1042195" y="108260"/>
                  </a:cubicBezTo>
                  <a:close/>
                  <a:moveTo>
                    <a:pt x="398162" y="108260"/>
                  </a:moveTo>
                  <a:cubicBezTo>
                    <a:pt x="247071" y="108260"/>
                    <a:pt x="123923" y="231245"/>
                    <a:pt x="123923" y="382499"/>
                  </a:cubicBezTo>
                  <a:cubicBezTo>
                    <a:pt x="123923" y="533753"/>
                    <a:pt x="247071" y="656738"/>
                    <a:pt x="398162" y="656738"/>
                  </a:cubicBezTo>
                  <a:cubicBezTo>
                    <a:pt x="549416" y="656738"/>
                    <a:pt x="672401" y="533753"/>
                    <a:pt x="672401" y="382499"/>
                  </a:cubicBezTo>
                  <a:cubicBezTo>
                    <a:pt x="672401" y="231245"/>
                    <a:pt x="549416" y="108260"/>
                    <a:pt x="398162" y="108260"/>
                  </a:cubicBezTo>
                  <a:close/>
                  <a:moveTo>
                    <a:pt x="0" y="0"/>
                  </a:moveTo>
                  <a:lnTo>
                    <a:pt x="3344252" y="0"/>
                  </a:lnTo>
                  <a:lnTo>
                    <a:pt x="3344252" y="785485"/>
                  </a:lnTo>
                  <a:lnTo>
                    <a:pt x="0" y="78548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B1B108E8-F0C5-2849-88FF-15D2E5480609}"/>
              </a:ext>
            </a:extLst>
          </p:cNvPr>
          <p:cNvGrpSpPr/>
          <p:nvPr/>
        </p:nvGrpSpPr>
        <p:grpSpPr>
          <a:xfrm>
            <a:off x="1520825" y="5275719"/>
            <a:ext cx="3344252" cy="785485"/>
            <a:chOff x="1520825" y="5275719"/>
            <a:chExt cx="3344252" cy="785485"/>
          </a:xfrm>
        </p:grpSpPr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3E4A2AA6-C8FC-1049-9E86-4FF2C8E358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44748" y="5394142"/>
              <a:ext cx="3107288" cy="548640"/>
            </a:xfrm>
            <a:custGeom>
              <a:avLst/>
              <a:gdLst>
                <a:gd name="connsiteX0" fmla="*/ 2852578 w 3107288"/>
                <a:gd name="connsiteY0" fmla="*/ 106035 h 548640"/>
                <a:gd name="connsiteX1" fmla="*/ 2777972 w 3107288"/>
                <a:gd name="connsiteY1" fmla="*/ 180835 h 548640"/>
                <a:gd name="connsiteX2" fmla="*/ 2777972 w 3107288"/>
                <a:gd name="connsiteY2" fmla="*/ 221650 h 548640"/>
                <a:gd name="connsiteX3" fmla="*/ 2742776 w 3107288"/>
                <a:gd name="connsiteY3" fmla="*/ 221650 h 548640"/>
                <a:gd name="connsiteX4" fmla="*/ 2742776 w 3107288"/>
                <a:gd name="connsiteY4" fmla="*/ 284742 h 548640"/>
                <a:gd name="connsiteX5" fmla="*/ 2777972 w 3107288"/>
                <a:gd name="connsiteY5" fmla="*/ 284742 h 548640"/>
                <a:gd name="connsiteX6" fmla="*/ 2777972 w 3107288"/>
                <a:gd name="connsiteY6" fmla="*/ 464099 h 548640"/>
                <a:gd name="connsiteX7" fmla="*/ 2851930 w 3107288"/>
                <a:gd name="connsiteY7" fmla="*/ 464099 h 548640"/>
                <a:gd name="connsiteX8" fmla="*/ 2851930 w 3107288"/>
                <a:gd name="connsiteY8" fmla="*/ 284742 h 548640"/>
                <a:gd name="connsiteX9" fmla="*/ 2900748 w 3107288"/>
                <a:gd name="connsiteY9" fmla="*/ 284742 h 548640"/>
                <a:gd name="connsiteX10" fmla="*/ 2907236 w 3107288"/>
                <a:gd name="connsiteY10" fmla="*/ 221813 h 548640"/>
                <a:gd name="connsiteX11" fmla="*/ 2851930 w 3107288"/>
                <a:gd name="connsiteY11" fmla="*/ 221813 h 548640"/>
                <a:gd name="connsiteX12" fmla="*/ 2851930 w 3107288"/>
                <a:gd name="connsiteY12" fmla="*/ 184575 h 548640"/>
                <a:gd name="connsiteX13" fmla="*/ 2867500 w 3107288"/>
                <a:gd name="connsiteY13" fmla="*/ 167501 h 548640"/>
                <a:gd name="connsiteX14" fmla="*/ 2907398 w 3107288"/>
                <a:gd name="connsiteY14" fmla="*/ 167501 h 548640"/>
                <a:gd name="connsiteX15" fmla="*/ 2907398 w 3107288"/>
                <a:gd name="connsiteY15" fmla="*/ 106198 h 548640"/>
                <a:gd name="connsiteX16" fmla="*/ 2214420 w 3107288"/>
                <a:gd name="connsiteY16" fmla="*/ 106035 h 548640"/>
                <a:gd name="connsiteX17" fmla="*/ 2139813 w 3107288"/>
                <a:gd name="connsiteY17" fmla="*/ 180835 h 548640"/>
                <a:gd name="connsiteX18" fmla="*/ 2139813 w 3107288"/>
                <a:gd name="connsiteY18" fmla="*/ 221650 h 548640"/>
                <a:gd name="connsiteX19" fmla="*/ 2104618 w 3107288"/>
                <a:gd name="connsiteY19" fmla="*/ 221650 h 548640"/>
                <a:gd name="connsiteX20" fmla="*/ 2104618 w 3107288"/>
                <a:gd name="connsiteY20" fmla="*/ 284742 h 548640"/>
                <a:gd name="connsiteX21" fmla="*/ 2139813 w 3107288"/>
                <a:gd name="connsiteY21" fmla="*/ 284742 h 548640"/>
                <a:gd name="connsiteX22" fmla="*/ 2139813 w 3107288"/>
                <a:gd name="connsiteY22" fmla="*/ 464099 h 548640"/>
                <a:gd name="connsiteX23" fmla="*/ 2213772 w 3107288"/>
                <a:gd name="connsiteY23" fmla="*/ 464099 h 548640"/>
                <a:gd name="connsiteX24" fmla="*/ 2213772 w 3107288"/>
                <a:gd name="connsiteY24" fmla="*/ 284742 h 548640"/>
                <a:gd name="connsiteX25" fmla="*/ 2262590 w 3107288"/>
                <a:gd name="connsiteY25" fmla="*/ 284742 h 548640"/>
                <a:gd name="connsiteX26" fmla="*/ 2269078 w 3107288"/>
                <a:gd name="connsiteY26" fmla="*/ 221813 h 548640"/>
                <a:gd name="connsiteX27" fmla="*/ 2213772 w 3107288"/>
                <a:gd name="connsiteY27" fmla="*/ 221813 h 548640"/>
                <a:gd name="connsiteX28" fmla="*/ 2213772 w 3107288"/>
                <a:gd name="connsiteY28" fmla="*/ 184575 h 548640"/>
                <a:gd name="connsiteX29" fmla="*/ 2229342 w 3107288"/>
                <a:gd name="connsiteY29" fmla="*/ 167501 h 548640"/>
                <a:gd name="connsiteX30" fmla="*/ 2269240 w 3107288"/>
                <a:gd name="connsiteY30" fmla="*/ 167501 h 548640"/>
                <a:gd name="connsiteX31" fmla="*/ 2269240 w 3107288"/>
                <a:gd name="connsiteY31" fmla="*/ 106198 h 548640"/>
                <a:gd name="connsiteX32" fmla="*/ 1576262 w 3107288"/>
                <a:gd name="connsiteY32" fmla="*/ 106035 h 548640"/>
                <a:gd name="connsiteX33" fmla="*/ 1501655 w 3107288"/>
                <a:gd name="connsiteY33" fmla="*/ 180835 h 548640"/>
                <a:gd name="connsiteX34" fmla="*/ 1501655 w 3107288"/>
                <a:gd name="connsiteY34" fmla="*/ 221650 h 548640"/>
                <a:gd name="connsiteX35" fmla="*/ 1466460 w 3107288"/>
                <a:gd name="connsiteY35" fmla="*/ 221650 h 548640"/>
                <a:gd name="connsiteX36" fmla="*/ 1466460 w 3107288"/>
                <a:gd name="connsiteY36" fmla="*/ 284742 h 548640"/>
                <a:gd name="connsiteX37" fmla="*/ 1501655 w 3107288"/>
                <a:gd name="connsiteY37" fmla="*/ 284742 h 548640"/>
                <a:gd name="connsiteX38" fmla="*/ 1501655 w 3107288"/>
                <a:gd name="connsiteY38" fmla="*/ 464099 h 548640"/>
                <a:gd name="connsiteX39" fmla="*/ 1575614 w 3107288"/>
                <a:gd name="connsiteY39" fmla="*/ 464099 h 548640"/>
                <a:gd name="connsiteX40" fmla="*/ 1575614 w 3107288"/>
                <a:gd name="connsiteY40" fmla="*/ 284742 h 548640"/>
                <a:gd name="connsiteX41" fmla="*/ 1624432 w 3107288"/>
                <a:gd name="connsiteY41" fmla="*/ 284742 h 548640"/>
                <a:gd name="connsiteX42" fmla="*/ 1630920 w 3107288"/>
                <a:gd name="connsiteY42" fmla="*/ 221813 h 548640"/>
                <a:gd name="connsiteX43" fmla="*/ 1575614 w 3107288"/>
                <a:gd name="connsiteY43" fmla="*/ 221813 h 548640"/>
                <a:gd name="connsiteX44" fmla="*/ 1575614 w 3107288"/>
                <a:gd name="connsiteY44" fmla="*/ 184575 h 548640"/>
                <a:gd name="connsiteX45" fmla="*/ 1591184 w 3107288"/>
                <a:gd name="connsiteY45" fmla="*/ 167501 h 548640"/>
                <a:gd name="connsiteX46" fmla="*/ 1631082 w 3107288"/>
                <a:gd name="connsiteY46" fmla="*/ 167501 h 548640"/>
                <a:gd name="connsiteX47" fmla="*/ 1631082 w 3107288"/>
                <a:gd name="connsiteY47" fmla="*/ 106198 h 548640"/>
                <a:gd name="connsiteX48" fmla="*/ 937963 w 3107288"/>
                <a:gd name="connsiteY48" fmla="*/ 106035 h 548640"/>
                <a:gd name="connsiteX49" fmla="*/ 863356 w 3107288"/>
                <a:gd name="connsiteY49" fmla="*/ 180835 h 548640"/>
                <a:gd name="connsiteX50" fmla="*/ 863356 w 3107288"/>
                <a:gd name="connsiteY50" fmla="*/ 221650 h 548640"/>
                <a:gd name="connsiteX51" fmla="*/ 828161 w 3107288"/>
                <a:gd name="connsiteY51" fmla="*/ 221650 h 548640"/>
                <a:gd name="connsiteX52" fmla="*/ 828161 w 3107288"/>
                <a:gd name="connsiteY52" fmla="*/ 284742 h 548640"/>
                <a:gd name="connsiteX53" fmla="*/ 863356 w 3107288"/>
                <a:gd name="connsiteY53" fmla="*/ 284742 h 548640"/>
                <a:gd name="connsiteX54" fmla="*/ 863356 w 3107288"/>
                <a:gd name="connsiteY54" fmla="*/ 464099 h 548640"/>
                <a:gd name="connsiteX55" fmla="*/ 937315 w 3107288"/>
                <a:gd name="connsiteY55" fmla="*/ 464099 h 548640"/>
                <a:gd name="connsiteX56" fmla="*/ 937315 w 3107288"/>
                <a:gd name="connsiteY56" fmla="*/ 284742 h 548640"/>
                <a:gd name="connsiteX57" fmla="*/ 986133 w 3107288"/>
                <a:gd name="connsiteY57" fmla="*/ 284742 h 548640"/>
                <a:gd name="connsiteX58" fmla="*/ 992621 w 3107288"/>
                <a:gd name="connsiteY58" fmla="*/ 221813 h 548640"/>
                <a:gd name="connsiteX59" fmla="*/ 937315 w 3107288"/>
                <a:gd name="connsiteY59" fmla="*/ 221813 h 548640"/>
                <a:gd name="connsiteX60" fmla="*/ 937315 w 3107288"/>
                <a:gd name="connsiteY60" fmla="*/ 184575 h 548640"/>
                <a:gd name="connsiteX61" fmla="*/ 952885 w 3107288"/>
                <a:gd name="connsiteY61" fmla="*/ 167501 h 548640"/>
                <a:gd name="connsiteX62" fmla="*/ 992783 w 3107288"/>
                <a:gd name="connsiteY62" fmla="*/ 167501 h 548640"/>
                <a:gd name="connsiteX63" fmla="*/ 992783 w 3107288"/>
                <a:gd name="connsiteY63" fmla="*/ 106198 h 548640"/>
                <a:gd name="connsiteX64" fmla="*/ 293930 w 3107288"/>
                <a:gd name="connsiteY64" fmla="*/ 106035 h 548640"/>
                <a:gd name="connsiteX65" fmla="*/ 219323 w 3107288"/>
                <a:gd name="connsiteY65" fmla="*/ 180835 h 548640"/>
                <a:gd name="connsiteX66" fmla="*/ 219323 w 3107288"/>
                <a:gd name="connsiteY66" fmla="*/ 221650 h 548640"/>
                <a:gd name="connsiteX67" fmla="*/ 184128 w 3107288"/>
                <a:gd name="connsiteY67" fmla="*/ 221650 h 548640"/>
                <a:gd name="connsiteX68" fmla="*/ 184128 w 3107288"/>
                <a:gd name="connsiteY68" fmla="*/ 284742 h 548640"/>
                <a:gd name="connsiteX69" fmla="*/ 219323 w 3107288"/>
                <a:gd name="connsiteY69" fmla="*/ 284742 h 548640"/>
                <a:gd name="connsiteX70" fmla="*/ 219323 w 3107288"/>
                <a:gd name="connsiteY70" fmla="*/ 464099 h 548640"/>
                <a:gd name="connsiteX71" fmla="*/ 293282 w 3107288"/>
                <a:gd name="connsiteY71" fmla="*/ 464099 h 548640"/>
                <a:gd name="connsiteX72" fmla="*/ 293282 w 3107288"/>
                <a:gd name="connsiteY72" fmla="*/ 284742 h 548640"/>
                <a:gd name="connsiteX73" fmla="*/ 342100 w 3107288"/>
                <a:gd name="connsiteY73" fmla="*/ 284742 h 548640"/>
                <a:gd name="connsiteX74" fmla="*/ 348588 w 3107288"/>
                <a:gd name="connsiteY74" fmla="*/ 221813 h 548640"/>
                <a:gd name="connsiteX75" fmla="*/ 293282 w 3107288"/>
                <a:gd name="connsiteY75" fmla="*/ 221813 h 548640"/>
                <a:gd name="connsiteX76" fmla="*/ 293282 w 3107288"/>
                <a:gd name="connsiteY76" fmla="*/ 184575 h 548640"/>
                <a:gd name="connsiteX77" fmla="*/ 308852 w 3107288"/>
                <a:gd name="connsiteY77" fmla="*/ 167501 h 548640"/>
                <a:gd name="connsiteX78" fmla="*/ 348750 w 3107288"/>
                <a:gd name="connsiteY78" fmla="*/ 167501 h 548640"/>
                <a:gd name="connsiteX79" fmla="*/ 348750 w 3107288"/>
                <a:gd name="connsiteY79" fmla="*/ 106198 h 548640"/>
                <a:gd name="connsiteX80" fmla="*/ 2833050 w 3107288"/>
                <a:gd name="connsiteY80" fmla="*/ 0 h 548640"/>
                <a:gd name="connsiteX81" fmla="*/ 3107288 w 3107288"/>
                <a:gd name="connsiteY81" fmla="*/ 274320 h 548640"/>
                <a:gd name="connsiteX82" fmla="*/ 2833050 w 3107288"/>
                <a:gd name="connsiteY82" fmla="*/ 548640 h 548640"/>
                <a:gd name="connsiteX83" fmla="*/ 2558648 w 3107288"/>
                <a:gd name="connsiteY83" fmla="*/ 274320 h 548640"/>
                <a:gd name="connsiteX84" fmla="*/ 2833050 w 3107288"/>
                <a:gd name="connsiteY84" fmla="*/ 0 h 548640"/>
                <a:gd name="connsiteX85" fmla="*/ 2194892 w 3107288"/>
                <a:gd name="connsiteY85" fmla="*/ 0 h 548640"/>
                <a:gd name="connsiteX86" fmla="*/ 2469130 w 3107288"/>
                <a:gd name="connsiteY86" fmla="*/ 274320 h 548640"/>
                <a:gd name="connsiteX87" fmla="*/ 2194892 w 3107288"/>
                <a:gd name="connsiteY87" fmla="*/ 548640 h 548640"/>
                <a:gd name="connsiteX88" fmla="*/ 1920490 w 3107288"/>
                <a:gd name="connsiteY88" fmla="*/ 274320 h 548640"/>
                <a:gd name="connsiteX89" fmla="*/ 2194892 w 3107288"/>
                <a:gd name="connsiteY89" fmla="*/ 0 h 548640"/>
                <a:gd name="connsiteX90" fmla="*/ 1556734 w 3107288"/>
                <a:gd name="connsiteY90" fmla="*/ 0 h 548640"/>
                <a:gd name="connsiteX91" fmla="*/ 1830972 w 3107288"/>
                <a:gd name="connsiteY91" fmla="*/ 274320 h 548640"/>
                <a:gd name="connsiteX92" fmla="*/ 1556734 w 3107288"/>
                <a:gd name="connsiteY92" fmla="*/ 548640 h 548640"/>
                <a:gd name="connsiteX93" fmla="*/ 1282332 w 3107288"/>
                <a:gd name="connsiteY93" fmla="*/ 274320 h 548640"/>
                <a:gd name="connsiteX94" fmla="*/ 1556734 w 3107288"/>
                <a:gd name="connsiteY94" fmla="*/ 0 h 548640"/>
                <a:gd name="connsiteX95" fmla="*/ 918435 w 3107288"/>
                <a:gd name="connsiteY95" fmla="*/ 0 h 548640"/>
                <a:gd name="connsiteX96" fmla="*/ 1192673 w 3107288"/>
                <a:gd name="connsiteY96" fmla="*/ 274320 h 548640"/>
                <a:gd name="connsiteX97" fmla="*/ 918435 w 3107288"/>
                <a:gd name="connsiteY97" fmla="*/ 548640 h 548640"/>
                <a:gd name="connsiteX98" fmla="*/ 644033 w 3107288"/>
                <a:gd name="connsiteY98" fmla="*/ 274320 h 548640"/>
                <a:gd name="connsiteX99" fmla="*/ 918435 w 3107288"/>
                <a:gd name="connsiteY99" fmla="*/ 0 h 548640"/>
                <a:gd name="connsiteX100" fmla="*/ 274402 w 3107288"/>
                <a:gd name="connsiteY100" fmla="*/ 0 h 548640"/>
                <a:gd name="connsiteX101" fmla="*/ 548640 w 3107288"/>
                <a:gd name="connsiteY101" fmla="*/ 274320 h 548640"/>
                <a:gd name="connsiteX102" fmla="*/ 274402 w 3107288"/>
                <a:gd name="connsiteY102" fmla="*/ 548640 h 548640"/>
                <a:gd name="connsiteX103" fmla="*/ 0 w 3107288"/>
                <a:gd name="connsiteY103" fmla="*/ 274320 h 548640"/>
                <a:gd name="connsiteX104" fmla="*/ 274402 w 3107288"/>
                <a:gd name="connsiteY10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07288" h="548640">
                  <a:moveTo>
                    <a:pt x="2852578" y="106035"/>
                  </a:moveTo>
                  <a:cubicBezTo>
                    <a:pt x="2791757" y="106035"/>
                    <a:pt x="2777972" y="151728"/>
                    <a:pt x="2777972" y="180835"/>
                  </a:cubicBezTo>
                  <a:lnTo>
                    <a:pt x="2777972" y="221650"/>
                  </a:lnTo>
                  <a:lnTo>
                    <a:pt x="2742776" y="221650"/>
                  </a:lnTo>
                  <a:lnTo>
                    <a:pt x="2742776" y="284742"/>
                  </a:lnTo>
                  <a:lnTo>
                    <a:pt x="2777972" y="284742"/>
                  </a:lnTo>
                  <a:lnTo>
                    <a:pt x="2777972" y="464099"/>
                  </a:lnTo>
                  <a:lnTo>
                    <a:pt x="2851930" y="464099"/>
                  </a:lnTo>
                  <a:lnTo>
                    <a:pt x="2851930" y="284742"/>
                  </a:lnTo>
                  <a:lnTo>
                    <a:pt x="2900748" y="284742"/>
                  </a:lnTo>
                  <a:lnTo>
                    <a:pt x="2907236" y="221813"/>
                  </a:lnTo>
                  <a:lnTo>
                    <a:pt x="2851930" y="221813"/>
                  </a:lnTo>
                  <a:lnTo>
                    <a:pt x="2851930" y="184575"/>
                  </a:lnTo>
                  <a:cubicBezTo>
                    <a:pt x="2851930" y="170753"/>
                    <a:pt x="2861012" y="167501"/>
                    <a:pt x="2867500" y="167501"/>
                  </a:cubicBezTo>
                  <a:lnTo>
                    <a:pt x="2907398" y="167501"/>
                  </a:lnTo>
                  <a:lnTo>
                    <a:pt x="2907398" y="106198"/>
                  </a:lnTo>
                  <a:close/>
                  <a:moveTo>
                    <a:pt x="2214420" y="106035"/>
                  </a:moveTo>
                  <a:cubicBezTo>
                    <a:pt x="2153599" y="106035"/>
                    <a:pt x="2139813" y="151728"/>
                    <a:pt x="2139813" y="180835"/>
                  </a:cubicBezTo>
                  <a:lnTo>
                    <a:pt x="2139813" y="221650"/>
                  </a:lnTo>
                  <a:lnTo>
                    <a:pt x="2104618" y="221650"/>
                  </a:lnTo>
                  <a:lnTo>
                    <a:pt x="2104618" y="284742"/>
                  </a:lnTo>
                  <a:lnTo>
                    <a:pt x="2139813" y="284742"/>
                  </a:lnTo>
                  <a:lnTo>
                    <a:pt x="2139813" y="464099"/>
                  </a:lnTo>
                  <a:lnTo>
                    <a:pt x="2213772" y="464099"/>
                  </a:lnTo>
                  <a:lnTo>
                    <a:pt x="2213772" y="284742"/>
                  </a:lnTo>
                  <a:lnTo>
                    <a:pt x="2262590" y="284742"/>
                  </a:lnTo>
                  <a:lnTo>
                    <a:pt x="2269078" y="221813"/>
                  </a:lnTo>
                  <a:lnTo>
                    <a:pt x="2213772" y="221813"/>
                  </a:lnTo>
                  <a:lnTo>
                    <a:pt x="2213772" y="184575"/>
                  </a:lnTo>
                  <a:cubicBezTo>
                    <a:pt x="2213772" y="170753"/>
                    <a:pt x="2222854" y="167501"/>
                    <a:pt x="2229342" y="167501"/>
                  </a:cubicBezTo>
                  <a:lnTo>
                    <a:pt x="2269240" y="167501"/>
                  </a:lnTo>
                  <a:lnTo>
                    <a:pt x="2269240" y="106198"/>
                  </a:lnTo>
                  <a:close/>
                  <a:moveTo>
                    <a:pt x="1576262" y="106035"/>
                  </a:moveTo>
                  <a:cubicBezTo>
                    <a:pt x="1515441" y="106035"/>
                    <a:pt x="1501655" y="151728"/>
                    <a:pt x="1501655" y="180835"/>
                  </a:cubicBezTo>
                  <a:lnTo>
                    <a:pt x="1501655" y="221650"/>
                  </a:lnTo>
                  <a:lnTo>
                    <a:pt x="1466460" y="221650"/>
                  </a:lnTo>
                  <a:lnTo>
                    <a:pt x="1466460" y="284742"/>
                  </a:lnTo>
                  <a:lnTo>
                    <a:pt x="1501655" y="284742"/>
                  </a:lnTo>
                  <a:lnTo>
                    <a:pt x="1501655" y="464099"/>
                  </a:lnTo>
                  <a:lnTo>
                    <a:pt x="1575614" y="464099"/>
                  </a:lnTo>
                  <a:lnTo>
                    <a:pt x="1575614" y="284742"/>
                  </a:lnTo>
                  <a:lnTo>
                    <a:pt x="1624432" y="284742"/>
                  </a:lnTo>
                  <a:lnTo>
                    <a:pt x="1630920" y="221813"/>
                  </a:lnTo>
                  <a:lnTo>
                    <a:pt x="1575614" y="221813"/>
                  </a:lnTo>
                  <a:lnTo>
                    <a:pt x="1575614" y="184575"/>
                  </a:lnTo>
                  <a:cubicBezTo>
                    <a:pt x="1575614" y="170753"/>
                    <a:pt x="1584696" y="167501"/>
                    <a:pt x="1591184" y="167501"/>
                  </a:cubicBezTo>
                  <a:lnTo>
                    <a:pt x="1631082" y="167501"/>
                  </a:lnTo>
                  <a:lnTo>
                    <a:pt x="1631082" y="106198"/>
                  </a:lnTo>
                  <a:close/>
                  <a:moveTo>
                    <a:pt x="937963" y="106035"/>
                  </a:moveTo>
                  <a:cubicBezTo>
                    <a:pt x="877142" y="106035"/>
                    <a:pt x="863356" y="151728"/>
                    <a:pt x="863356" y="180835"/>
                  </a:cubicBezTo>
                  <a:lnTo>
                    <a:pt x="863356" y="221650"/>
                  </a:lnTo>
                  <a:lnTo>
                    <a:pt x="828161" y="221650"/>
                  </a:lnTo>
                  <a:lnTo>
                    <a:pt x="828161" y="284742"/>
                  </a:lnTo>
                  <a:lnTo>
                    <a:pt x="863356" y="284742"/>
                  </a:lnTo>
                  <a:lnTo>
                    <a:pt x="863356" y="464099"/>
                  </a:lnTo>
                  <a:lnTo>
                    <a:pt x="937315" y="464099"/>
                  </a:lnTo>
                  <a:lnTo>
                    <a:pt x="937315" y="284742"/>
                  </a:lnTo>
                  <a:lnTo>
                    <a:pt x="986133" y="284742"/>
                  </a:lnTo>
                  <a:lnTo>
                    <a:pt x="992621" y="221813"/>
                  </a:lnTo>
                  <a:lnTo>
                    <a:pt x="937315" y="221813"/>
                  </a:lnTo>
                  <a:lnTo>
                    <a:pt x="937315" y="184575"/>
                  </a:lnTo>
                  <a:cubicBezTo>
                    <a:pt x="937315" y="170753"/>
                    <a:pt x="946397" y="167501"/>
                    <a:pt x="952885" y="167501"/>
                  </a:cubicBezTo>
                  <a:lnTo>
                    <a:pt x="992783" y="167501"/>
                  </a:lnTo>
                  <a:lnTo>
                    <a:pt x="992783" y="106198"/>
                  </a:lnTo>
                  <a:close/>
                  <a:moveTo>
                    <a:pt x="293930" y="106035"/>
                  </a:moveTo>
                  <a:cubicBezTo>
                    <a:pt x="233109" y="106035"/>
                    <a:pt x="219323" y="151728"/>
                    <a:pt x="219323" y="180835"/>
                  </a:cubicBezTo>
                  <a:lnTo>
                    <a:pt x="219323" y="221650"/>
                  </a:lnTo>
                  <a:lnTo>
                    <a:pt x="184128" y="221650"/>
                  </a:lnTo>
                  <a:lnTo>
                    <a:pt x="184128" y="284742"/>
                  </a:lnTo>
                  <a:lnTo>
                    <a:pt x="219323" y="284742"/>
                  </a:lnTo>
                  <a:lnTo>
                    <a:pt x="219323" y="464099"/>
                  </a:lnTo>
                  <a:lnTo>
                    <a:pt x="293282" y="464099"/>
                  </a:lnTo>
                  <a:lnTo>
                    <a:pt x="293282" y="284742"/>
                  </a:lnTo>
                  <a:lnTo>
                    <a:pt x="342100" y="284742"/>
                  </a:lnTo>
                  <a:lnTo>
                    <a:pt x="348588" y="221813"/>
                  </a:lnTo>
                  <a:lnTo>
                    <a:pt x="293282" y="221813"/>
                  </a:lnTo>
                  <a:lnTo>
                    <a:pt x="293282" y="184575"/>
                  </a:lnTo>
                  <a:cubicBezTo>
                    <a:pt x="293282" y="170753"/>
                    <a:pt x="302364" y="167501"/>
                    <a:pt x="308852" y="167501"/>
                  </a:cubicBezTo>
                  <a:lnTo>
                    <a:pt x="348750" y="167501"/>
                  </a:lnTo>
                  <a:lnTo>
                    <a:pt x="348750" y="106198"/>
                  </a:lnTo>
                  <a:close/>
                  <a:moveTo>
                    <a:pt x="2833050" y="0"/>
                  </a:moveTo>
                  <a:cubicBezTo>
                    <a:pt x="2984393" y="0"/>
                    <a:pt x="3107288" y="122697"/>
                    <a:pt x="3107288" y="274320"/>
                  </a:cubicBezTo>
                  <a:cubicBezTo>
                    <a:pt x="3107288" y="425781"/>
                    <a:pt x="2984393" y="548640"/>
                    <a:pt x="2833050" y="548640"/>
                  </a:cubicBezTo>
                  <a:cubicBezTo>
                    <a:pt x="2681381" y="548640"/>
                    <a:pt x="2558648" y="425781"/>
                    <a:pt x="2558648" y="274320"/>
                  </a:cubicBezTo>
                  <a:cubicBezTo>
                    <a:pt x="2558648" y="122697"/>
                    <a:pt x="2681381" y="0"/>
                    <a:pt x="2833050" y="0"/>
                  </a:cubicBezTo>
                  <a:close/>
                  <a:moveTo>
                    <a:pt x="2194892" y="0"/>
                  </a:moveTo>
                  <a:cubicBezTo>
                    <a:pt x="2346235" y="0"/>
                    <a:pt x="2469130" y="122697"/>
                    <a:pt x="2469130" y="274320"/>
                  </a:cubicBezTo>
                  <a:cubicBezTo>
                    <a:pt x="2469130" y="425781"/>
                    <a:pt x="2346235" y="548640"/>
                    <a:pt x="2194892" y="548640"/>
                  </a:cubicBezTo>
                  <a:cubicBezTo>
                    <a:pt x="2043223" y="548640"/>
                    <a:pt x="1920490" y="425781"/>
                    <a:pt x="1920490" y="274320"/>
                  </a:cubicBezTo>
                  <a:cubicBezTo>
                    <a:pt x="1920490" y="122697"/>
                    <a:pt x="2043223" y="0"/>
                    <a:pt x="2194892" y="0"/>
                  </a:cubicBezTo>
                  <a:close/>
                  <a:moveTo>
                    <a:pt x="1556734" y="0"/>
                  </a:moveTo>
                  <a:cubicBezTo>
                    <a:pt x="1708077" y="0"/>
                    <a:pt x="1830972" y="122697"/>
                    <a:pt x="1830972" y="274320"/>
                  </a:cubicBezTo>
                  <a:cubicBezTo>
                    <a:pt x="1830972" y="425781"/>
                    <a:pt x="1708077" y="548640"/>
                    <a:pt x="1556734" y="548640"/>
                  </a:cubicBezTo>
                  <a:cubicBezTo>
                    <a:pt x="1405065" y="548640"/>
                    <a:pt x="1282332" y="425781"/>
                    <a:pt x="1282332" y="274320"/>
                  </a:cubicBezTo>
                  <a:cubicBezTo>
                    <a:pt x="1282332" y="122697"/>
                    <a:pt x="1405065" y="0"/>
                    <a:pt x="1556734" y="0"/>
                  </a:cubicBezTo>
                  <a:close/>
                  <a:moveTo>
                    <a:pt x="918435" y="0"/>
                  </a:moveTo>
                  <a:cubicBezTo>
                    <a:pt x="1069778" y="0"/>
                    <a:pt x="1192673" y="122697"/>
                    <a:pt x="1192673" y="274320"/>
                  </a:cubicBezTo>
                  <a:cubicBezTo>
                    <a:pt x="1192673" y="425781"/>
                    <a:pt x="1069778" y="548640"/>
                    <a:pt x="918435" y="548640"/>
                  </a:cubicBezTo>
                  <a:cubicBezTo>
                    <a:pt x="766766" y="548640"/>
                    <a:pt x="644033" y="425781"/>
                    <a:pt x="644033" y="274320"/>
                  </a:cubicBezTo>
                  <a:cubicBezTo>
                    <a:pt x="644033" y="122697"/>
                    <a:pt x="766766" y="0"/>
                    <a:pt x="918435" y="0"/>
                  </a:cubicBezTo>
                  <a:close/>
                  <a:moveTo>
                    <a:pt x="274402" y="0"/>
                  </a:moveTo>
                  <a:cubicBezTo>
                    <a:pt x="425745" y="0"/>
                    <a:pt x="548640" y="122697"/>
                    <a:pt x="548640" y="274320"/>
                  </a:cubicBezTo>
                  <a:cubicBezTo>
                    <a:pt x="548640" y="425781"/>
                    <a:pt x="425745" y="548640"/>
                    <a:pt x="274402" y="548640"/>
                  </a:cubicBezTo>
                  <a:cubicBezTo>
                    <a:pt x="122733" y="548640"/>
                    <a:pt x="0" y="425781"/>
                    <a:pt x="0" y="274320"/>
                  </a:cubicBezTo>
                  <a:cubicBezTo>
                    <a:pt x="0" y="122697"/>
                    <a:pt x="122733" y="0"/>
                    <a:pt x="27440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9DA2A3D5-7DC2-594A-98BD-D08F143CA974}"/>
                </a:ext>
              </a:extLst>
            </p:cNvPr>
            <p:cNvSpPr/>
            <p:nvPr/>
          </p:nvSpPr>
          <p:spPr>
            <a:xfrm>
              <a:off x="1612090" y="5345295"/>
              <a:ext cx="1247095" cy="646331"/>
            </a:xfrm>
            <a:prstGeom prst="rect">
              <a:avLst/>
            </a:prstGeom>
            <a:solidFill>
              <a:srgbClr val="5178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79B6D355-E1CE-7C4B-8C62-53BB92859BF9}"/>
                </a:ext>
              </a:extLst>
            </p:cNvPr>
            <p:cNvSpPr/>
            <p:nvPr/>
          </p:nvSpPr>
          <p:spPr>
            <a:xfrm>
              <a:off x="1520825" y="5275719"/>
              <a:ext cx="3344252" cy="785485"/>
            </a:xfrm>
            <a:custGeom>
              <a:avLst/>
              <a:gdLst>
                <a:gd name="connsiteX0" fmla="*/ 2976501 w 3344252"/>
                <a:gd name="connsiteY0" fmla="*/ 228109 h 785485"/>
                <a:gd name="connsiteX1" fmla="*/ 3031321 w 3344252"/>
                <a:gd name="connsiteY1" fmla="*/ 228272 h 785485"/>
                <a:gd name="connsiteX2" fmla="*/ 3031321 w 3344252"/>
                <a:gd name="connsiteY2" fmla="*/ 289575 h 785485"/>
                <a:gd name="connsiteX3" fmla="*/ 2991423 w 3344252"/>
                <a:gd name="connsiteY3" fmla="*/ 289575 h 785485"/>
                <a:gd name="connsiteX4" fmla="*/ 2975853 w 3344252"/>
                <a:gd name="connsiteY4" fmla="*/ 306649 h 785485"/>
                <a:gd name="connsiteX5" fmla="*/ 2975853 w 3344252"/>
                <a:gd name="connsiteY5" fmla="*/ 343887 h 785485"/>
                <a:gd name="connsiteX6" fmla="*/ 3031159 w 3344252"/>
                <a:gd name="connsiteY6" fmla="*/ 343887 h 785485"/>
                <a:gd name="connsiteX7" fmla="*/ 3024671 w 3344252"/>
                <a:gd name="connsiteY7" fmla="*/ 406816 h 785485"/>
                <a:gd name="connsiteX8" fmla="*/ 2975853 w 3344252"/>
                <a:gd name="connsiteY8" fmla="*/ 406816 h 785485"/>
                <a:gd name="connsiteX9" fmla="*/ 2975853 w 3344252"/>
                <a:gd name="connsiteY9" fmla="*/ 586173 h 785485"/>
                <a:gd name="connsiteX10" fmla="*/ 2901895 w 3344252"/>
                <a:gd name="connsiteY10" fmla="*/ 586173 h 785485"/>
                <a:gd name="connsiteX11" fmla="*/ 2901895 w 3344252"/>
                <a:gd name="connsiteY11" fmla="*/ 406816 h 785485"/>
                <a:gd name="connsiteX12" fmla="*/ 2866699 w 3344252"/>
                <a:gd name="connsiteY12" fmla="*/ 406816 h 785485"/>
                <a:gd name="connsiteX13" fmla="*/ 2866699 w 3344252"/>
                <a:gd name="connsiteY13" fmla="*/ 343724 h 785485"/>
                <a:gd name="connsiteX14" fmla="*/ 2901895 w 3344252"/>
                <a:gd name="connsiteY14" fmla="*/ 343724 h 785485"/>
                <a:gd name="connsiteX15" fmla="*/ 2901895 w 3344252"/>
                <a:gd name="connsiteY15" fmla="*/ 302909 h 785485"/>
                <a:gd name="connsiteX16" fmla="*/ 2976501 w 3344252"/>
                <a:gd name="connsiteY16" fmla="*/ 228109 h 785485"/>
                <a:gd name="connsiteX17" fmla="*/ 2338343 w 3344252"/>
                <a:gd name="connsiteY17" fmla="*/ 228109 h 785485"/>
                <a:gd name="connsiteX18" fmla="*/ 2393163 w 3344252"/>
                <a:gd name="connsiteY18" fmla="*/ 228272 h 785485"/>
                <a:gd name="connsiteX19" fmla="*/ 2393163 w 3344252"/>
                <a:gd name="connsiteY19" fmla="*/ 289575 h 785485"/>
                <a:gd name="connsiteX20" fmla="*/ 2353265 w 3344252"/>
                <a:gd name="connsiteY20" fmla="*/ 289575 h 785485"/>
                <a:gd name="connsiteX21" fmla="*/ 2337695 w 3344252"/>
                <a:gd name="connsiteY21" fmla="*/ 306649 h 785485"/>
                <a:gd name="connsiteX22" fmla="*/ 2337695 w 3344252"/>
                <a:gd name="connsiteY22" fmla="*/ 343887 h 785485"/>
                <a:gd name="connsiteX23" fmla="*/ 2393001 w 3344252"/>
                <a:gd name="connsiteY23" fmla="*/ 343887 h 785485"/>
                <a:gd name="connsiteX24" fmla="*/ 2386513 w 3344252"/>
                <a:gd name="connsiteY24" fmla="*/ 406816 h 785485"/>
                <a:gd name="connsiteX25" fmla="*/ 2337695 w 3344252"/>
                <a:gd name="connsiteY25" fmla="*/ 406816 h 785485"/>
                <a:gd name="connsiteX26" fmla="*/ 2337695 w 3344252"/>
                <a:gd name="connsiteY26" fmla="*/ 586173 h 785485"/>
                <a:gd name="connsiteX27" fmla="*/ 2263736 w 3344252"/>
                <a:gd name="connsiteY27" fmla="*/ 586173 h 785485"/>
                <a:gd name="connsiteX28" fmla="*/ 2263736 w 3344252"/>
                <a:gd name="connsiteY28" fmla="*/ 406816 h 785485"/>
                <a:gd name="connsiteX29" fmla="*/ 2228541 w 3344252"/>
                <a:gd name="connsiteY29" fmla="*/ 406816 h 785485"/>
                <a:gd name="connsiteX30" fmla="*/ 2228541 w 3344252"/>
                <a:gd name="connsiteY30" fmla="*/ 343724 h 785485"/>
                <a:gd name="connsiteX31" fmla="*/ 2263736 w 3344252"/>
                <a:gd name="connsiteY31" fmla="*/ 343724 h 785485"/>
                <a:gd name="connsiteX32" fmla="*/ 2263736 w 3344252"/>
                <a:gd name="connsiteY32" fmla="*/ 302909 h 785485"/>
                <a:gd name="connsiteX33" fmla="*/ 2338343 w 3344252"/>
                <a:gd name="connsiteY33" fmla="*/ 228109 h 785485"/>
                <a:gd name="connsiteX34" fmla="*/ 1700185 w 3344252"/>
                <a:gd name="connsiteY34" fmla="*/ 228109 h 785485"/>
                <a:gd name="connsiteX35" fmla="*/ 1755005 w 3344252"/>
                <a:gd name="connsiteY35" fmla="*/ 228272 h 785485"/>
                <a:gd name="connsiteX36" fmla="*/ 1755005 w 3344252"/>
                <a:gd name="connsiteY36" fmla="*/ 289575 h 785485"/>
                <a:gd name="connsiteX37" fmla="*/ 1715107 w 3344252"/>
                <a:gd name="connsiteY37" fmla="*/ 289575 h 785485"/>
                <a:gd name="connsiteX38" fmla="*/ 1699537 w 3344252"/>
                <a:gd name="connsiteY38" fmla="*/ 306649 h 785485"/>
                <a:gd name="connsiteX39" fmla="*/ 1699537 w 3344252"/>
                <a:gd name="connsiteY39" fmla="*/ 343887 h 785485"/>
                <a:gd name="connsiteX40" fmla="*/ 1754843 w 3344252"/>
                <a:gd name="connsiteY40" fmla="*/ 343887 h 785485"/>
                <a:gd name="connsiteX41" fmla="*/ 1748355 w 3344252"/>
                <a:gd name="connsiteY41" fmla="*/ 406816 h 785485"/>
                <a:gd name="connsiteX42" fmla="*/ 1699537 w 3344252"/>
                <a:gd name="connsiteY42" fmla="*/ 406816 h 785485"/>
                <a:gd name="connsiteX43" fmla="*/ 1699537 w 3344252"/>
                <a:gd name="connsiteY43" fmla="*/ 586173 h 785485"/>
                <a:gd name="connsiteX44" fmla="*/ 1625578 w 3344252"/>
                <a:gd name="connsiteY44" fmla="*/ 586173 h 785485"/>
                <a:gd name="connsiteX45" fmla="*/ 1625578 w 3344252"/>
                <a:gd name="connsiteY45" fmla="*/ 406816 h 785485"/>
                <a:gd name="connsiteX46" fmla="*/ 1590383 w 3344252"/>
                <a:gd name="connsiteY46" fmla="*/ 406816 h 785485"/>
                <a:gd name="connsiteX47" fmla="*/ 1590383 w 3344252"/>
                <a:gd name="connsiteY47" fmla="*/ 343724 h 785485"/>
                <a:gd name="connsiteX48" fmla="*/ 1625578 w 3344252"/>
                <a:gd name="connsiteY48" fmla="*/ 343724 h 785485"/>
                <a:gd name="connsiteX49" fmla="*/ 1625578 w 3344252"/>
                <a:gd name="connsiteY49" fmla="*/ 302909 h 785485"/>
                <a:gd name="connsiteX50" fmla="*/ 1700185 w 3344252"/>
                <a:gd name="connsiteY50" fmla="*/ 228109 h 785485"/>
                <a:gd name="connsiteX51" fmla="*/ 1061886 w 3344252"/>
                <a:gd name="connsiteY51" fmla="*/ 228109 h 785485"/>
                <a:gd name="connsiteX52" fmla="*/ 1116706 w 3344252"/>
                <a:gd name="connsiteY52" fmla="*/ 228272 h 785485"/>
                <a:gd name="connsiteX53" fmla="*/ 1116706 w 3344252"/>
                <a:gd name="connsiteY53" fmla="*/ 289575 h 785485"/>
                <a:gd name="connsiteX54" fmla="*/ 1076808 w 3344252"/>
                <a:gd name="connsiteY54" fmla="*/ 289575 h 785485"/>
                <a:gd name="connsiteX55" fmla="*/ 1061238 w 3344252"/>
                <a:gd name="connsiteY55" fmla="*/ 306649 h 785485"/>
                <a:gd name="connsiteX56" fmla="*/ 1061238 w 3344252"/>
                <a:gd name="connsiteY56" fmla="*/ 343887 h 785485"/>
                <a:gd name="connsiteX57" fmla="*/ 1116544 w 3344252"/>
                <a:gd name="connsiteY57" fmla="*/ 343887 h 785485"/>
                <a:gd name="connsiteX58" fmla="*/ 1110056 w 3344252"/>
                <a:gd name="connsiteY58" fmla="*/ 406816 h 785485"/>
                <a:gd name="connsiteX59" fmla="*/ 1061238 w 3344252"/>
                <a:gd name="connsiteY59" fmla="*/ 406816 h 785485"/>
                <a:gd name="connsiteX60" fmla="*/ 1061238 w 3344252"/>
                <a:gd name="connsiteY60" fmla="*/ 586173 h 785485"/>
                <a:gd name="connsiteX61" fmla="*/ 987279 w 3344252"/>
                <a:gd name="connsiteY61" fmla="*/ 586173 h 785485"/>
                <a:gd name="connsiteX62" fmla="*/ 987279 w 3344252"/>
                <a:gd name="connsiteY62" fmla="*/ 406816 h 785485"/>
                <a:gd name="connsiteX63" fmla="*/ 952084 w 3344252"/>
                <a:gd name="connsiteY63" fmla="*/ 406816 h 785485"/>
                <a:gd name="connsiteX64" fmla="*/ 952084 w 3344252"/>
                <a:gd name="connsiteY64" fmla="*/ 343724 h 785485"/>
                <a:gd name="connsiteX65" fmla="*/ 987279 w 3344252"/>
                <a:gd name="connsiteY65" fmla="*/ 343724 h 785485"/>
                <a:gd name="connsiteX66" fmla="*/ 987279 w 3344252"/>
                <a:gd name="connsiteY66" fmla="*/ 302909 h 785485"/>
                <a:gd name="connsiteX67" fmla="*/ 1061886 w 3344252"/>
                <a:gd name="connsiteY67" fmla="*/ 228109 h 785485"/>
                <a:gd name="connsiteX68" fmla="*/ 417853 w 3344252"/>
                <a:gd name="connsiteY68" fmla="*/ 228109 h 785485"/>
                <a:gd name="connsiteX69" fmla="*/ 472673 w 3344252"/>
                <a:gd name="connsiteY69" fmla="*/ 228272 h 785485"/>
                <a:gd name="connsiteX70" fmla="*/ 472673 w 3344252"/>
                <a:gd name="connsiteY70" fmla="*/ 289575 h 785485"/>
                <a:gd name="connsiteX71" fmla="*/ 432775 w 3344252"/>
                <a:gd name="connsiteY71" fmla="*/ 289575 h 785485"/>
                <a:gd name="connsiteX72" fmla="*/ 417205 w 3344252"/>
                <a:gd name="connsiteY72" fmla="*/ 306649 h 785485"/>
                <a:gd name="connsiteX73" fmla="*/ 417205 w 3344252"/>
                <a:gd name="connsiteY73" fmla="*/ 343887 h 785485"/>
                <a:gd name="connsiteX74" fmla="*/ 472511 w 3344252"/>
                <a:gd name="connsiteY74" fmla="*/ 343887 h 785485"/>
                <a:gd name="connsiteX75" fmla="*/ 466023 w 3344252"/>
                <a:gd name="connsiteY75" fmla="*/ 406816 h 785485"/>
                <a:gd name="connsiteX76" fmla="*/ 417205 w 3344252"/>
                <a:gd name="connsiteY76" fmla="*/ 406816 h 785485"/>
                <a:gd name="connsiteX77" fmla="*/ 417205 w 3344252"/>
                <a:gd name="connsiteY77" fmla="*/ 586173 h 785485"/>
                <a:gd name="connsiteX78" fmla="*/ 343246 w 3344252"/>
                <a:gd name="connsiteY78" fmla="*/ 586173 h 785485"/>
                <a:gd name="connsiteX79" fmla="*/ 343246 w 3344252"/>
                <a:gd name="connsiteY79" fmla="*/ 406816 h 785485"/>
                <a:gd name="connsiteX80" fmla="*/ 308051 w 3344252"/>
                <a:gd name="connsiteY80" fmla="*/ 406816 h 785485"/>
                <a:gd name="connsiteX81" fmla="*/ 308051 w 3344252"/>
                <a:gd name="connsiteY81" fmla="*/ 343724 h 785485"/>
                <a:gd name="connsiteX82" fmla="*/ 343246 w 3344252"/>
                <a:gd name="connsiteY82" fmla="*/ 343724 h 785485"/>
                <a:gd name="connsiteX83" fmla="*/ 343246 w 3344252"/>
                <a:gd name="connsiteY83" fmla="*/ 302909 h 785485"/>
                <a:gd name="connsiteX84" fmla="*/ 417853 w 3344252"/>
                <a:gd name="connsiteY84" fmla="*/ 228109 h 785485"/>
                <a:gd name="connsiteX85" fmla="*/ 2956973 w 3344252"/>
                <a:gd name="connsiteY85" fmla="*/ 122074 h 785485"/>
                <a:gd name="connsiteX86" fmla="*/ 2682571 w 3344252"/>
                <a:gd name="connsiteY86" fmla="*/ 396394 h 785485"/>
                <a:gd name="connsiteX87" fmla="*/ 2956973 w 3344252"/>
                <a:gd name="connsiteY87" fmla="*/ 670714 h 785485"/>
                <a:gd name="connsiteX88" fmla="*/ 3231211 w 3344252"/>
                <a:gd name="connsiteY88" fmla="*/ 396394 h 785485"/>
                <a:gd name="connsiteX89" fmla="*/ 2956973 w 3344252"/>
                <a:gd name="connsiteY89" fmla="*/ 122074 h 785485"/>
                <a:gd name="connsiteX90" fmla="*/ 2318815 w 3344252"/>
                <a:gd name="connsiteY90" fmla="*/ 122074 h 785485"/>
                <a:gd name="connsiteX91" fmla="*/ 2044413 w 3344252"/>
                <a:gd name="connsiteY91" fmla="*/ 396394 h 785485"/>
                <a:gd name="connsiteX92" fmla="*/ 2318815 w 3344252"/>
                <a:gd name="connsiteY92" fmla="*/ 670714 h 785485"/>
                <a:gd name="connsiteX93" fmla="*/ 2593053 w 3344252"/>
                <a:gd name="connsiteY93" fmla="*/ 396394 h 785485"/>
                <a:gd name="connsiteX94" fmla="*/ 2318815 w 3344252"/>
                <a:gd name="connsiteY94" fmla="*/ 122074 h 785485"/>
                <a:gd name="connsiteX95" fmla="*/ 1680657 w 3344252"/>
                <a:gd name="connsiteY95" fmla="*/ 122074 h 785485"/>
                <a:gd name="connsiteX96" fmla="*/ 1406255 w 3344252"/>
                <a:gd name="connsiteY96" fmla="*/ 396394 h 785485"/>
                <a:gd name="connsiteX97" fmla="*/ 1680657 w 3344252"/>
                <a:gd name="connsiteY97" fmla="*/ 670714 h 785485"/>
                <a:gd name="connsiteX98" fmla="*/ 1954895 w 3344252"/>
                <a:gd name="connsiteY98" fmla="*/ 396394 h 785485"/>
                <a:gd name="connsiteX99" fmla="*/ 1680657 w 3344252"/>
                <a:gd name="connsiteY99" fmla="*/ 122074 h 785485"/>
                <a:gd name="connsiteX100" fmla="*/ 1042358 w 3344252"/>
                <a:gd name="connsiteY100" fmla="*/ 122074 h 785485"/>
                <a:gd name="connsiteX101" fmla="*/ 767956 w 3344252"/>
                <a:gd name="connsiteY101" fmla="*/ 396394 h 785485"/>
                <a:gd name="connsiteX102" fmla="*/ 1042358 w 3344252"/>
                <a:gd name="connsiteY102" fmla="*/ 670714 h 785485"/>
                <a:gd name="connsiteX103" fmla="*/ 1316596 w 3344252"/>
                <a:gd name="connsiteY103" fmla="*/ 396394 h 785485"/>
                <a:gd name="connsiteX104" fmla="*/ 1042358 w 3344252"/>
                <a:gd name="connsiteY104" fmla="*/ 122074 h 785485"/>
                <a:gd name="connsiteX105" fmla="*/ 398325 w 3344252"/>
                <a:gd name="connsiteY105" fmla="*/ 122074 h 785485"/>
                <a:gd name="connsiteX106" fmla="*/ 123923 w 3344252"/>
                <a:gd name="connsiteY106" fmla="*/ 396394 h 785485"/>
                <a:gd name="connsiteX107" fmla="*/ 398325 w 3344252"/>
                <a:gd name="connsiteY107" fmla="*/ 670714 h 785485"/>
                <a:gd name="connsiteX108" fmla="*/ 672563 w 3344252"/>
                <a:gd name="connsiteY108" fmla="*/ 396394 h 785485"/>
                <a:gd name="connsiteX109" fmla="*/ 398325 w 3344252"/>
                <a:gd name="connsiteY109" fmla="*/ 122074 h 785485"/>
                <a:gd name="connsiteX110" fmla="*/ 0 w 3344252"/>
                <a:gd name="connsiteY110" fmla="*/ 0 h 785485"/>
                <a:gd name="connsiteX111" fmla="*/ 3344252 w 3344252"/>
                <a:gd name="connsiteY111" fmla="*/ 0 h 785485"/>
                <a:gd name="connsiteX112" fmla="*/ 3344252 w 3344252"/>
                <a:gd name="connsiteY112" fmla="*/ 785485 h 785485"/>
                <a:gd name="connsiteX113" fmla="*/ 0 w 3344252"/>
                <a:gd name="connsiteY113" fmla="*/ 785485 h 78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3344252" h="785485">
                  <a:moveTo>
                    <a:pt x="2976501" y="228109"/>
                  </a:moveTo>
                  <a:lnTo>
                    <a:pt x="3031321" y="228272"/>
                  </a:lnTo>
                  <a:lnTo>
                    <a:pt x="3031321" y="289575"/>
                  </a:lnTo>
                  <a:lnTo>
                    <a:pt x="2991423" y="289575"/>
                  </a:lnTo>
                  <a:cubicBezTo>
                    <a:pt x="2984935" y="289575"/>
                    <a:pt x="2975853" y="292827"/>
                    <a:pt x="2975853" y="306649"/>
                  </a:cubicBezTo>
                  <a:lnTo>
                    <a:pt x="2975853" y="343887"/>
                  </a:lnTo>
                  <a:lnTo>
                    <a:pt x="3031159" y="343887"/>
                  </a:lnTo>
                  <a:lnTo>
                    <a:pt x="3024671" y="406816"/>
                  </a:lnTo>
                  <a:lnTo>
                    <a:pt x="2975853" y="406816"/>
                  </a:lnTo>
                  <a:lnTo>
                    <a:pt x="2975853" y="586173"/>
                  </a:lnTo>
                  <a:lnTo>
                    <a:pt x="2901895" y="586173"/>
                  </a:lnTo>
                  <a:lnTo>
                    <a:pt x="2901895" y="406816"/>
                  </a:lnTo>
                  <a:lnTo>
                    <a:pt x="2866699" y="406816"/>
                  </a:lnTo>
                  <a:lnTo>
                    <a:pt x="2866699" y="343724"/>
                  </a:lnTo>
                  <a:lnTo>
                    <a:pt x="2901895" y="343724"/>
                  </a:lnTo>
                  <a:lnTo>
                    <a:pt x="2901895" y="302909"/>
                  </a:lnTo>
                  <a:cubicBezTo>
                    <a:pt x="2901895" y="273802"/>
                    <a:pt x="2915680" y="228109"/>
                    <a:pt x="2976501" y="228109"/>
                  </a:cubicBezTo>
                  <a:close/>
                  <a:moveTo>
                    <a:pt x="2338343" y="228109"/>
                  </a:moveTo>
                  <a:lnTo>
                    <a:pt x="2393163" y="228272"/>
                  </a:lnTo>
                  <a:lnTo>
                    <a:pt x="2393163" y="289575"/>
                  </a:lnTo>
                  <a:lnTo>
                    <a:pt x="2353265" y="289575"/>
                  </a:lnTo>
                  <a:cubicBezTo>
                    <a:pt x="2346777" y="289575"/>
                    <a:pt x="2337695" y="292827"/>
                    <a:pt x="2337695" y="306649"/>
                  </a:cubicBezTo>
                  <a:lnTo>
                    <a:pt x="2337695" y="343887"/>
                  </a:lnTo>
                  <a:lnTo>
                    <a:pt x="2393001" y="343887"/>
                  </a:lnTo>
                  <a:lnTo>
                    <a:pt x="2386513" y="406816"/>
                  </a:lnTo>
                  <a:lnTo>
                    <a:pt x="2337695" y="406816"/>
                  </a:lnTo>
                  <a:lnTo>
                    <a:pt x="2337695" y="586173"/>
                  </a:lnTo>
                  <a:lnTo>
                    <a:pt x="2263736" y="586173"/>
                  </a:lnTo>
                  <a:lnTo>
                    <a:pt x="2263736" y="406816"/>
                  </a:lnTo>
                  <a:lnTo>
                    <a:pt x="2228541" y="406816"/>
                  </a:lnTo>
                  <a:lnTo>
                    <a:pt x="2228541" y="343724"/>
                  </a:lnTo>
                  <a:lnTo>
                    <a:pt x="2263736" y="343724"/>
                  </a:lnTo>
                  <a:lnTo>
                    <a:pt x="2263736" y="302909"/>
                  </a:lnTo>
                  <a:cubicBezTo>
                    <a:pt x="2263736" y="273802"/>
                    <a:pt x="2277522" y="228109"/>
                    <a:pt x="2338343" y="228109"/>
                  </a:cubicBezTo>
                  <a:close/>
                  <a:moveTo>
                    <a:pt x="1700185" y="228109"/>
                  </a:moveTo>
                  <a:lnTo>
                    <a:pt x="1755005" y="228272"/>
                  </a:lnTo>
                  <a:lnTo>
                    <a:pt x="1755005" y="289575"/>
                  </a:lnTo>
                  <a:lnTo>
                    <a:pt x="1715107" y="289575"/>
                  </a:lnTo>
                  <a:cubicBezTo>
                    <a:pt x="1708619" y="289575"/>
                    <a:pt x="1699537" y="292827"/>
                    <a:pt x="1699537" y="306649"/>
                  </a:cubicBezTo>
                  <a:lnTo>
                    <a:pt x="1699537" y="343887"/>
                  </a:lnTo>
                  <a:lnTo>
                    <a:pt x="1754843" y="343887"/>
                  </a:lnTo>
                  <a:lnTo>
                    <a:pt x="1748355" y="406816"/>
                  </a:lnTo>
                  <a:lnTo>
                    <a:pt x="1699537" y="406816"/>
                  </a:lnTo>
                  <a:lnTo>
                    <a:pt x="1699537" y="586173"/>
                  </a:lnTo>
                  <a:lnTo>
                    <a:pt x="1625578" y="586173"/>
                  </a:lnTo>
                  <a:lnTo>
                    <a:pt x="1625578" y="406816"/>
                  </a:lnTo>
                  <a:lnTo>
                    <a:pt x="1590383" y="406816"/>
                  </a:lnTo>
                  <a:lnTo>
                    <a:pt x="1590383" y="343724"/>
                  </a:lnTo>
                  <a:lnTo>
                    <a:pt x="1625578" y="343724"/>
                  </a:lnTo>
                  <a:lnTo>
                    <a:pt x="1625578" y="302909"/>
                  </a:lnTo>
                  <a:cubicBezTo>
                    <a:pt x="1625578" y="273802"/>
                    <a:pt x="1639364" y="228109"/>
                    <a:pt x="1700185" y="228109"/>
                  </a:cubicBezTo>
                  <a:close/>
                  <a:moveTo>
                    <a:pt x="1061886" y="228109"/>
                  </a:moveTo>
                  <a:lnTo>
                    <a:pt x="1116706" y="228272"/>
                  </a:lnTo>
                  <a:lnTo>
                    <a:pt x="1116706" y="289575"/>
                  </a:lnTo>
                  <a:lnTo>
                    <a:pt x="1076808" y="289575"/>
                  </a:lnTo>
                  <a:cubicBezTo>
                    <a:pt x="1070320" y="289575"/>
                    <a:pt x="1061238" y="292827"/>
                    <a:pt x="1061238" y="306649"/>
                  </a:cubicBezTo>
                  <a:lnTo>
                    <a:pt x="1061238" y="343887"/>
                  </a:lnTo>
                  <a:lnTo>
                    <a:pt x="1116544" y="343887"/>
                  </a:lnTo>
                  <a:lnTo>
                    <a:pt x="1110056" y="406816"/>
                  </a:lnTo>
                  <a:lnTo>
                    <a:pt x="1061238" y="406816"/>
                  </a:lnTo>
                  <a:lnTo>
                    <a:pt x="1061238" y="586173"/>
                  </a:lnTo>
                  <a:lnTo>
                    <a:pt x="987279" y="586173"/>
                  </a:lnTo>
                  <a:lnTo>
                    <a:pt x="987279" y="406816"/>
                  </a:lnTo>
                  <a:lnTo>
                    <a:pt x="952084" y="406816"/>
                  </a:lnTo>
                  <a:lnTo>
                    <a:pt x="952084" y="343724"/>
                  </a:lnTo>
                  <a:lnTo>
                    <a:pt x="987279" y="343724"/>
                  </a:lnTo>
                  <a:lnTo>
                    <a:pt x="987279" y="302909"/>
                  </a:lnTo>
                  <a:cubicBezTo>
                    <a:pt x="987279" y="273802"/>
                    <a:pt x="1001065" y="228109"/>
                    <a:pt x="1061886" y="228109"/>
                  </a:cubicBezTo>
                  <a:close/>
                  <a:moveTo>
                    <a:pt x="417853" y="228109"/>
                  </a:moveTo>
                  <a:lnTo>
                    <a:pt x="472673" y="228272"/>
                  </a:lnTo>
                  <a:lnTo>
                    <a:pt x="472673" y="289575"/>
                  </a:lnTo>
                  <a:lnTo>
                    <a:pt x="432775" y="289575"/>
                  </a:lnTo>
                  <a:cubicBezTo>
                    <a:pt x="426287" y="289575"/>
                    <a:pt x="417205" y="292827"/>
                    <a:pt x="417205" y="306649"/>
                  </a:cubicBezTo>
                  <a:lnTo>
                    <a:pt x="417205" y="343887"/>
                  </a:lnTo>
                  <a:lnTo>
                    <a:pt x="472511" y="343887"/>
                  </a:lnTo>
                  <a:lnTo>
                    <a:pt x="466023" y="406816"/>
                  </a:lnTo>
                  <a:lnTo>
                    <a:pt x="417205" y="406816"/>
                  </a:lnTo>
                  <a:lnTo>
                    <a:pt x="417205" y="586173"/>
                  </a:lnTo>
                  <a:lnTo>
                    <a:pt x="343246" y="586173"/>
                  </a:lnTo>
                  <a:lnTo>
                    <a:pt x="343246" y="406816"/>
                  </a:lnTo>
                  <a:lnTo>
                    <a:pt x="308051" y="406816"/>
                  </a:lnTo>
                  <a:lnTo>
                    <a:pt x="308051" y="343724"/>
                  </a:lnTo>
                  <a:lnTo>
                    <a:pt x="343246" y="343724"/>
                  </a:lnTo>
                  <a:lnTo>
                    <a:pt x="343246" y="302909"/>
                  </a:lnTo>
                  <a:cubicBezTo>
                    <a:pt x="343246" y="273802"/>
                    <a:pt x="357032" y="228109"/>
                    <a:pt x="417853" y="228109"/>
                  </a:cubicBezTo>
                  <a:close/>
                  <a:moveTo>
                    <a:pt x="2956973" y="122074"/>
                  </a:moveTo>
                  <a:cubicBezTo>
                    <a:pt x="2805304" y="122074"/>
                    <a:pt x="2682571" y="244771"/>
                    <a:pt x="2682571" y="396394"/>
                  </a:cubicBezTo>
                  <a:cubicBezTo>
                    <a:pt x="2682571" y="547855"/>
                    <a:pt x="2805304" y="670714"/>
                    <a:pt x="2956973" y="670714"/>
                  </a:cubicBezTo>
                  <a:cubicBezTo>
                    <a:pt x="3108316" y="670714"/>
                    <a:pt x="3231211" y="547855"/>
                    <a:pt x="3231211" y="396394"/>
                  </a:cubicBezTo>
                  <a:cubicBezTo>
                    <a:pt x="3231211" y="244771"/>
                    <a:pt x="3108316" y="122074"/>
                    <a:pt x="2956973" y="122074"/>
                  </a:cubicBezTo>
                  <a:close/>
                  <a:moveTo>
                    <a:pt x="2318815" y="122074"/>
                  </a:moveTo>
                  <a:cubicBezTo>
                    <a:pt x="2167146" y="122074"/>
                    <a:pt x="2044413" y="244771"/>
                    <a:pt x="2044413" y="396394"/>
                  </a:cubicBezTo>
                  <a:cubicBezTo>
                    <a:pt x="2044413" y="547855"/>
                    <a:pt x="2167146" y="670714"/>
                    <a:pt x="2318815" y="670714"/>
                  </a:cubicBezTo>
                  <a:cubicBezTo>
                    <a:pt x="2470158" y="670714"/>
                    <a:pt x="2593053" y="547855"/>
                    <a:pt x="2593053" y="396394"/>
                  </a:cubicBezTo>
                  <a:cubicBezTo>
                    <a:pt x="2593053" y="244771"/>
                    <a:pt x="2470158" y="122074"/>
                    <a:pt x="2318815" y="122074"/>
                  </a:cubicBezTo>
                  <a:close/>
                  <a:moveTo>
                    <a:pt x="1680657" y="122074"/>
                  </a:moveTo>
                  <a:cubicBezTo>
                    <a:pt x="1528988" y="122074"/>
                    <a:pt x="1406255" y="244771"/>
                    <a:pt x="1406255" y="396394"/>
                  </a:cubicBezTo>
                  <a:cubicBezTo>
                    <a:pt x="1406255" y="547855"/>
                    <a:pt x="1528988" y="670714"/>
                    <a:pt x="1680657" y="670714"/>
                  </a:cubicBezTo>
                  <a:cubicBezTo>
                    <a:pt x="1832000" y="670714"/>
                    <a:pt x="1954895" y="547855"/>
                    <a:pt x="1954895" y="396394"/>
                  </a:cubicBezTo>
                  <a:cubicBezTo>
                    <a:pt x="1954895" y="244771"/>
                    <a:pt x="1832000" y="122074"/>
                    <a:pt x="1680657" y="122074"/>
                  </a:cubicBezTo>
                  <a:close/>
                  <a:moveTo>
                    <a:pt x="1042358" y="122074"/>
                  </a:moveTo>
                  <a:cubicBezTo>
                    <a:pt x="890689" y="122074"/>
                    <a:pt x="767956" y="244771"/>
                    <a:pt x="767956" y="396394"/>
                  </a:cubicBezTo>
                  <a:cubicBezTo>
                    <a:pt x="767956" y="547855"/>
                    <a:pt x="890689" y="670714"/>
                    <a:pt x="1042358" y="670714"/>
                  </a:cubicBezTo>
                  <a:cubicBezTo>
                    <a:pt x="1193701" y="670714"/>
                    <a:pt x="1316596" y="547855"/>
                    <a:pt x="1316596" y="396394"/>
                  </a:cubicBezTo>
                  <a:cubicBezTo>
                    <a:pt x="1316596" y="244771"/>
                    <a:pt x="1193701" y="122074"/>
                    <a:pt x="1042358" y="122074"/>
                  </a:cubicBezTo>
                  <a:close/>
                  <a:moveTo>
                    <a:pt x="398325" y="122074"/>
                  </a:moveTo>
                  <a:cubicBezTo>
                    <a:pt x="246656" y="122074"/>
                    <a:pt x="123923" y="244771"/>
                    <a:pt x="123923" y="396394"/>
                  </a:cubicBezTo>
                  <a:cubicBezTo>
                    <a:pt x="123923" y="547855"/>
                    <a:pt x="246656" y="670714"/>
                    <a:pt x="398325" y="670714"/>
                  </a:cubicBezTo>
                  <a:cubicBezTo>
                    <a:pt x="549668" y="670714"/>
                    <a:pt x="672563" y="547855"/>
                    <a:pt x="672563" y="396394"/>
                  </a:cubicBezTo>
                  <a:cubicBezTo>
                    <a:pt x="672563" y="244771"/>
                    <a:pt x="549668" y="122074"/>
                    <a:pt x="398325" y="122074"/>
                  </a:cubicBezTo>
                  <a:close/>
                  <a:moveTo>
                    <a:pt x="0" y="0"/>
                  </a:moveTo>
                  <a:lnTo>
                    <a:pt x="3344252" y="0"/>
                  </a:lnTo>
                  <a:lnTo>
                    <a:pt x="3344252" y="785485"/>
                  </a:lnTo>
                  <a:lnTo>
                    <a:pt x="0" y="78548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A48F79B-15E6-E949-9C78-0624A7A94584}"/>
              </a:ext>
            </a:extLst>
          </p:cNvPr>
          <p:cNvGrpSpPr/>
          <p:nvPr/>
        </p:nvGrpSpPr>
        <p:grpSpPr>
          <a:xfrm>
            <a:off x="1520825" y="6646294"/>
            <a:ext cx="3344252" cy="785485"/>
            <a:chOff x="1520825" y="6646294"/>
            <a:chExt cx="3344252" cy="785485"/>
          </a:xfrm>
        </p:grpSpPr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4DF990E0-DE19-0947-83C1-56A9B4EAF5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44748" y="6768368"/>
              <a:ext cx="3107288" cy="548640"/>
            </a:xfrm>
            <a:custGeom>
              <a:avLst/>
              <a:gdLst>
                <a:gd name="connsiteX0" fmla="*/ 2833670 w 3107288"/>
                <a:gd name="connsiteY0" fmla="*/ 221766 h 548640"/>
                <a:gd name="connsiteX1" fmla="*/ 2886225 w 3107288"/>
                <a:gd name="connsiteY1" fmla="*/ 274320 h 548640"/>
                <a:gd name="connsiteX2" fmla="*/ 2833670 w 3107288"/>
                <a:gd name="connsiteY2" fmla="*/ 326875 h 548640"/>
                <a:gd name="connsiteX3" fmla="*/ 2781116 w 3107288"/>
                <a:gd name="connsiteY3" fmla="*/ 274320 h 548640"/>
                <a:gd name="connsiteX4" fmla="*/ 2833670 w 3107288"/>
                <a:gd name="connsiteY4" fmla="*/ 221766 h 548640"/>
                <a:gd name="connsiteX5" fmla="*/ 2195512 w 3107288"/>
                <a:gd name="connsiteY5" fmla="*/ 221766 h 548640"/>
                <a:gd name="connsiteX6" fmla="*/ 2248067 w 3107288"/>
                <a:gd name="connsiteY6" fmla="*/ 274320 h 548640"/>
                <a:gd name="connsiteX7" fmla="*/ 2195512 w 3107288"/>
                <a:gd name="connsiteY7" fmla="*/ 326875 h 548640"/>
                <a:gd name="connsiteX8" fmla="*/ 2142958 w 3107288"/>
                <a:gd name="connsiteY8" fmla="*/ 274320 h 548640"/>
                <a:gd name="connsiteX9" fmla="*/ 2195512 w 3107288"/>
                <a:gd name="connsiteY9" fmla="*/ 221766 h 548640"/>
                <a:gd name="connsiteX10" fmla="*/ 1557354 w 3107288"/>
                <a:gd name="connsiteY10" fmla="*/ 221766 h 548640"/>
                <a:gd name="connsiteX11" fmla="*/ 1609909 w 3107288"/>
                <a:gd name="connsiteY11" fmla="*/ 274320 h 548640"/>
                <a:gd name="connsiteX12" fmla="*/ 1557354 w 3107288"/>
                <a:gd name="connsiteY12" fmla="*/ 326875 h 548640"/>
                <a:gd name="connsiteX13" fmla="*/ 1504800 w 3107288"/>
                <a:gd name="connsiteY13" fmla="*/ 274320 h 548640"/>
                <a:gd name="connsiteX14" fmla="*/ 1557354 w 3107288"/>
                <a:gd name="connsiteY14" fmla="*/ 221766 h 548640"/>
                <a:gd name="connsiteX15" fmla="*/ 919055 w 3107288"/>
                <a:gd name="connsiteY15" fmla="*/ 221766 h 548640"/>
                <a:gd name="connsiteX16" fmla="*/ 971610 w 3107288"/>
                <a:gd name="connsiteY16" fmla="*/ 274320 h 548640"/>
                <a:gd name="connsiteX17" fmla="*/ 919055 w 3107288"/>
                <a:gd name="connsiteY17" fmla="*/ 326875 h 548640"/>
                <a:gd name="connsiteX18" fmla="*/ 866501 w 3107288"/>
                <a:gd name="connsiteY18" fmla="*/ 274320 h 548640"/>
                <a:gd name="connsiteX19" fmla="*/ 919055 w 3107288"/>
                <a:gd name="connsiteY19" fmla="*/ 221766 h 548640"/>
                <a:gd name="connsiteX20" fmla="*/ 275022 w 3107288"/>
                <a:gd name="connsiteY20" fmla="*/ 221766 h 548640"/>
                <a:gd name="connsiteX21" fmla="*/ 327577 w 3107288"/>
                <a:gd name="connsiteY21" fmla="*/ 274320 h 548640"/>
                <a:gd name="connsiteX22" fmla="*/ 275022 w 3107288"/>
                <a:gd name="connsiteY22" fmla="*/ 326875 h 548640"/>
                <a:gd name="connsiteX23" fmla="*/ 222467 w 3107288"/>
                <a:gd name="connsiteY23" fmla="*/ 274320 h 548640"/>
                <a:gd name="connsiteX24" fmla="*/ 275022 w 3107288"/>
                <a:gd name="connsiteY24" fmla="*/ 221766 h 548640"/>
                <a:gd name="connsiteX25" fmla="*/ 2833319 w 3107288"/>
                <a:gd name="connsiteY25" fmla="*/ 193716 h 548640"/>
                <a:gd name="connsiteX26" fmla="*/ 2752205 w 3107288"/>
                <a:gd name="connsiteY26" fmla="*/ 274671 h 548640"/>
                <a:gd name="connsiteX27" fmla="*/ 2833319 w 3107288"/>
                <a:gd name="connsiteY27" fmla="*/ 355785 h 548640"/>
                <a:gd name="connsiteX28" fmla="*/ 2914274 w 3107288"/>
                <a:gd name="connsiteY28" fmla="*/ 274671 h 548640"/>
                <a:gd name="connsiteX29" fmla="*/ 2833319 w 3107288"/>
                <a:gd name="connsiteY29" fmla="*/ 193716 h 548640"/>
                <a:gd name="connsiteX30" fmla="*/ 2195161 w 3107288"/>
                <a:gd name="connsiteY30" fmla="*/ 193716 h 548640"/>
                <a:gd name="connsiteX31" fmla="*/ 2114047 w 3107288"/>
                <a:gd name="connsiteY31" fmla="*/ 274671 h 548640"/>
                <a:gd name="connsiteX32" fmla="*/ 2195161 w 3107288"/>
                <a:gd name="connsiteY32" fmla="*/ 355785 h 548640"/>
                <a:gd name="connsiteX33" fmla="*/ 2276116 w 3107288"/>
                <a:gd name="connsiteY33" fmla="*/ 274671 h 548640"/>
                <a:gd name="connsiteX34" fmla="*/ 2195161 w 3107288"/>
                <a:gd name="connsiteY34" fmla="*/ 193716 h 548640"/>
                <a:gd name="connsiteX35" fmla="*/ 1557003 w 3107288"/>
                <a:gd name="connsiteY35" fmla="*/ 193716 h 548640"/>
                <a:gd name="connsiteX36" fmla="*/ 1475889 w 3107288"/>
                <a:gd name="connsiteY36" fmla="*/ 274671 h 548640"/>
                <a:gd name="connsiteX37" fmla="*/ 1557003 w 3107288"/>
                <a:gd name="connsiteY37" fmla="*/ 355785 h 548640"/>
                <a:gd name="connsiteX38" fmla="*/ 1637958 w 3107288"/>
                <a:gd name="connsiteY38" fmla="*/ 274671 h 548640"/>
                <a:gd name="connsiteX39" fmla="*/ 1557003 w 3107288"/>
                <a:gd name="connsiteY39" fmla="*/ 193716 h 548640"/>
                <a:gd name="connsiteX40" fmla="*/ 918704 w 3107288"/>
                <a:gd name="connsiteY40" fmla="*/ 193716 h 548640"/>
                <a:gd name="connsiteX41" fmla="*/ 837590 w 3107288"/>
                <a:gd name="connsiteY41" fmla="*/ 274671 h 548640"/>
                <a:gd name="connsiteX42" fmla="*/ 918704 w 3107288"/>
                <a:gd name="connsiteY42" fmla="*/ 355785 h 548640"/>
                <a:gd name="connsiteX43" fmla="*/ 999659 w 3107288"/>
                <a:gd name="connsiteY43" fmla="*/ 274671 h 548640"/>
                <a:gd name="connsiteX44" fmla="*/ 918704 w 3107288"/>
                <a:gd name="connsiteY44" fmla="*/ 193716 h 548640"/>
                <a:gd name="connsiteX45" fmla="*/ 274671 w 3107288"/>
                <a:gd name="connsiteY45" fmla="*/ 193716 h 548640"/>
                <a:gd name="connsiteX46" fmla="*/ 193557 w 3107288"/>
                <a:gd name="connsiteY46" fmla="*/ 274671 h 548640"/>
                <a:gd name="connsiteX47" fmla="*/ 274671 w 3107288"/>
                <a:gd name="connsiteY47" fmla="*/ 355785 h 548640"/>
                <a:gd name="connsiteX48" fmla="*/ 355626 w 3107288"/>
                <a:gd name="connsiteY48" fmla="*/ 274671 h 548640"/>
                <a:gd name="connsiteX49" fmla="*/ 274671 w 3107288"/>
                <a:gd name="connsiteY49" fmla="*/ 193716 h 548640"/>
                <a:gd name="connsiteX50" fmla="*/ 2917461 w 3107288"/>
                <a:gd name="connsiteY50" fmla="*/ 171565 h 548640"/>
                <a:gd name="connsiteX51" fmla="*/ 2898498 w 3107288"/>
                <a:gd name="connsiteY51" fmla="*/ 190369 h 548640"/>
                <a:gd name="connsiteX52" fmla="*/ 2917461 w 3107288"/>
                <a:gd name="connsiteY52" fmla="*/ 209493 h 548640"/>
                <a:gd name="connsiteX53" fmla="*/ 2936425 w 3107288"/>
                <a:gd name="connsiteY53" fmla="*/ 190369 h 548640"/>
                <a:gd name="connsiteX54" fmla="*/ 2917461 w 3107288"/>
                <a:gd name="connsiteY54" fmla="*/ 171565 h 548640"/>
                <a:gd name="connsiteX55" fmla="*/ 2279303 w 3107288"/>
                <a:gd name="connsiteY55" fmla="*/ 171565 h 548640"/>
                <a:gd name="connsiteX56" fmla="*/ 2260340 w 3107288"/>
                <a:gd name="connsiteY56" fmla="*/ 190369 h 548640"/>
                <a:gd name="connsiteX57" fmla="*/ 2279303 w 3107288"/>
                <a:gd name="connsiteY57" fmla="*/ 209493 h 548640"/>
                <a:gd name="connsiteX58" fmla="*/ 2298267 w 3107288"/>
                <a:gd name="connsiteY58" fmla="*/ 190369 h 548640"/>
                <a:gd name="connsiteX59" fmla="*/ 2279303 w 3107288"/>
                <a:gd name="connsiteY59" fmla="*/ 171565 h 548640"/>
                <a:gd name="connsiteX60" fmla="*/ 1641145 w 3107288"/>
                <a:gd name="connsiteY60" fmla="*/ 171565 h 548640"/>
                <a:gd name="connsiteX61" fmla="*/ 1622182 w 3107288"/>
                <a:gd name="connsiteY61" fmla="*/ 190369 h 548640"/>
                <a:gd name="connsiteX62" fmla="*/ 1641145 w 3107288"/>
                <a:gd name="connsiteY62" fmla="*/ 209493 h 548640"/>
                <a:gd name="connsiteX63" fmla="*/ 1660109 w 3107288"/>
                <a:gd name="connsiteY63" fmla="*/ 190369 h 548640"/>
                <a:gd name="connsiteX64" fmla="*/ 1641145 w 3107288"/>
                <a:gd name="connsiteY64" fmla="*/ 171565 h 548640"/>
                <a:gd name="connsiteX65" fmla="*/ 1002846 w 3107288"/>
                <a:gd name="connsiteY65" fmla="*/ 171565 h 548640"/>
                <a:gd name="connsiteX66" fmla="*/ 983883 w 3107288"/>
                <a:gd name="connsiteY66" fmla="*/ 190369 h 548640"/>
                <a:gd name="connsiteX67" fmla="*/ 1002846 w 3107288"/>
                <a:gd name="connsiteY67" fmla="*/ 209493 h 548640"/>
                <a:gd name="connsiteX68" fmla="*/ 1021810 w 3107288"/>
                <a:gd name="connsiteY68" fmla="*/ 190369 h 548640"/>
                <a:gd name="connsiteX69" fmla="*/ 1002846 w 3107288"/>
                <a:gd name="connsiteY69" fmla="*/ 171565 h 548640"/>
                <a:gd name="connsiteX70" fmla="*/ 358813 w 3107288"/>
                <a:gd name="connsiteY70" fmla="*/ 171565 h 548640"/>
                <a:gd name="connsiteX71" fmla="*/ 339850 w 3107288"/>
                <a:gd name="connsiteY71" fmla="*/ 190369 h 548640"/>
                <a:gd name="connsiteX72" fmla="*/ 358813 w 3107288"/>
                <a:gd name="connsiteY72" fmla="*/ 209493 h 548640"/>
                <a:gd name="connsiteX73" fmla="*/ 377777 w 3107288"/>
                <a:gd name="connsiteY73" fmla="*/ 190369 h 548640"/>
                <a:gd name="connsiteX74" fmla="*/ 358813 w 3107288"/>
                <a:gd name="connsiteY74" fmla="*/ 171565 h 548640"/>
                <a:gd name="connsiteX75" fmla="*/ 2833319 w 3107288"/>
                <a:gd name="connsiteY75" fmla="*/ 145270 h 548640"/>
                <a:gd name="connsiteX76" fmla="*/ 2897063 w 3107288"/>
                <a:gd name="connsiteY76" fmla="*/ 146227 h 548640"/>
                <a:gd name="connsiteX77" fmla="*/ 2926385 w 3107288"/>
                <a:gd name="connsiteY77" fmla="*/ 151645 h 548640"/>
                <a:gd name="connsiteX78" fmla="*/ 2944553 w 3107288"/>
                <a:gd name="connsiteY78" fmla="*/ 163437 h 548640"/>
                <a:gd name="connsiteX79" fmla="*/ 2956345 w 3107288"/>
                <a:gd name="connsiteY79" fmla="*/ 181605 h 548640"/>
                <a:gd name="connsiteX80" fmla="*/ 2961604 w 3107288"/>
                <a:gd name="connsiteY80" fmla="*/ 210927 h 548640"/>
                <a:gd name="connsiteX81" fmla="*/ 2962720 w 3107288"/>
                <a:gd name="connsiteY81" fmla="*/ 274671 h 548640"/>
                <a:gd name="connsiteX82" fmla="*/ 2961604 w 3107288"/>
                <a:gd name="connsiteY82" fmla="*/ 338415 h 548640"/>
                <a:gd name="connsiteX83" fmla="*/ 2956345 w 3107288"/>
                <a:gd name="connsiteY83" fmla="*/ 367737 h 548640"/>
                <a:gd name="connsiteX84" fmla="*/ 2926385 w 3107288"/>
                <a:gd name="connsiteY84" fmla="*/ 397697 h 548640"/>
                <a:gd name="connsiteX85" fmla="*/ 2897063 w 3107288"/>
                <a:gd name="connsiteY85" fmla="*/ 403115 h 548640"/>
                <a:gd name="connsiteX86" fmla="*/ 2833319 w 3107288"/>
                <a:gd name="connsiteY86" fmla="*/ 404072 h 548640"/>
                <a:gd name="connsiteX87" fmla="*/ 2769416 w 3107288"/>
                <a:gd name="connsiteY87" fmla="*/ 403115 h 548640"/>
                <a:gd name="connsiteX88" fmla="*/ 2740094 w 3107288"/>
                <a:gd name="connsiteY88" fmla="*/ 397697 h 548640"/>
                <a:gd name="connsiteX89" fmla="*/ 2722086 w 3107288"/>
                <a:gd name="connsiteY89" fmla="*/ 385904 h 548640"/>
                <a:gd name="connsiteX90" fmla="*/ 2710294 w 3107288"/>
                <a:gd name="connsiteY90" fmla="*/ 367737 h 548640"/>
                <a:gd name="connsiteX91" fmla="*/ 2704875 w 3107288"/>
                <a:gd name="connsiteY91" fmla="*/ 338415 h 548640"/>
                <a:gd name="connsiteX92" fmla="*/ 2703919 w 3107288"/>
                <a:gd name="connsiteY92" fmla="*/ 274671 h 548640"/>
                <a:gd name="connsiteX93" fmla="*/ 2704875 w 3107288"/>
                <a:gd name="connsiteY93" fmla="*/ 210927 h 548640"/>
                <a:gd name="connsiteX94" fmla="*/ 2710294 w 3107288"/>
                <a:gd name="connsiteY94" fmla="*/ 181605 h 548640"/>
                <a:gd name="connsiteX95" fmla="*/ 2722086 w 3107288"/>
                <a:gd name="connsiteY95" fmla="*/ 163437 h 548640"/>
                <a:gd name="connsiteX96" fmla="*/ 2740094 w 3107288"/>
                <a:gd name="connsiteY96" fmla="*/ 151645 h 548640"/>
                <a:gd name="connsiteX97" fmla="*/ 2769416 w 3107288"/>
                <a:gd name="connsiteY97" fmla="*/ 146227 h 548640"/>
                <a:gd name="connsiteX98" fmla="*/ 2833319 w 3107288"/>
                <a:gd name="connsiteY98" fmla="*/ 145270 h 548640"/>
                <a:gd name="connsiteX99" fmla="*/ 2195161 w 3107288"/>
                <a:gd name="connsiteY99" fmla="*/ 145270 h 548640"/>
                <a:gd name="connsiteX100" fmla="*/ 2258905 w 3107288"/>
                <a:gd name="connsiteY100" fmla="*/ 146227 h 548640"/>
                <a:gd name="connsiteX101" fmla="*/ 2288227 w 3107288"/>
                <a:gd name="connsiteY101" fmla="*/ 151645 h 548640"/>
                <a:gd name="connsiteX102" fmla="*/ 2306395 w 3107288"/>
                <a:gd name="connsiteY102" fmla="*/ 163437 h 548640"/>
                <a:gd name="connsiteX103" fmla="*/ 2318187 w 3107288"/>
                <a:gd name="connsiteY103" fmla="*/ 181605 h 548640"/>
                <a:gd name="connsiteX104" fmla="*/ 2323446 w 3107288"/>
                <a:gd name="connsiteY104" fmla="*/ 210927 h 548640"/>
                <a:gd name="connsiteX105" fmla="*/ 2324562 w 3107288"/>
                <a:gd name="connsiteY105" fmla="*/ 274671 h 548640"/>
                <a:gd name="connsiteX106" fmla="*/ 2323446 w 3107288"/>
                <a:gd name="connsiteY106" fmla="*/ 338415 h 548640"/>
                <a:gd name="connsiteX107" fmla="*/ 2318187 w 3107288"/>
                <a:gd name="connsiteY107" fmla="*/ 367737 h 548640"/>
                <a:gd name="connsiteX108" fmla="*/ 2288227 w 3107288"/>
                <a:gd name="connsiteY108" fmla="*/ 397697 h 548640"/>
                <a:gd name="connsiteX109" fmla="*/ 2258905 w 3107288"/>
                <a:gd name="connsiteY109" fmla="*/ 403115 h 548640"/>
                <a:gd name="connsiteX110" fmla="*/ 2195161 w 3107288"/>
                <a:gd name="connsiteY110" fmla="*/ 404072 h 548640"/>
                <a:gd name="connsiteX111" fmla="*/ 2131258 w 3107288"/>
                <a:gd name="connsiteY111" fmla="*/ 403115 h 548640"/>
                <a:gd name="connsiteX112" fmla="*/ 2101935 w 3107288"/>
                <a:gd name="connsiteY112" fmla="*/ 397697 h 548640"/>
                <a:gd name="connsiteX113" fmla="*/ 2083928 w 3107288"/>
                <a:gd name="connsiteY113" fmla="*/ 385904 h 548640"/>
                <a:gd name="connsiteX114" fmla="*/ 2072135 w 3107288"/>
                <a:gd name="connsiteY114" fmla="*/ 367737 h 548640"/>
                <a:gd name="connsiteX115" fmla="*/ 2066717 w 3107288"/>
                <a:gd name="connsiteY115" fmla="*/ 338415 h 548640"/>
                <a:gd name="connsiteX116" fmla="*/ 2065761 w 3107288"/>
                <a:gd name="connsiteY116" fmla="*/ 274671 h 548640"/>
                <a:gd name="connsiteX117" fmla="*/ 2066717 w 3107288"/>
                <a:gd name="connsiteY117" fmla="*/ 210927 h 548640"/>
                <a:gd name="connsiteX118" fmla="*/ 2072135 w 3107288"/>
                <a:gd name="connsiteY118" fmla="*/ 181605 h 548640"/>
                <a:gd name="connsiteX119" fmla="*/ 2083928 w 3107288"/>
                <a:gd name="connsiteY119" fmla="*/ 163437 h 548640"/>
                <a:gd name="connsiteX120" fmla="*/ 2101935 w 3107288"/>
                <a:gd name="connsiteY120" fmla="*/ 151645 h 548640"/>
                <a:gd name="connsiteX121" fmla="*/ 2131258 w 3107288"/>
                <a:gd name="connsiteY121" fmla="*/ 146227 h 548640"/>
                <a:gd name="connsiteX122" fmla="*/ 2195161 w 3107288"/>
                <a:gd name="connsiteY122" fmla="*/ 145270 h 548640"/>
                <a:gd name="connsiteX123" fmla="*/ 1557003 w 3107288"/>
                <a:gd name="connsiteY123" fmla="*/ 145270 h 548640"/>
                <a:gd name="connsiteX124" fmla="*/ 1620747 w 3107288"/>
                <a:gd name="connsiteY124" fmla="*/ 146227 h 548640"/>
                <a:gd name="connsiteX125" fmla="*/ 1650069 w 3107288"/>
                <a:gd name="connsiteY125" fmla="*/ 151645 h 548640"/>
                <a:gd name="connsiteX126" fmla="*/ 1668237 w 3107288"/>
                <a:gd name="connsiteY126" fmla="*/ 163437 h 548640"/>
                <a:gd name="connsiteX127" fmla="*/ 1680029 w 3107288"/>
                <a:gd name="connsiteY127" fmla="*/ 181605 h 548640"/>
                <a:gd name="connsiteX128" fmla="*/ 1685288 w 3107288"/>
                <a:gd name="connsiteY128" fmla="*/ 210927 h 548640"/>
                <a:gd name="connsiteX129" fmla="*/ 1686404 w 3107288"/>
                <a:gd name="connsiteY129" fmla="*/ 274671 h 548640"/>
                <a:gd name="connsiteX130" fmla="*/ 1685288 w 3107288"/>
                <a:gd name="connsiteY130" fmla="*/ 338415 h 548640"/>
                <a:gd name="connsiteX131" fmla="*/ 1680029 w 3107288"/>
                <a:gd name="connsiteY131" fmla="*/ 367737 h 548640"/>
                <a:gd name="connsiteX132" fmla="*/ 1650069 w 3107288"/>
                <a:gd name="connsiteY132" fmla="*/ 397697 h 548640"/>
                <a:gd name="connsiteX133" fmla="*/ 1620747 w 3107288"/>
                <a:gd name="connsiteY133" fmla="*/ 403115 h 548640"/>
                <a:gd name="connsiteX134" fmla="*/ 1557003 w 3107288"/>
                <a:gd name="connsiteY134" fmla="*/ 404072 h 548640"/>
                <a:gd name="connsiteX135" fmla="*/ 1493100 w 3107288"/>
                <a:gd name="connsiteY135" fmla="*/ 403115 h 548640"/>
                <a:gd name="connsiteX136" fmla="*/ 1463777 w 3107288"/>
                <a:gd name="connsiteY136" fmla="*/ 397697 h 548640"/>
                <a:gd name="connsiteX137" fmla="*/ 1445770 w 3107288"/>
                <a:gd name="connsiteY137" fmla="*/ 385904 h 548640"/>
                <a:gd name="connsiteX138" fmla="*/ 1433977 w 3107288"/>
                <a:gd name="connsiteY138" fmla="*/ 367737 h 548640"/>
                <a:gd name="connsiteX139" fmla="*/ 1428559 w 3107288"/>
                <a:gd name="connsiteY139" fmla="*/ 338415 h 548640"/>
                <a:gd name="connsiteX140" fmla="*/ 1427603 w 3107288"/>
                <a:gd name="connsiteY140" fmla="*/ 274671 h 548640"/>
                <a:gd name="connsiteX141" fmla="*/ 1428559 w 3107288"/>
                <a:gd name="connsiteY141" fmla="*/ 210927 h 548640"/>
                <a:gd name="connsiteX142" fmla="*/ 1433977 w 3107288"/>
                <a:gd name="connsiteY142" fmla="*/ 181605 h 548640"/>
                <a:gd name="connsiteX143" fmla="*/ 1445770 w 3107288"/>
                <a:gd name="connsiteY143" fmla="*/ 163437 h 548640"/>
                <a:gd name="connsiteX144" fmla="*/ 1463777 w 3107288"/>
                <a:gd name="connsiteY144" fmla="*/ 151645 h 548640"/>
                <a:gd name="connsiteX145" fmla="*/ 1493100 w 3107288"/>
                <a:gd name="connsiteY145" fmla="*/ 146227 h 548640"/>
                <a:gd name="connsiteX146" fmla="*/ 1557003 w 3107288"/>
                <a:gd name="connsiteY146" fmla="*/ 145270 h 548640"/>
                <a:gd name="connsiteX147" fmla="*/ 918704 w 3107288"/>
                <a:gd name="connsiteY147" fmla="*/ 145270 h 548640"/>
                <a:gd name="connsiteX148" fmla="*/ 982448 w 3107288"/>
                <a:gd name="connsiteY148" fmla="*/ 146227 h 548640"/>
                <a:gd name="connsiteX149" fmla="*/ 1011770 w 3107288"/>
                <a:gd name="connsiteY149" fmla="*/ 151645 h 548640"/>
                <a:gd name="connsiteX150" fmla="*/ 1029938 w 3107288"/>
                <a:gd name="connsiteY150" fmla="*/ 163437 h 548640"/>
                <a:gd name="connsiteX151" fmla="*/ 1041730 w 3107288"/>
                <a:gd name="connsiteY151" fmla="*/ 181605 h 548640"/>
                <a:gd name="connsiteX152" fmla="*/ 1046989 w 3107288"/>
                <a:gd name="connsiteY152" fmla="*/ 210927 h 548640"/>
                <a:gd name="connsiteX153" fmla="*/ 1048105 w 3107288"/>
                <a:gd name="connsiteY153" fmla="*/ 274671 h 548640"/>
                <a:gd name="connsiteX154" fmla="*/ 1046989 w 3107288"/>
                <a:gd name="connsiteY154" fmla="*/ 338415 h 548640"/>
                <a:gd name="connsiteX155" fmla="*/ 1041730 w 3107288"/>
                <a:gd name="connsiteY155" fmla="*/ 367737 h 548640"/>
                <a:gd name="connsiteX156" fmla="*/ 1011770 w 3107288"/>
                <a:gd name="connsiteY156" fmla="*/ 397697 h 548640"/>
                <a:gd name="connsiteX157" fmla="*/ 982448 w 3107288"/>
                <a:gd name="connsiteY157" fmla="*/ 403115 h 548640"/>
                <a:gd name="connsiteX158" fmla="*/ 918704 w 3107288"/>
                <a:gd name="connsiteY158" fmla="*/ 404072 h 548640"/>
                <a:gd name="connsiteX159" fmla="*/ 854801 w 3107288"/>
                <a:gd name="connsiteY159" fmla="*/ 403115 h 548640"/>
                <a:gd name="connsiteX160" fmla="*/ 825478 w 3107288"/>
                <a:gd name="connsiteY160" fmla="*/ 397697 h 548640"/>
                <a:gd name="connsiteX161" fmla="*/ 807471 w 3107288"/>
                <a:gd name="connsiteY161" fmla="*/ 385904 h 548640"/>
                <a:gd name="connsiteX162" fmla="*/ 795678 w 3107288"/>
                <a:gd name="connsiteY162" fmla="*/ 367737 h 548640"/>
                <a:gd name="connsiteX163" fmla="*/ 790260 w 3107288"/>
                <a:gd name="connsiteY163" fmla="*/ 338415 h 548640"/>
                <a:gd name="connsiteX164" fmla="*/ 789304 w 3107288"/>
                <a:gd name="connsiteY164" fmla="*/ 274671 h 548640"/>
                <a:gd name="connsiteX165" fmla="*/ 790260 w 3107288"/>
                <a:gd name="connsiteY165" fmla="*/ 210927 h 548640"/>
                <a:gd name="connsiteX166" fmla="*/ 795678 w 3107288"/>
                <a:gd name="connsiteY166" fmla="*/ 181605 h 548640"/>
                <a:gd name="connsiteX167" fmla="*/ 807471 w 3107288"/>
                <a:gd name="connsiteY167" fmla="*/ 163437 h 548640"/>
                <a:gd name="connsiteX168" fmla="*/ 825478 w 3107288"/>
                <a:gd name="connsiteY168" fmla="*/ 151645 h 548640"/>
                <a:gd name="connsiteX169" fmla="*/ 854801 w 3107288"/>
                <a:gd name="connsiteY169" fmla="*/ 146227 h 548640"/>
                <a:gd name="connsiteX170" fmla="*/ 918704 w 3107288"/>
                <a:gd name="connsiteY170" fmla="*/ 145270 h 548640"/>
                <a:gd name="connsiteX171" fmla="*/ 274671 w 3107288"/>
                <a:gd name="connsiteY171" fmla="*/ 145270 h 548640"/>
                <a:gd name="connsiteX172" fmla="*/ 338415 w 3107288"/>
                <a:gd name="connsiteY172" fmla="*/ 146227 h 548640"/>
                <a:gd name="connsiteX173" fmla="*/ 367737 w 3107288"/>
                <a:gd name="connsiteY173" fmla="*/ 151645 h 548640"/>
                <a:gd name="connsiteX174" fmla="*/ 385905 w 3107288"/>
                <a:gd name="connsiteY174" fmla="*/ 163437 h 548640"/>
                <a:gd name="connsiteX175" fmla="*/ 397697 w 3107288"/>
                <a:gd name="connsiteY175" fmla="*/ 181605 h 548640"/>
                <a:gd name="connsiteX176" fmla="*/ 402956 w 3107288"/>
                <a:gd name="connsiteY176" fmla="*/ 210927 h 548640"/>
                <a:gd name="connsiteX177" fmla="*/ 404072 w 3107288"/>
                <a:gd name="connsiteY177" fmla="*/ 274671 h 548640"/>
                <a:gd name="connsiteX178" fmla="*/ 402956 w 3107288"/>
                <a:gd name="connsiteY178" fmla="*/ 338415 h 548640"/>
                <a:gd name="connsiteX179" fmla="*/ 397697 w 3107288"/>
                <a:gd name="connsiteY179" fmla="*/ 367737 h 548640"/>
                <a:gd name="connsiteX180" fmla="*/ 367737 w 3107288"/>
                <a:gd name="connsiteY180" fmla="*/ 397697 h 548640"/>
                <a:gd name="connsiteX181" fmla="*/ 338415 w 3107288"/>
                <a:gd name="connsiteY181" fmla="*/ 403115 h 548640"/>
                <a:gd name="connsiteX182" fmla="*/ 274671 w 3107288"/>
                <a:gd name="connsiteY182" fmla="*/ 404072 h 548640"/>
                <a:gd name="connsiteX183" fmla="*/ 210768 w 3107288"/>
                <a:gd name="connsiteY183" fmla="*/ 403115 h 548640"/>
                <a:gd name="connsiteX184" fmla="*/ 181446 w 3107288"/>
                <a:gd name="connsiteY184" fmla="*/ 397697 h 548640"/>
                <a:gd name="connsiteX185" fmla="*/ 163438 w 3107288"/>
                <a:gd name="connsiteY185" fmla="*/ 385904 h 548640"/>
                <a:gd name="connsiteX186" fmla="*/ 151645 w 3107288"/>
                <a:gd name="connsiteY186" fmla="*/ 367737 h 548640"/>
                <a:gd name="connsiteX187" fmla="*/ 146227 w 3107288"/>
                <a:gd name="connsiteY187" fmla="*/ 338415 h 548640"/>
                <a:gd name="connsiteX188" fmla="*/ 145271 w 3107288"/>
                <a:gd name="connsiteY188" fmla="*/ 274671 h 548640"/>
                <a:gd name="connsiteX189" fmla="*/ 146227 w 3107288"/>
                <a:gd name="connsiteY189" fmla="*/ 210927 h 548640"/>
                <a:gd name="connsiteX190" fmla="*/ 151645 w 3107288"/>
                <a:gd name="connsiteY190" fmla="*/ 181605 h 548640"/>
                <a:gd name="connsiteX191" fmla="*/ 163438 w 3107288"/>
                <a:gd name="connsiteY191" fmla="*/ 163437 h 548640"/>
                <a:gd name="connsiteX192" fmla="*/ 181446 w 3107288"/>
                <a:gd name="connsiteY192" fmla="*/ 151645 h 548640"/>
                <a:gd name="connsiteX193" fmla="*/ 210768 w 3107288"/>
                <a:gd name="connsiteY193" fmla="*/ 146227 h 548640"/>
                <a:gd name="connsiteX194" fmla="*/ 274671 w 3107288"/>
                <a:gd name="connsiteY194" fmla="*/ 145270 h 548640"/>
                <a:gd name="connsiteX195" fmla="*/ 2833048 w 3107288"/>
                <a:gd name="connsiteY195" fmla="*/ 116793 h 548640"/>
                <a:gd name="connsiteX196" fmla="*/ 2768147 w 3107288"/>
                <a:gd name="connsiteY196" fmla="*/ 117748 h 548640"/>
                <a:gd name="connsiteX197" fmla="*/ 2729810 w 3107288"/>
                <a:gd name="connsiteY197" fmla="*/ 125067 h 548640"/>
                <a:gd name="connsiteX198" fmla="*/ 2701972 w 3107288"/>
                <a:gd name="connsiteY198" fmla="*/ 143207 h 548640"/>
                <a:gd name="connsiteX199" fmla="*/ 2683679 w 3107288"/>
                <a:gd name="connsiteY199" fmla="*/ 171052 h 548640"/>
                <a:gd name="connsiteX200" fmla="*/ 2676361 w 3107288"/>
                <a:gd name="connsiteY200" fmla="*/ 209400 h 548640"/>
                <a:gd name="connsiteX201" fmla="*/ 2675566 w 3107288"/>
                <a:gd name="connsiteY201" fmla="*/ 274320 h 548640"/>
                <a:gd name="connsiteX202" fmla="*/ 2676361 w 3107288"/>
                <a:gd name="connsiteY202" fmla="*/ 339240 h 548640"/>
                <a:gd name="connsiteX203" fmla="*/ 2683838 w 3107288"/>
                <a:gd name="connsiteY203" fmla="*/ 377588 h 548640"/>
                <a:gd name="connsiteX204" fmla="*/ 2701972 w 3107288"/>
                <a:gd name="connsiteY204" fmla="*/ 405434 h 548640"/>
                <a:gd name="connsiteX205" fmla="*/ 2729969 w 3107288"/>
                <a:gd name="connsiteY205" fmla="*/ 423573 h 548640"/>
                <a:gd name="connsiteX206" fmla="*/ 2768147 w 3107288"/>
                <a:gd name="connsiteY206" fmla="*/ 430893 h 548640"/>
                <a:gd name="connsiteX207" fmla="*/ 2833048 w 3107288"/>
                <a:gd name="connsiteY207" fmla="*/ 431847 h 548640"/>
                <a:gd name="connsiteX208" fmla="*/ 2897949 w 3107288"/>
                <a:gd name="connsiteY208" fmla="*/ 430893 h 548640"/>
                <a:gd name="connsiteX209" fmla="*/ 2936127 w 3107288"/>
                <a:gd name="connsiteY209" fmla="*/ 423573 h 548640"/>
                <a:gd name="connsiteX210" fmla="*/ 2982257 w 3107288"/>
                <a:gd name="connsiteY210" fmla="*/ 377588 h 548640"/>
                <a:gd name="connsiteX211" fmla="*/ 2989575 w 3107288"/>
                <a:gd name="connsiteY211" fmla="*/ 339240 h 548640"/>
                <a:gd name="connsiteX212" fmla="*/ 2990370 w 3107288"/>
                <a:gd name="connsiteY212" fmla="*/ 274320 h 548640"/>
                <a:gd name="connsiteX213" fmla="*/ 2989575 w 3107288"/>
                <a:gd name="connsiteY213" fmla="*/ 209400 h 548640"/>
                <a:gd name="connsiteX214" fmla="*/ 2982257 w 3107288"/>
                <a:gd name="connsiteY214" fmla="*/ 171052 h 548640"/>
                <a:gd name="connsiteX215" fmla="*/ 2964123 w 3107288"/>
                <a:gd name="connsiteY215" fmla="*/ 143207 h 548640"/>
                <a:gd name="connsiteX216" fmla="*/ 2936127 w 3107288"/>
                <a:gd name="connsiteY216" fmla="*/ 125067 h 548640"/>
                <a:gd name="connsiteX217" fmla="*/ 2897949 w 3107288"/>
                <a:gd name="connsiteY217" fmla="*/ 117748 h 548640"/>
                <a:gd name="connsiteX218" fmla="*/ 2833048 w 3107288"/>
                <a:gd name="connsiteY218" fmla="*/ 116793 h 548640"/>
                <a:gd name="connsiteX219" fmla="*/ 2194890 w 3107288"/>
                <a:gd name="connsiteY219" fmla="*/ 116793 h 548640"/>
                <a:gd name="connsiteX220" fmla="*/ 2129988 w 3107288"/>
                <a:gd name="connsiteY220" fmla="*/ 117748 h 548640"/>
                <a:gd name="connsiteX221" fmla="*/ 2091652 w 3107288"/>
                <a:gd name="connsiteY221" fmla="*/ 125067 h 548640"/>
                <a:gd name="connsiteX222" fmla="*/ 2063814 w 3107288"/>
                <a:gd name="connsiteY222" fmla="*/ 143207 h 548640"/>
                <a:gd name="connsiteX223" fmla="*/ 2045521 w 3107288"/>
                <a:gd name="connsiteY223" fmla="*/ 171052 h 548640"/>
                <a:gd name="connsiteX224" fmla="*/ 2038203 w 3107288"/>
                <a:gd name="connsiteY224" fmla="*/ 209400 h 548640"/>
                <a:gd name="connsiteX225" fmla="*/ 2037408 w 3107288"/>
                <a:gd name="connsiteY225" fmla="*/ 274320 h 548640"/>
                <a:gd name="connsiteX226" fmla="*/ 2038203 w 3107288"/>
                <a:gd name="connsiteY226" fmla="*/ 339240 h 548640"/>
                <a:gd name="connsiteX227" fmla="*/ 2045680 w 3107288"/>
                <a:gd name="connsiteY227" fmla="*/ 377588 h 548640"/>
                <a:gd name="connsiteX228" fmla="*/ 2063814 w 3107288"/>
                <a:gd name="connsiteY228" fmla="*/ 405434 h 548640"/>
                <a:gd name="connsiteX229" fmla="*/ 2091811 w 3107288"/>
                <a:gd name="connsiteY229" fmla="*/ 423573 h 548640"/>
                <a:gd name="connsiteX230" fmla="*/ 2129988 w 3107288"/>
                <a:gd name="connsiteY230" fmla="*/ 430893 h 548640"/>
                <a:gd name="connsiteX231" fmla="*/ 2194890 w 3107288"/>
                <a:gd name="connsiteY231" fmla="*/ 431847 h 548640"/>
                <a:gd name="connsiteX232" fmla="*/ 2259791 w 3107288"/>
                <a:gd name="connsiteY232" fmla="*/ 430893 h 548640"/>
                <a:gd name="connsiteX233" fmla="*/ 2297969 w 3107288"/>
                <a:gd name="connsiteY233" fmla="*/ 423573 h 548640"/>
                <a:gd name="connsiteX234" fmla="*/ 2344099 w 3107288"/>
                <a:gd name="connsiteY234" fmla="*/ 377588 h 548640"/>
                <a:gd name="connsiteX235" fmla="*/ 2351417 w 3107288"/>
                <a:gd name="connsiteY235" fmla="*/ 339240 h 548640"/>
                <a:gd name="connsiteX236" fmla="*/ 2352212 w 3107288"/>
                <a:gd name="connsiteY236" fmla="*/ 274320 h 548640"/>
                <a:gd name="connsiteX237" fmla="*/ 2351417 w 3107288"/>
                <a:gd name="connsiteY237" fmla="*/ 209400 h 548640"/>
                <a:gd name="connsiteX238" fmla="*/ 2344099 w 3107288"/>
                <a:gd name="connsiteY238" fmla="*/ 171052 h 548640"/>
                <a:gd name="connsiteX239" fmla="*/ 2325965 w 3107288"/>
                <a:gd name="connsiteY239" fmla="*/ 143207 h 548640"/>
                <a:gd name="connsiteX240" fmla="*/ 2297969 w 3107288"/>
                <a:gd name="connsiteY240" fmla="*/ 125067 h 548640"/>
                <a:gd name="connsiteX241" fmla="*/ 2259791 w 3107288"/>
                <a:gd name="connsiteY241" fmla="*/ 117748 h 548640"/>
                <a:gd name="connsiteX242" fmla="*/ 2194890 w 3107288"/>
                <a:gd name="connsiteY242" fmla="*/ 116793 h 548640"/>
                <a:gd name="connsiteX243" fmla="*/ 1556732 w 3107288"/>
                <a:gd name="connsiteY243" fmla="*/ 116793 h 548640"/>
                <a:gd name="connsiteX244" fmla="*/ 1491830 w 3107288"/>
                <a:gd name="connsiteY244" fmla="*/ 117748 h 548640"/>
                <a:gd name="connsiteX245" fmla="*/ 1453494 w 3107288"/>
                <a:gd name="connsiteY245" fmla="*/ 125067 h 548640"/>
                <a:gd name="connsiteX246" fmla="*/ 1425656 w 3107288"/>
                <a:gd name="connsiteY246" fmla="*/ 143207 h 548640"/>
                <a:gd name="connsiteX247" fmla="*/ 1407363 w 3107288"/>
                <a:gd name="connsiteY247" fmla="*/ 171052 h 548640"/>
                <a:gd name="connsiteX248" fmla="*/ 1400045 w 3107288"/>
                <a:gd name="connsiteY248" fmla="*/ 209400 h 548640"/>
                <a:gd name="connsiteX249" fmla="*/ 1399250 w 3107288"/>
                <a:gd name="connsiteY249" fmla="*/ 274320 h 548640"/>
                <a:gd name="connsiteX250" fmla="*/ 1400045 w 3107288"/>
                <a:gd name="connsiteY250" fmla="*/ 339240 h 548640"/>
                <a:gd name="connsiteX251" fmla="*/ 1407522 w 3107288"/>
                <a:gd name="connsiteY251" fmla="*/ 377588 h 548640"/>
                <a:gd name="connsiteX252" fmla="*/ 1425656 w 3107288"/>
                <a:gd name="connsiteY252" fmla="*/ 405434 h 548640"/>
                <a:gd name="connsiteX253" fmla="*/ 1453653 w 3107288"/>
                <a:gd name="connsiteY253" fmla="*/ 423573 h 548640"/>
                <a:gd name="connsiteX254" fmla="*/ 1491830 w 3107288"/>
                <a:gd name="connsiteY254" fmla="*/ 430893 h 548640"/>
                <a:gd name="connsiteX255" fmla="*/ 1556732 w 3107288"/>
                <a:gd name="connsiteY255" fmla="*/ 431847 h 548640"/>
                <a:gd name="connsiteX256" fmla="*/ 1621633 w 3107288"/>
                <a:gd name="connsiteY256" fmla="*/ 430893 h 548640"/>
                <a:gd name="connsiteX257" fmla="*/ 1659811 w 3107288"/>
                <a:gd name="connsiteY257" fmla="*/ 423573 h 548640"/>
                <a:gd name="connsiteX258" fmla="*/ 1705941 w 3107288"/>
                <a:gd name="connsiteY258" fmla="*/ 377588 h 548640"/>
                <a:gd name="connsiteX259" fmla="*/ 1713259 w 3107288"/>
                <a:gd name="connsiteY259" fmla="*/ 339240 h 548640"/>
                <a:gd name="connsiteX260" fmla="*/ 1714054 w 3107288"/>
                <a:gd name="connsiteY260" fmla="*/ 274320 h 548640"/>
                <a:gd name="connsiteX261" fmla="*/ 1713259 w 3107288"/>
                <a:gd name="connsiteY261" fmla="*/ 209400 h 548640"/>
                <a:gd name="connsiteX262" fmla="*/ 1705941 w 3107288"/>
                <a:gd name="connsiteY262" fmla="*/ 171052 h 548640"/>
                <a:gd name="connsiteX263" fmla="*/ 1687807 w 3107288"/>
                <a:gd name="connsiteY263" fmla="*/ 143207 h 548640"/>
                <a:gd name="connsiteX264" fmla="*/ 1659811 w 3107288"/>
                <a:gd name="connsiteY264" fmla="*/ 125067 h 548640"/>
                <a:gd name="connsiteX265" fmla="*/ 1621633 w 3107288"/>
                <a:gd name="connsiteY265" fmla="*/ 117748 h 548640"/>
                <a:gd name="connsiteX266" fmla="*/ 1556732 w 3107288"/>
                <a:gd name="connsiteY266" fmla="*/ 116793 h 548640"/>
                <a:gd name="connsiteX267" fmla="*/ 918433 w 3107288"/>
                <a:gd name="connsiteY267" fmla="*/ 116793 h 548640"/>
                <a:gd name="connsiteX268" fmla="*/ 853531 w 3107288"/>
                <a:gd name="connsiteY268" fmla="*/ 117748 h 548640"/>
                <a:gd name="connsiteX269" fmla="*/ 815195 w 3107288"/>
                <a:gd name="connsiteY269" fmla="*/ 125067 h 548640"/>
                <a:gd name="connsiteX270" fmla="*/ 787357 w 3107288"/>
                <a:gd name="connsiteY270" fmla="*/ 143207 h 548640"/>
                <a:gd name="connsiteX271" fmla="*/ 769064 w 3107288"/>
                <a:gd name="connsiteY271" fmla="*/ 171052 h 548640"/>
                <a:gd name="connsiteX272" fmla="*/ 761746 w 3107288"/>
                <a:gd name="connsiteY272" fmla="*/ 209400 h 548640"/>
                <a:gd name="connsiteX273" fmla="*/ 760951 w 3107288"/>
                <a:gd name="connsiteY273" fmla="*/ 274320 h 548640"/>
                <a:gd name="connsiteX274" fmla="*/ 761746 w 3107288"/>
                <a:gd name="connsiteY274" fmla="*/ 339240 h 548640"/>
                <a:gd name="connsiteX275" fmla="*/ 769223 w 3107288"/>
                <a:gd name="connsiteY275" fmla="*/ 377588 h 548640"/>
                <a:gd name="connsiteX276" fmla="*/ 787357 w 3107288"/>
                <a:gd name="connsiteY276" fmla="*/ 405434 h 548640"/>
                <a:gd name="connsiteX277" fmla="*/ 815354 w 3107288"/>
                <a:gd name="connsiteY277" fmla="*/ 423573 h 548640"/>
                <a:gd name="connsiteX278" fmla="*/ 853531 w 3107288"/>
                <a:gd name="connsiteY278" fmla="*/ 430893 h 548640"/>
                <a:gd name="connsiteX279" fmla="*/ 918433 w 3107288"/>
                <a:gd name="connsiteY279" fmla="*/ 431847 h 548640"/>
                <a:gd name="connsiteX280" fmla="*/ 983334 w 3107288"/>
                <a:gd name="connsiteY280" fmla="*/ 430893 h 548640"/>
                <a:gd name="connsiteX281" fmla="*/ 1021512 w 3107288"/>
                <a:gd name="connsiteY281" fmla="*/ 423573 h 548640"/>
                <a:gd name="connsiteX282" fmla="*/ 1067642 w 3107288"/>
                <a:gd name="connsiteY282" fmla="*/ 377588 h 548640"/>
                <a:gd name="connsiteX283" fmla="*/ 1074960 w 3107288"/>
                <a:gd name="connsiteY283" fmla="*/ 339240 h 548640"/>
                <a:gd name="connsiteX284" fmla="*/ 1075755 w 3107288"/>
                <a:gd name="connsiteY284" fmla="*/ 274320 h 548640"/>
                <a:gd name="connsiteX285" fmla="*/ 1074960 w 3107288"/>
                <a:gd name="connsiteY285" fmla="*/ 209400 h 548640"/>
                <a:gd name="connsiteX286" fmla="*/ 1067642 w 3107288"/>
                <a:gd name="connsiteY286" fmla="*/ 171052 h 548640"/>
                <a:gd name="connsiteX287" fmla="*/ 1049508 w 3107288"/>
                <a:gd name="connsiteY287" fmla="*/ 143207 h 548640"/>
                <a:gd name="connsiteX288" fmla="*/ 1021512 w 3107288"/>
                <a:gd name="connsiteY288" fmla="*/ 125067 h 548640"/>
                <a:gd name="connsiteX289" fmla="*/ 983334 w 3107288"/>
                <a:gd name="connsiteY289" fmla="*/ 117748 h 548640"/>
                <a:gd name="connsiteX290" fmla="*/ 918433 w 3107288"/>
                <a:gd name="connsiteY290" fmla="*/ 116793 h 548640"/>
                <a:gd name="connsiteX291" fmla="*/ 274400 w 3107288"/>
                <a:gd name="connsiteY291" fmla="*/ 116793 h 548640"/>
                <a:gd name="connsiteX292" fmla="*/ 209499 w 3107288"/>
                <a:gd name="connsiteY292" fmla="*/ 117748 h 548640"/>
                <a:gd name="connsiteX293" fmla="*/ 171162 w 3107288"/>
                <a:gd name="connsiteY293" fmla="*/ 125067 h 548640"/>
                <a:gd name="connsiteX294" fmla="*/ 143324 w 3107288"/>
                <a:gd name="connsiteY294" fmla="*/ 143207 h 548640"/>
                <a:gd name="connsiteX295" fmla="*/ 125031 w 3107288"/>
                <a:gd name="connsiteY295" fmla="*/ 171052 h 548640"/>
                <a:gd name="connsiteX296" fmla="*/ 117713 w 3107288"/>
                <a:gd name="connsiteY296" fmla="*/ 209400 h 548640"/>
                <a:gd name="connsiteX297" fmla="*/ 116918 w 3107288"/>
                <a:gd name="connsiteY297" fmla="*/ 274320 h 548640"/>
                <a:gd name="connsiteX298" fmla="*/ 117713 w 3107288"/>
                <a:gd name="connsiteY298" fmla="*/ 339240 h 548640"/>
                <a:gd name="connsiteX299" fmla="*/ 125190 w 3107288"/>
                <a:gd name="connsiteY299" fmla="*/ 377588 h 548640"/>
                <a:gd name="connsiteX300" fmla="*/ 143324 w 3107288"/>
                <a:gd name="connsiteY300" fmla="*/ 405434 h 548640"/>
                <a:gd name="connsiteX301" fmla="*/ 171321 w 3107288"/>
                <a:gd name="connsiteY301" fmla="*/ 423573 h 548640"/>
                <a:gd name="connsiteX302" fmla="*/ 209499 w 3107288"/>
                <a:gd name="connsiteY302" fmla="*/ 430893 h 548640"/>
                <a:gd name="connsiteX303" fmla="*/ 274400 w 3107288"/>
                <a:gd name="connsiteY303" fmla="*/ 431847 h 548640"/>
                <a:gd name="connsiteX304" fmla="*/ 339301 w 3107288"/>
                <a:gd name="connsiteY304" fmla="*/ 430893 h 548640"/>
                <a:gd name="connsiteX305" fmla="*/ 377479 w 3107288"/>
                <a:gd name="connsiteY305" fmla="*/ 423573 h 548640"/>
                <a:gd name="connsiteX306" fmla="*/ 423609 w 3107288"/>
                <a:gd name="connsiteY306" fmla="*/ 377588 h 548640"/>
                <a:gd name="connsiteX307" fmla="*/ 430927 w 3107288"/>
                <a:gd name="connsiteY307" fmla="*/ 339240 h 548640"/>
                <a:gd name="connsiteX308" fmla="*/ 431722 w 3107288"/>
                <a:gd name="connsiteY308" fmla="*/ 274320 h 548640"/>
                <a:gd name="connsiteX309" fmla="*/ 430927 w 3107288"/>
                <a:gd name="connsiteY309" fmla="*/ 209400 h 548640"/>
                <a:gd name="connsiteX310" fmla="*/ 423609 w 3107288"/>
                <a:gd name="connsiteY310" fmla="*/ 171052 h 548640"/>
                <a:gd name="connsiteX311" fmla="*/ 405475 w 3107288"/>
                <a:gd name="connsiteY311" fmla="*/ 143207 h 548640"/>
                <a:gd name="connsiteX312" fmla="*/ 377479 w 3107288"/>
                <a:gd name="connsiteY312" fmla="*/ 125067 h 548640"/>
                <a:gd name="connsiteX313" fmla="*/ 339301 w 3107288"/>
                <a:gd name="connsiteY313" fmla="*/ 117748 h 548640"/>
                <a:gd name="connsiteX314" fmla="*/ 274400 w 3107288"/>
                <a:gd name="connsiteY314" fmla="*/ 116793 h 548640"/>
                <a:gd name="connsiteX315" fmla="*/ 2833048 w 3107288"/>
                <a:gd name="connsiteY315" fmla="*/ 0 h 548640"/>
                <a:gd name="connsiteX316" fmla="*/ 3107288 w 3107288"/>
                <a:gd name="connsiteY316" fmla="*/ 274320 h 548640"/>
                <a:gd name="connsiteX317" fmla="*/ 2833048 w 3107288"/>
                <a:gd name="connsiteY317" fmla="*/ 548640 h 548640"/>
                <a:gd name="connsiteX318" fmla="*/ 2558648 w 3107288"/>
                <a:gd name="connsiteY318" fmla="*/ 274320 h 548640"/>
                <a:gd name="connsiteX319" fmla="*/ 2833048 w 3107288"/>
                <a:gd name="connsiteY319" fmla="*/ 0 h 548640"/>
                <a:gd name="connsiteX320" fmla="*/ 2194890 w 3107288"/>
                <a:gd name="connsiteY320" fmla="*/ 0 h 548640"/>
                <a:gd name="connsiteX321" fmla="*/ 2469130 w 3107288"/>
                <a:gd name="connsiteY321" fmla="*/ 274320 h 548640"/>
                <a:gd name="connsiteX322" fmla="*/ 2194890 w 3107288"/>
                <a:gd name="connsiteY322" fmla="*/ 548640 h 548640"/>
                <a:gd name="connsiteX323" fmla="*/ 1920490 w 3107288"/>
                <a:gd name="connsiteY323" fmla="*/ 274320 h 548640"/>
                <a:gd name="connsiteX324" fmla="*/ 2194890 w 3107288"/>
                <a:gd name="connsiteY324" fmla="*/ 0 h 548640"/>
                <a:gd name="connsiteX325" fmla="*/ 1556732 w 3107288"/>
                <a:gd name="connsiteY325" fmla="*/ 0 h 548640"/>
                <a:gd name="connsiteX326" fmla="*/ 1830972 w 3107288"/>
                <a:gd name="connsiteY326" fmla="*/ 274320 h 548640"/>
                <a:gd name="connsiteX327" fmla="*/ 1556732 w 3107288"/>
                <a:gd name="connsiteY327" fmla="*/ 548640 h 548640"/>
                <a:gd name="connsiteX328" fmla="*/ 1282332 w 3107288"/>
                <a:gd name="connsiteY328" fmla="*/ 274320 h 548640"/>
                <a:gd name="connsiteX329" fmla="*/ 1556732 w 3107288"/>
                <a:gd name="connsiteY329" fmla="*/ 0 h 548640"/>
                <a:gd name="connsiteX330" fmla="*/ 918433 w 3107288"/>
                <a:gd name="connsiteY330" fmla="*/ 0 h 548640"/>
                <a:gd name="connsiteX331" fmla="*/ 1192673 w 3107288"/>
                <a:gd name="connsiteY331" fmla="*/ 274320 h 548640"/>
                <a:gd name="connsiteX332" fmla="*/ 918433 w 3107288"/>
                <a:gd name="connsiteY332" fmla="*/ 548640 h 548640"/>
                <a:gd name="connsiteX333" fmla="*/ 644033 w 3107288"/>
                <a:gd name="connsiteY333" fmla="*/ 274320 h 548640"/>
                <a:gd name="connsiteX334" fmla="*/ 918433 w 3107288"/>
                <a:gd name="connsiteY334" fmla="*/ 0 h 548640"/>
                <a:gd name="connsiteX335" fmla="*/ 274400 w 3107288"/>
                <a:gd name="connsiteY335" fmla="*/ 0 h 548640"/>
                <a:gd name="connsiteX336" fmla="*/ 548640 w 3107288"/>
                <a:gd name="connsiteY336" fmla="*/ 274320 h 548640"/>
                <a:gd name="connsiteX337" fmla="*/ 274400 w 3107288"/>
                <a:gd name="connsiteY337" fmla="*/ 548640 h 548640"/>
                <a:gd name="connsiteX338" fmla="*/ 0 w 3107288"/>
                <a:gd name="connsiteY338" fmla="*/ 274320 h 548640"/>
                <a:gd name="connsiteX339" fmla="*/ 274400 w 3107288"/>
                <a:gd name="connsiteY339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</a:cxnLst>
              <a:rect l="l" t="t" r="r" b="b"/>
              <a:pathLst>
                <a:path w="3107288" h="548640">
                  <a:moveTo>
                    <a:pt x="2833670" y="221766"/>
                  </a:moveTo>
                  <a:cubicBezTo>
                    <a:pt x="2862655" y="221766"/>
                    <a:pt x="2886225" y="245336"/>
                    <a:pt x="2886225" y="274320"/>
                  </a:cubicBezTo>
                  <a:cubicBezTo>
                    <a:pt x="2886225" y="303464"/>
                    <a:pt x="2862655" y="326875"/>
                    <a:pt x="2833670" y="326875"/>
                  </a:cubicBezTo>
                  <a:cubicBezTo>
                    <a:pt x="2804526" y="326875"/>
                    <a:pt x="2781116" y="303464"/>
                    <a:pt x="2781116" y="274320"/>
                  </a:cubicBezTo>
                  <a:cubicBezTo>
                    <a:pt x="2781116" y="245336"/>
                    <a:pt x="2804526" y="221766"/>
                    <a:pt x="2833670" y="221766"/>
                  </a:cubicBezTo>
                  <a:close/>
                  <a:moveTo>
                    <a:pt x="2195512" y="221766"/>
                  </a:moveTo>
                  <a:cubicBezTo>
                    <a:pt x="2224497" y="221766"/>
                    <a:pt x="2248067" y="245336"/>
                    <a:pt x="2248067" y="274320"/>
                  </a:cubicBezTo>
                  <a:cubicBezTo>
                    <a:pt x="2248067" y="303464"/>
                    <a:pt x="2224497" y="326875"/>
                    <a:pt x="2195512" y="326875"/>
                  </a:cubicBezTo>
                  <a:cubicBezTo>
                    <a:pt x="2166368" y="326875"/>
                    <a:pt x="2142958" y="303464"/>
                    <a:pt x="2142958" y="274320"/>
                  </a:cubicBezTo>
                  <a:cubicBezTo>
                    <a:pt x="2142958" y="245336"/>
                    <a:pt x="2166368" y="221766"/>
                    <a:pt x="2195512" y="221766"/>
                  </a:cubicBezTo>
                  <a:close/>
                  <a:moveTo>
                    <a:pt x="1557354" y="221766"/>
                  </a:moveTo>
                  <a:cubicBezTo>
                    <a:pt x="1586339" y="221766"/>
                    <a:pt x="1609909" y="245336"/>
                    <a:pt x="1609909" y="274320"/>
                  </a:cubicBezTo>
                  <a:cubicBezTo>
                    <a:pt x="1609909" y="303464"/>
                    <a:pt x="1586339" y="326875"/>
                    <a:pt x="1557354" y="326875"/>
                  </a:cubicBezTo>
                  <a:cubicBezTo>
                    <a:pt x="1528210" y="326875"/>
                    <a:pt x="1504800" y="303464"/>
                    <a:pt x="1504800" y="274320"/>
                  </a:cubicBezTo>
                  <a:cubicBezTo>
                    <a:pt x="1504800" y="245336"/>
                    <a:pt x="1528210" y="221766"/>
                    <a:pt x="1557354" y="221766"/>
                  </a:cubicBezTo>
                  <a:close/>
                  <a:moveTo>
                    <a:pt x="919055" y="221766"/>
                  </a:moveTo>
                  <a:cubicBezTo>
                    <a:pt x="948040" y="221766"/>
                    <a:pt x="971610" y="245336"/>
                    <a:pt x="971610" y="274320"/>
                  </a:cubicBezTo>
                  <a:cubicBezTo>
                    <a:pt x="971610" y="303464"/>
                    <a:pt x="948040" y="326875"/>
                    <a:pt x="919055" y="326875"/>
                  </a:cubicBezTo>
                  <a:cubicBezTo>
                    <a:pt x="889911" y="326875"/>
                    <a:pt x="866501" y="303464"/>
                    <a:pt x="866501" y="274320"/>
                  </a:cubicBezTo>
                  <a:cubicBezTo>
                    <a:pt x="866501" y="245336"/>
                    <a:pt x="889911" y="221766"/>
                    <a:pt x="919055" y="221766"/>
                  </a:cubicBezTo>
                  <a:close/>
                  <a:moveTo>
                    <a:pt x="275022" y="221766"/>
                  </a:moveTo>
                  <a:cubicBezTo>
                    <a:pt x="304007" y="221766"/>
                    <a:pt x="327577" y="245336"/>
                    <a:pt x="327577" y="274320"/>
                  </a:cubicBezTo>
                  <a:cubicBezTo>
                    <a:pt x="327577" y="303464"/>
                    <a:pt x="304007" y="326875"/>
                    <a:pt x="275022" y="326875"/>
                  </a:cubicBezTo>
                  <a:cubicBezTo>
                    <a:pt x="245878" y="326875"/>
                    <a:pt x="222467" y="303464"/>
                    <a:pt x="222467" y="274320"/>
                  </a:cubicBezTo>
                  <a:cubicBezTo>
                    <a:pt x="222467" y="245336"/>
                    <a:pt x="245878" y="221766"/>
                    <a:pt x="275022" y="221766"/>
                  </a:cubicBezTo>
                  <a:close/>
                  <a:moveTo>
                    <a:pt x="2833319" y="193716"/>
                  </a:moveTo>
                  <a:cubicBezTo>
                    <a:pt x="2788539" y="193716"/>
                    <a:pt x="2752205" y="229891"/>
                    <a:pt x="2752205" y="274671"/>
                  </a:cubicBezTo>
                  <a:cubicBezTo>
                    <a:pt x="2752205" y="319451"/>
                    <a:pt x="2788539" y="355785"/>
                    <a:pt x="2833319" y="355785"/>
                  </a:cubicBezTo>
                  <a:cubicBezTo>
                    <a:pt x="2878100" y="355785"/>
                    <a:pt x="2914274" y="319451"/>
                    <a:pt x="2914274" y="274671"/>
                  </a:cubicBezTo>
                  <a:cubicBezTo>
                    <a:pt x="2914274" y="229891"/>
                    <a:pt x="2878100" y="193716"/>
                    <a:pt x="2833319" y="193716"/>
                  </a:cubicBezTo>
                  <a:close/>
                  <a:moveTo>
                    <a:pt x="2195161" y="193716"/>
                  </a:moveTo>
                  <a:cubicBezTo>
                    <a:pt x="2150381" y="193716"/>
                    <a:pt x="2114047" y="229891"/>
                    <a:pt x="2114047" y="274671"/>
                  </a:cubicBezTo>
                  <a:cubicBezTo>
                    <a:pt x="2114047" y="319451"/>
                    <a:pt x="2150381" y="355785"/>
                    <a:pt x="2195161" y="355785"/>
                  </a:cubicBezTo>
                  <a:cubicBezTo>
                    <a:pt x="2239941" y="355785"/>
                    <a:pt x="2276116" y="319451"/>
                    <a:pt x="2276116" y="274671"/>
                  </a:cubicBezTo>
                  <a:cubicBezTo>
                    <a:pt x="2276116" y="229891"/>
                    <a:pt x="2239941" y="193716"/>
                    <a:pt x="2195161" y="193716"/>
                  </a:cubicBezTo>
                  <a:close/>
                  <a:moveTo>
                    <a:pt x="1557003" y="193716"/>
                  </a:moveTo>
                  <a:cubicBezTo>
                    <a:pt x="1512223" y="193716"/>
                    <a:pt x="1475889" y="229891"/>
                    <a:pt x="1475889" y="274671"/>
                  </a:cubicBezTo>
                  <a:cubicBezTo>
                    <a:pt x="1475889" y="319451"/>
                    <a:pt x="1512223" y="355785"/>
                    <a:pt x="1557003" y="355785"/>
                  </a:cubicBezTo>
                  <a:cubicBezTo>
                    <a:pt x="1601783" y="355785"/>
                    <a:pt x="1637958" y="319451"/>
                    <a:pt x="1637958" y="274671"/>
                  </a:cubicBezTo>
                  <a:cubicBezTo>
                    <a:pt x="1637958" y="229891"/>
                    <a:pt x="1601783" y="193716"/>
                    <a:pt x="1557003" y="193716"/>
                  </a:cubicBezTo>
                  <a:close/>
                  <a:moveTo>
                    <a:pt x="918704" y="193716"/>
                  </a:moveTo>
                  <a:cubicBezTo>
                    <a:pt x="873924" y="193716"/>
                    <a:pt x="837590" y="229891"/>
                    <a:pt x="837590" y="274671"/>
                  </a:cubicBezTo>
                  <a:cubicBezTo>
                    <a:pt x="837590" y="319451"/>
                    <a:pt x="873924" y="355785"/>
                    <a:pt x="918704" y="355785"/>
                  </a:cubicBezTo>
                  <a:cubicBezTo>
                    <a:pt x="963484" y="355785"/>
                    <a:pt x="999659" y="319451"/>
                    <a:pt x="999659" y="274671"/>
                  </a:cubicBezTo>
                  <a:cubicBezTo>
                    <a:pt x="999659" y="229891"/>
                    <a:pt x="963484" y="193716"/>
                    <a:pt x="918704" y="193716"/>
                  </a:cubicBezTo>
                  <a:close/>
                  <a:moveTo>
                    <a:pt x="274671" y="193716"/>
                  </a:moveTo>
                  <a:cubicBezTo>
                    <a:pt x="229891" y="193716"/>
                    <a:pt x="193557" y="229891"/>
                    <a:pt x="193557" y="274671"/>
                  </a:cubicBezTo>
                  <a:cubicBezTo>
                    <a:pt x="193557" y="319451"/>
                    <a:pt x="229891" y="355785"/>
                    <a:pt x="274671" y="355785"/>
                  </a:cubicBezTo>
                  <a:cubicBezTo>
                    <a:pt x="319452" y="355785"/>
                    <a:pt x="355626" y="319451"/>
                    <a:pt x="355626" y="274671"/>
                  </a:cubicBezTo>
                  <a:cubicBezTo>
                    <a:pt x="355626" y="229891"/>
                    <a:pt x="319452" y="193716"/>
                    <a:pt x="274671" y="193716"/>
                  </a:cubicBezTo>
                  <a:close/>
                  <a:moveTo>
                    <a:pt x="2917461" y="171565"/>
                  </a:moveTo>
                  <a:cubicBezTo>
                    <a:pt x="2907103" y="171565"/>
                    <a:pt x="2898498" y="180011"/>
                    <a:pt x="2898498" y="190369"/>
                  </a:cubicBezTo>
                  <a:cubicBezTo>
                    <a:pt x="2898498" y="200887"/>
                    <a:pt x="2907103" y="209493"/>
                    <a:pt x="2917461" y="209493"/>
                  </a:cubicBezTo>
                  <a:cubicBezTo>
                    <a:pt x="2927820" y="209493"/>
                    <a:pt x="2936425" y="200887"/>
                    <a:pt x="2936425" y="190369"/>
                  </a:cubicBezTo>
                  <a:cubicBezTo>
                    <a:pt x="2936425" y="180011"/>
                    <a:pt x="2927820" y="171565"/>
                    <a:pt x="2917461" y="171565"/>
                  </a:cubicBezTo>
                  <a:close/>
                  <a:moveTo>
                    <a:pt x="2279303" y="171565"/>
                  </a:moveTo>
                  <a:cubicBezTo>
                    <a:pt x="2268945" y="171565"/>
                    <a:pt x="2260340" y="180011"/>
                    <a:pt x="2260340" y="190369"/>
                  </a:cubicBezTo>
                  <a:cubicBezTo>
                    <a:pt x="2260340" y="200887"/>
                    <a:pt x="2268945" y="209493"/>
                    <a:pt x="2279303" y="209493"/>
                  </a:cubicBezTo>
                  <a:cubicBezTo>
                    <a:pt x="2289662" y="209493"/>
                    <a:pt x="2298267" y="200887"/>
                    <a:pt x="2298267" y="190369"/>
                  </a:cubicBezTo>
                  <a:cubicBezTo>
                    <a:pt x="2298267" y="180011"/>
                    <a:pt x="2289662" y="171565"/>
                    <a:pt x="2279303" y="171565"/>
                  </a:cubicBezTo>
                  <a:close/>
                  <a:moveTo>
                    <a:pt x="1641145" y="171565"/>
                  </a:moveTo>
                  <a:cubicBezTo>
                    <a:pt x="1630787" y="171565"/>
                    <a:pt x="1622182" y="180011"/>
                    <a:pt x="1622182" y="190369"/>
                  </a:cubicBezTo>
                  <a:cubicBezTo>
                    <a:pt x="1622182" y="200887"/>
                    <a:pt x="1630787" y="209493"/>
                    <a:pt x="1641145" y="209493"/>
                  </a:cubicBezTo>
                  <a:cubicBezTo>
                    <a:pt x="1651504" y="209493"/>
                    <a:pt x="1660109" y="200887"/>
                    <a:pt x="1660109" y="190369"/>
                  </a:cubicBezTo>
                  <a:cubicBezTo>
                    <a:pt x="1660109" y="180011"/>
                    <a:pt x="1651504" y="171565"/>
                    <a:pt x="1641145" y="171565"/>
                  </a:cubicBezTo>
                  <a:close/>
                  <a:moveTo>
                    <a:pt x="1002846" y="171565"/>
                  </a:moveTo>
                  <a:cubicBezTo>
                    <a:pt x="992488" y="171565"/>
                    <a:pt x="983883" y="180011"/>
                    <a:pt x="983883" y="190369"/>
                  </a:cubicBezTo>
                  <a:cubicBezTo>
                    <a:pt x="983883" y="200887"/>
                    <a:pt x="992488" y="209493"/>
                    <a:pt x="1002846" y="209493"/>
                  </a:cubicBezTo>
                  <a:cubicBezTo>
                    <a:pt x="1013205" y="209493"/>
                    <a:pt x="1021810" y="200887"/>
                    <a:pt x="1021810" y="190369"/>
                  </a:cubicBezTo>
                  <a:cubicBezTo>
                    <a:pt x="1021810" y="180011"/>
                    <a:pt x="1013205" y="171565"/>
                    <a:pt x="1002846" y="171565"/>
                  </a:cubicBezTo>
                  <a:close/>
                  <a:moveTo>
                    <a:pt x="358813" y="171565"/>
                  </a:moveTo>
                  <a:cubicBezTo>
                    <a:pt x="348455" y="171565"/>
                    <a:pt x="339850" y="180011"/>
                    <a:pt x="339850" y="190369"/>
                  </a:cubicBezTo>
                  <a:cubicBezTo>
                    <a:pt x="339850" y="200887"/>
                    <a:pt x="348455" y="209493"/>
                    <a:pt x="358813" y="209493"/>
                  </a:cubicBezTo>
                  <a:cubicBezTo>
                    <a:pt x="369172" y="209493"/>
                    <a:pt x="377777" y="200887"/>
                    <a:pt x="377777" y="190369"/>
                  </a:cubicBezTo>
                  <a:cubicBezTo>
                    <a:pt x="377777" y="180011"/>
                    <a:pt x="369172" y="171565"/>
                    <a:pt x="358813" y="171565"/>
                  </a:cubicBezTo>
                  <a:close/>
                  <a:moveTo>
                    <a:pt x="2833319" y="145270"/>
                  </a:moveTo>
                  <a:cubicBezTo>
                    <a:pt x="2875390" y="145270"/>
                    <a:pt x="2880330" y="145430"/>
                    <a:pt x="2897063" y="146227"/>
                  </a:cubicBezTo>
                  <a:cubicBezTo>
                    <a:pt x="2912362" y="147023"/>
                    <a:pt x="2920808" y="149573"/>
                    <a:pt x="2926385" y="151645"/>
                  </a:cubicBezTo>
                  <a:cubicBezTo>
                    <a:pt x="2933238" y="154194"/>
                    <a:pt x="2939294" y="158178"/>
                    <a:pt x="2944553" y="163437"/>
                  </a:cubicBezTo>
                  <a:cubicBezTo>
                    <a:pt x="2949652" y="168696"/>
                    <a:pt x="2953796" y="174752"/>
                    <a:pt x="2956345" y="181605"/>
                  </a:cubicBezTo>
                  <a:cubicBezTo>
                    <a:pt x="2958417" y="187182"/>
                    <a:pt x="2960966" y="195628"/>
                    <a:pt x="2961604" y="210927"/>
                  </a:cubicBezTo>
                  <a:cubicBezTo>
                    <a:pt x="2962401" y="227500"/>
                    <a:pt x="2962720" y="232600"/>
                    <a:pt x="2962720" y="274671"/>
                  </a:cubicBezTo>
                  <a:cubicBezTo>
                    <a:pt x="2962720" y="316742"/>
                    <a:pt x="2962401" y="321841"/>
                    <a:pt x="2961604" y="338415"/>
                  </a:cubicBezTo>
                  <a:cubicBezTo>
                    <a:pt x="2960966" y="353873"/>
                    <a:pt x="2958417" y="362160"/>
                    <a:pt x="2956345" y="367737"/>
                  </a:cubicBezTo>
                  <a:cubicBezTo>
                    <a:pt x="2950927" y="381602"/>
                    <a:pt x="2940090" y="392438"/>
                    <a:pt x="2926385" y="397697"/>
                  </a:cubicBezTo>
                  <a:cubicBezTo>
                    <a:pt x="2920808" y="399928"/>
                    <a:pt x="2912362" y="402478"/>
                    <a:pt x="2897063" y="403115"/>
                  </a:cubicBezTo>
                  <a:cubicBezTo>
                    <a:pt x="2880330" y="403912"/>
                    <a:pt x="2875390" y="404072"/>
                    <a:pt x="2833319" y="404072"/>
                  </a:cubicBezTo>
                  <a:cubicBezTo>
                    <a:pt x="2791089" y="404072"/>
                    <a:pt x="2786149" y="403912"/>
                    <a:pt x="2769416" y="403115"/>
                  </a:cubicBezTo>
                  <a:cubicBezTo>
                    <a:pt x="2754117" y="402478"/>
                    <a:pt x="2745831" y="399928"/>
                    <a:pt x="2740094" y="397697"/>
                  </a:cubicBezTo>
                  <a:cubicBezTo>
                    <a:pt x="2733401" y="395148"/>
                    <a:pt x="2727186" y="391163"/>
                    <a:pt x="2722086" y="385904"/>
                  </a:cubicBezTo>
                  <a:cubicBezTo>
                    <a:pt x="2716827" y="380805"/>
                    <a:pt x="2712843" y="374590"/>
                    <a:pt x="2710294" y="367737"/>
                  </a:cubicBezTo>
                  <a:cubicBezTo>
                    <a:pt x="2708062" y="362160"/>
                    <a:pt x="2705512" y="353873"/>
                    <a:pt x="2704875" y="338415"/>
                  </a:cubicBezTo>
                  <a:cubicBezTo>
                    <a:pt x="2704078" y="321841"/>
                    <a:pt x="2703919" y="316742"/>
                    <a:pt x="2703919" y="274671"/>
                  </a:cubicBezTo>
                  <a:cubicBezTo>
                    <a:pt x="2703919" y="232600"/>
                    <a:pt x="2704078" y="227500"/>
                    <a:pt x="2704875" y="210927"/>
                  </a:cubicBezTo>
                  <a:cubicBezTo>
                    <a:pt x="2705512" y="195628"/>
                    <a:pt x="2708062" y="187182"/>
                    <a:pt x="2710294" y="181605"/>
                  </a:cubicBezTo>
                  <a:cubicBezTo>
                    <a:pt x="2712843" y="174752"/>
                    <a:pt x="2716827" y="168696"/>
                    <a:pt x="2722086" y="163437"/>
                  </a:cubicBezTo>
                  <a:cubicBezTo>
                    <a:pt x="2727186" y="158178"/>
                    <a:pt x="2733401" y="154194"/>
                    <a:pt x="2740094" y="151645"/>
                  </a:cubicBezTo>
                  <a:cubicBezTo>
                    <a:pt x="2745831" y="149573"/>
                    <a:pt x="2754117" y="147023"/>
                    <a:pt x="2769416" y="146227"/>
                  </a:cubicBezTo>
                  <a:cubicBezTo>
                    <a:pt x="2786149" y="145430"/>
                    <a:pt x="2791248" y="145270"/>
                    <a:pt x="2833319" y="145270"/>
                  </a:cubicBezTo>
                  <a:close/>
                  <a:moveTo>
                    <a:pt x="2195161" y="145270"/>
                  </a:moveTo>
                  <a:cubicBezTo>
                    <a:pt x="2237232" y="145270"/>
                    <a:pt x="2242172" y="145430"/>
                    <a:pt x="2258905" y="146227"/>
                  </a:cubicBezTo>
                  <a:cubicBezTo>
                    <a:pt x="2274204" y="147023"/>
                    <a:pt x="2282650" y="149573"/>
                    <a:pt x="2288227" y="151645"/>
                  </a:cubicBezTo>
                  <a:cubicBezTo>
                    <a:pt x="2295080" y="154194"/>
                    <a:pt x="2301136" y="158178"/>
                    <a:pt x="2306395" y="163437"/>
                  </a:cubicBezTo>
                  <a:cubicBezTo>
                    <a:pt x="2311494" y="168696"/>
                    <a:pt x="2315637" y="174752"/>
                    <a:pt x="2318187" y="181605"/>
                  </a:cubicBezTo>
                  <a:cubicBezTo>
                    <a:pt x="2320259" y="187182"/>
                    <a:pt x="2322808" y="195628"/>
                    <a:pt x="2323446" y="210927"/>
                  </a:cubicBezTo>
                  <a:cubicBezTo>
                    <a:pt x="2324243" y="227500"/>
                    <a:pt x="2324562" y="232600"/>
                    <a:pt x="2324562" y="274671"/>
                  </a:cubicBezTo>
                  <a:cubicBezTo>
                    <a:pt x="2324562" y="316742"/>
                    <a:pt x="2324243" y="321841"/>
                    <a:pt x="2323446" y="338415"/>
                  </a:cubicBezTo>
                  <a:cubicBezTo>
                    <a:pt x="2322808" y="353873"/>
                    <a:pt x="2320259" y="362160"/>
                    <a:pt x="2318187" y="367737"/>
                  </a:cubicBezTo>
                  <a:cubicBezTo>
                    <a:pt x="2312769" y="381602"/>
                    <a:pt x="2301932" y="392438"/>
                    <a:pt x="2288227" y="397697"/>
                  </a:cubicBezTo>
                  <a:cubicBezTo>
                    <a:pt x="2282650" y="399928"/>
                    <a:pt x="2274204" y="402478"/>
                    <a:pt x="2258905" y="403115"/>
                  </a:cubicBezTo>
                  <a:cubicBezTo>
                    <a:pt x="2242172" y="403912"/>
                    <a:pt x="2237232" y="404072"/>
                    <a:pt x="2195161" y="404072"/>
                  </a:cubicBezTo>
                  <a:cubicBezTo>
                    <a:pt x="2152931" y="404072"/>
                    <a:pt x="2147991" y="403912"/>
                    <a:pt x="2131258" y="403115"/>
                  </a:cubicBezTo>
                  <a:cubicBezTo>
                    <a:pt x="2115959" y="402478"/>
                    <a:pt x="2107673" y="399928"/>
                    <a:pt x="2101935" y="397697"/>
                  </a:cubicBezTo>
                  <a:cubicBezTo>
                    <a:pt x="2095242" y="395148"/>
                    <a:pt x="2089027" y="391163"/>
                    <a:pt x="2083928" y="385904"/>
                  </a:cubicBezTo>
                  <a:cubicBezTo>
                    <a:pt x="2078669" y="380805"/>
                    <a:pt x="2074685" y="374590"/>
                    <a:pt x="2072135" y="367737"/>
                  </a:cubicBezTo>
                  <a:cubicBezTo>
                    <a:pt x="2069904" y="362160"/>
                    <a:pt x="2067354" y="353873"/>
                    <a:pt x="2066717" y="338415"/>
                  </a:cubicBezTo>
                  <a:cubicBezTo>
                    <a:pt x="2065920" y="321841"/>
                    <a:pt x="2065761" y="316742"/>
                    <a:pt x="2065761" y="274671"/>
                  </a:cubicBezTo>
                  <a:cubicBezTo>
                    <a:pt x="2065761" y="232600"/>
                    <a:pt x="2065920" y="227500"/>
                    <a:pt x="2066717" y="210927"/>
                  </a:cubicBezTo>
                  <a:cubicBezTo>
                    <a:pt x="2067354" y="195628"/>
                    <a:pt x="2069904" y="187182"/>
                    <a:pt x="2072135" y="181605"/>
                  </a:cubicBezTo>
                  <a:cubicBezTo>
                    <a:pt x="2074685" y="174752"/>
                    <a:pt x="2078669" y="168696"/>
                    <a:pt x="2083928" y="163437"/>
                  </a:cubicBezTo>
                  <a:cubicBezTo>
                    <a:pt x="2089027" y="158178"/>
                    <a:pt x="2095242" y="154194"/>
                    <a:pt x="2101935" y="151645"/>
                  </a:cubicBezTo>
                  <a:cubicBezTo>
                    <a:pt x="2107673" y="149573"/>
                    <a:pt x="2115959" y="147023"/>
                    <a:pt x="2131258" y="146227"/>
                  </a:cubicBezTo>
                  <a:cubicBezTo>
                    <a:pt x="2147991" y="145430"/>
                    <a:pt x="2153090" y="145270"/>
                    <a:pt x="2195161" y="145270"/>
                  </a:cubicBezTo>
                  <a:close/>
                  <a:moveTo>
                    <a:pt x="1557003" y="145270"/>
                  </a:moveTo>
                  <a:cubicBezTo>
                    <a:pt x="1599074" y="145270"/>
                    <a:pt x="1604014" y="145430"/>
                    <a:pt x="1620747" y="146227"/>
                  </a:cubicBezTo>
                  <a:cubicBezTo>
                    <a:pt x="1636046" y="147023"/>
                    <a:pt x="1644492" y="149573"/>
                    <a:pt x="1650069" y="151645"/>
                  </a:cubicBezTo>
                  <a:cubicBezTo>
                    <a:pt x="1656922" y="154194"/>
                    <a:pt x="1662978" y="158178"/>
                    <a:pt x="1668237" y="163437"/>
                  </a:cubicBezTo>
                  <a:cubicBezTo>
                    <a:pt x="1673336" y="168696"/>
                    <a:pt x="1677479" y="174752"/>
                    <a:pt x="1680029" y="181605"/>
                  </a:cubicBezTo>
                  <a:cubicBezTo>
                    <a:pt x="1682101" y="187182"/>
                    <a:pt x="1684650" y="195628"/>
                    <a:pt x="1685288" y="210927"/>
                  </a:cubicBezTo>
                  <a:cubicBezTo>
                    <a:pt x="1686085" y="227500"/>
                    <a:pt x="1686404" y="232600"/>
                    <a:pt x="1686404" y="274671"/>
                  </a:cubicBezTo>
                  <a:cubicBezTo>
                    <a:pt x="1686404" y="316742"/>
                    <a:pt x="1686085" y="321841"/>
                    <a:pt x="1685288" y="338415"/>
                  </a:cubicBezTo>
                  <a:cubicBezTo>
                    <a:pt x="1684650" y="353873"/>
                    <a:pt x="1682101" y="362160"/>
                    <a:pt x="1680029" y="367737"/>
                  </a:cubicBezTo>
                  <a:cubicBezTo>
                    <a:pt x="1674611" y="381602"/>
                    <a:pt x="1663774" y="392438"/>
                    <a:pt x="1650069" y="397697"/>
                  </a:cubicBezTo>
                  <a:cubicBezTo>
                    <a:pt x="1644492" y="399928"/>
                    <a:pt x="1636046" y="402478"/>
                    <a:pt x="1620747" y="403115"/>
                  </a:cubicBezTo>
                  <a:cubicBezTo>
                    <a:pt x="1604014" y="403912"/>
                    <a:pt x="1599074" y="404072"/>
                    <a:pt x="1557003" y="404072"/>
                  </a:cubicBezTo>
                  <a:cubicBezTo>
                    <a:pt x="1514773" y="404072"/>
                    <a:pt x="1509833" y="403912"/>
                    <a:pt x="1493100" y="403115"/>
                  </a:cubicBezTo>
                  <a:cubicBezTo>
                    <a:pt x="1477801" y="402478"/>
                    <a:pt x="1469515" y="399928"/>
                    <a:pt x="1463777" y="397697"/>
                  </a:cubicBezTo>
                  <a:cubicBezTo>
                    <a:pt x="1457084" y="395148"/>
                    <a:pt x="1450869" y="391163"/>
                    <a:pt x="1445770" y="385904"/>
                  </a:cubicBezTo>
                  <a:cubicBezTo>
                    <a:pt x="1440511" y="380805"/>
                    <a:pt x="1436527" y="374590"/>
                    <a:pt x="1433977" y="367737"/>
                  </a:cubicBezTo>
                  <a:cubicBezTo>
                    <a:pt x="1431746" y="362160"/>
                    <a:pt x="1429196" y="353873"/>
                    <a:pt x="1428559" y="338415"/>
                  </a:cubicBezTo>
                  <a:cubicBezTo>
                    <a:pt x="1427762" y="321841"/>
                    <a:pt x="1427603" y="316742"/>
                    <a:pt x="1427603" y="274671"/>
                  </a:cubicBezTo>
                  <a:cubicBezTo>
                    <a:pt x="1427603" y="232600"/>
                    <a:pt x="1427762" y="227500"/>
                    <a:pt x="1428559" y="210927"/>
                  </a:cubicBezTo>
                  <a:cubicBezTo>
                    <a:pt x="1429196" y="195628"/>
                    <a:pt x="1431746" y="187182"/>
                    <a:pt x="1433977" y="181605"/>
                  </a:cubicBezTo>
                  <a:cubicBezTo>
                    <a:pt x="1436527" y="174752"/>
                    <a:pt x="1440511" y="168696"/>
                    <a:pt x="1445770" y="163437"/>
                  </a:cubicBezTo>
                  <a:cubicBezTo>
                    <a:pt x="1450869" y="158178"/>
                    <a:pt x="1457084" y="154194"/>
                    <a:pt x="1463777" y="151645"/>
                  </a:cubicBezTo>
                  <a:cubicBezTo>
                    <a:pt x="1469515" y="149573"/>
                    <a:pt x="1477801" y="147023"/>
                    <a:pt x="1493100" y="146227"/>
                  </a:cubicBezTo>
                  <a:cubicBezTo>
                    <a:pt x="1509833" y="145430"/>
                    <a:pt x="1514932" y="145270"/>
                    <a:pt x="1557003" y="145270"/>
                  </a:cubicBezTo>
                  <a:close/>
                  <a:moveTo>
                    <a:pt x="918704" y="145270"/>
                  </a:moveTo>
                  <a:cubicBezTo>
                    <a:pt x="960775" y="145270"/>
                    <a:pt x="965715" y="145430"/>
                    <a:pt x="982448" y="146227"/>
                  </a:cubicBezTo>
                  <a:cubicBezTo>
                    <a:pt x="997747" y="147023"/>
                    <a:pt x="1006193" y="149573"/>
                    <a:pt x="1011770" y="151645"/>
                  </a:cubicBezTo>
                  <a:cubicBezTo>
                    <a:pt x="1018623" y="154194"/>
                    <a:pt x="1024679" y="158178"/>
                    <a:pt x="1029938" y="163437"/>
                  </a:cubicBezTo>
                  <a:cubicBezTo>
                    <a:pt x="1035037" y="168696"/>
                    <a:pt x="1039180" y="174752"/>
                    <a:pt x="1041730" y="181605"/>
                  </a:cubicBezTo>
                  <a:cubicBezTo>
                    <a:pt x="1043802" y="187182"/>
                    <a:pt x="1046351" y="195628"/>
                    <a:pt x="1046989" y="210927"/>
                  </a:cubicBezTo>
                  <a:cubicBezTo>
                    <a:pt x="1047786" y="227500"/>
                    <a:pt x="1048105" y="232600"/>
                    <a:pt x="1048105" y="274671"/>
                  </a:cubicBezTo>
                  <a:cubicBezTo>
                    <a:pt x="1048105" y="316742"/>
                    <a:pt x="1047786" y="321841"/>
                    <a:pt x="1046989" y="338415"/>
                  </a:cubicBezTo>
                  <a:cubicBezTo>
                    <a:pt x="1046351" y="353873"/>
                    <a:pt x="1043802" y="362160"/>
                    <a:pt x="1041730" y="367737"/>
                  </a:cubicBezTo>
                  <a:cubicBezTo>
                    <a:pt x="1036312" y="381602"/>
                    <a:pt x="1025475" y="392438"/>
                    <a:pt x="1011770" y="397697"/>
                  </a:cubicBezTo>
                  <a:cubicBezTo>
                    <a:pt x="1006193" y="399928"/>
                    <a:pt x="997747" y="402478"/>
                    <a:pt x="982448" y="403115"/>
                  </a:cubicBezTo>
                  <a:cubicBezTo>
                    <a:pt x="965715" y="403912"/>
                    <a:pt x="960775" y="404072"/>
                    <a:pt x="918704" y="404072"/>
                  </a:cubicBezTo>
                  <a:cubicBezTo>
                    <a:pt x="876474" y="404072"/>
                    <a:pt x="871534" y="403912"/>
                    <a:pt x="854801" y="403115"/>
                  </a:cubicBezTo>
                  <a:cubicBezTo>
                    <a:pt x="839502" y="402478"/>
                    <a:pt x="831216" y="399928"/>
                    <a:pt x="825478" y="397697"/>
                  </a:cubicBezTo>
                  <a:cubicBezTo>
                    <a:pt x="818785" y="395148"/>
                    <a:pt x="812570" y="391163"/>
                    <a:pt x="807471" y="385904"/>
                  </a:cubicBezTo>
                  <a:cubicBezTo>
                    <a:pt x="802212" y="380805"/>
                    <a:pt x="798228" y="374590"/>
                    <a:pt x="795678" y="367737"/>
                  </a:cubicBezTo>
                  <a:cubicBezTo>
                    <a:pt x="793447" y="362160"/>
                    <a:pt x="790897" y="353873"/>
                    <a:pt x="790260" y="338415"/>
                  </a:cubicBezTo>
                  <a:cubicBezTo>
                    <a:pt x="789463" y="321841"/>
                    <a:pt x="789304" y="316742"/>
                    <a:pt x="789304" y="274671"/>
                  </a:cubicBezTo>
                  <a:cubicBezTo>
                    <a:pt x="789304" y="232600"/>
                    <a:pt x="789463" y="227500"/>
                    <a:pt x="790260" y="210927"/>
                  </a:cubicBezTo>
                  <a:cubicBezTo>
                    <a:pt x="790897" y="195628"/>
                    <a:pt x="793447" y="187182"/>
                    <a:pt x="795678" y="181605"/>
                  </a:cubicBezTo>
                  <a:cubicBezTo>
                    <a:pt x="798228" y="174752"/>
                    <a:pt x="802212" y="168696"/>
                    <a:pt x="807471" y="163437"/>
                  </a:cubicBezTo>
                  <a:cubicBezTo>
                    <a:pt x="812570" y="158178"/>
                    <a:pt x="818785" y="154194"/>
                    <a:pt x="825478" y="151645"/>
                  </a:cubicBezTo>
                  <a:cubicBezTo>
                    <a:pt x="831216" y="149573"/>
                    <a:pt x="839502" y="147023"/>
                    <a:pt x="854801" y="146227"/>
                  </a:cubicBezTo>
                  <a:cubicBezTo>
                    <a:pt x="871534" y="145430"/>
                    <a:pt x="876633" y="145270"/>
                    <a:pt x="918704" y="145270"/>
                  </a:cubicBezTo>
                  <a:close/>
                  <a:moveTo>
                    <a:pt x="274671" y="145270"/>
                  </a:moveTo>
                  <a:cubicBezTo>
                    <a:pt x="316742" y="145270"/>
                    <a:pt x="321682" y="145430"/>
                    <a:pt x="338415" y="146227"/>
                  </a:cubicBezTo>
                  <a:cubicBezTo>
                    <a:pt x="353714" y="147023"/>
                    <a:pt x="362160" y="149573"/>
                    <a:pt x="367737" y="151645"/>
                  </a:cubicBezTo>
                  <a:cubicBezTo>
                    <a:pt x="374590" y="154194"/>
                    <a:pt x="380646" y="158178"/>
                    <a:pt x="385905" y="163437"/>
                  </a:cubicBezTo>
                  <a:cubicBezTo>
                    <a:pt x="391004" y="168696"/>
                    <a:pt x="395147" y="174752"/>
                    <a:pt x="397697" y="181605"/>
                  </a:cubicBezTo>
                  <a:cubicBezTo>
                    <a:pt x="399769" y="187182"/>
                    <a:pt x="402318" y="195628"/>
                    <a:pt x="402956" y="210927"/>
                  </a:cubicBezTo>
                  <a:cubicBezTo>
                    <a:pt x="403753" y="227500"/>
                    <a:pt x="404072" y="232600"/>
                    <a:pt x="404072" y="274671"/>
                  </a:cubicBezTo>
                  <a:cubicBezTo>
                    <a:pt x="404072" y="316742"/>
                    <a:pt x="403753" y="321841"/>
                    <a:pt x="402956" y="338415"/>
                  </a:cubicBezTo>
                  <a:cubicBezTo>
                    <a:pt x="402318" y="353873"/>
                    <a:pt x="399769" y="362160"/>
                    <a:pt x="397697" y="367737"/>
                  </a:cubicBezTo>
                  <a:cubicBezTo>
                    <a:pt x="392279" y="381602"/>
                    <a:pt x="381442" y="392438"/>
                    <a:pt x="367737" y="397697"/>
                  </a:cubicBezTo>
                  <a:cubicBezTo>
                    <a:pt x="362160" y="399928"/>
                    <a:pt x="353714" y="402478"/>
                    <a:pt x="338415" y="403115"/>
                  </a:cubicBezTo>
                  <a:cubicBezTo>
                    <a:pt x="321682" y="403912"/>
                    <a:pt x="316742" y="404072"/>
                    <a:pt x="274671" y="404072"/>
                  </a:cubicBezTo>
                  <a:cubicBezTo>
                    <a:pt x="232441" y="404072"/>
                    <a:pt x="227500" y="403912"/>
                    <a:pt x="210768" y="403115"/>
                  </a:cubicBezTo>
                  <a:cubicBezTo>
                    <a:pt x="195469" y="402478"/>
                    <a:pt x="187183" y="399928"/>
                    <a:pt x="181446" y="397697"/>
                  </a:cubicBezTo>
                  <a:cubicBezTo>
                    <a:pt x="174753" y="395148"/>
                    <a:pt x="168537" y="391163"/>
                    <a:pt x="163438" y="385904"/>
                  </a:cubicBezTo>
                  <a:cubicBezTo>
                    <a:pt x="158179" y="380805"/>
                    <a:pt x="154195" y="374590"/>
                    <a:pt x="151645" y="367737"/>
                  </a:cubicBezTo>
                  <a:cubicBezTo>
                    <a:pt x="149414" y="362160"/>
                    <a:pt x="146864" y="353873"/>
                    <a:pt x="146227" y="338415"/>
                  </a:cubicBezTo>
                  <a:cubicBezTo>
                    <a:pt x="145430" y="321841"/>
                    <a:pt x="145271" y="316742"/>
                    <a:pt x="145271" y="274671"/>
                  </a:cubicBezTo>
                  <a:cubicBezTo>
                    <a:pt x="145271" y="232600"/>
                    <a:pt x="145430" y="227500"/>
                    <a:pt x="146227" y="210927"/>
                  </a:cubicBezTo>
                  <a:cubicBezTo>
                    <a:pt x="146864" y="195628"/>
                    <a:pt x="149414" y="187182"/>
                    <a:pt x="151645" y="181605"/>
                  </a:cubicBezTo>
                  <a:cubicBezTo>
                    <a:pt x="154195" y="174752"/>
                    <a:pt x="158179" y="168696"/>
                    <a:pt x="163438" y="163437"/>
                  </a:cubicBezTo>
                  <a:cubicBezTo>
                    <a:pt x="168537" y="158178"/>
                    <a:pt x="174753" y="154194"/>
                    <a:pt x="181446" y="151645"/>
                  </a:cubicBezTo>
                  <a:cubicBezTo>
                    <a:pt x="187183" y="149573"/>
                    <a:pt x="195469" y="147023"/>
                    <a:pt x="210768" y="146227"/>
                  </a:cubicBezTo>
                  <a:cubicBezTo>
                    <a:pt x="227500" y="145430"/>
                    <a:pt x="232600" y="145270"/>
                    <a:pt x="274671" y="145270"/>
                  </a:cubicBezTo>
                  <a:close/>
                  <a:moveTo>
                    <a:pt x="2833048" y="116793"/>
                  </a:moveTo>
                  <a:cubicBezTo>
                    <a:pt x="2790258" y="116793"/>
                    <a:pt x="2784849" y="117111"/>
                    <a:pt x="2768147" y="117748"/>
                  </a:cubicBezTo>
                  <a:cubicBezTo>
                    <a:pt x="2751285" y="118543"/>
                    <a:pt x="2739831" y="121089"/>
                    <a:pt x="2729810" y="125067"/>
                  </a:cubicBezTo>
                  <a:cubicBezTo>
                    <a:pt x="2719311" y="128886"/>
                    <a:pt x="2709767" y="135251"/>
                    <a:pt x="2701972" y="143207"/>
                  </a:cubicBezTo>
                  <a:cubicBezTo>
                    <a:pt x="2693859" y="151163"/>
                    <a:pt x="2687815" y="160710"/>
                    <a:pt x="2683679" y="171052"/>
                  </a:cubicBezTo>
                  <a:cubicBezTo>
                    <a:pt x="2679861" y="181077"/>
                    <a:pt x="2677157" y="192693"/>
                    <a:pt x="2676361" y="209400"/>
                  </a:cubicBezTo>
                  <a:cubicBezTo>
                    <a:pt x="2675725" y="226266"/>
                    <a:pt x="2675566" y="231676"/>
                    <a:pt x="2675566" y="274320"/>
                  </a:cubicBezTo>
                  <a:cubicBezTo>
                    <a:pt x="2675566" y="317123"/>
                    <a:pt x="2675725" y="322533"/>
                    <a:pt x="2676361" y="339240"/>
                  </a:cubicBezTo>
                  <a:cubicBezTo>
                    <a:pt x="2677157" y="356107"/>
                    <a:pt x="2679861" y="367404"/>
                    <a:pt x="2683838" y="377588"/>
                  </a:cubicBezTo>
                  <a:cubicBezTo>
                    <a:pt x="2687815" y="388090"/>
                    <a:pt x="2693859" y="397637"/>
                    <a:pt x="2701972" y="405434"/>
                  </a:cubicBezTo>
                  <a:cubicBezTo>
                    <a:pt x="2709767" y="413549"/>
                    <a:pt x="2719311" y="419595"/>
                    <a:pt x="2729969" y="423573"/>
                  </a:cubicBezTo>
                  <a:cubicBezTo>
                    <a:pt x="2739831" y="427551"/>
                    <a:pt x="2751285" y="430256"/>
                    <a:pt x="2768147" y="430893"/>
                  </a:cubicBezTo>
                  <a:cubicBezTo>
                    <a:pt x="2784849" y="431688"/>
                    <a:pt x="2790258" y="431847"/>
                    <a:pt x="2833048" y="431847"/>
                  </a:cubicBezTo>
                  <a:cubicBezTo>
                    <a:pt x="2875838" y="431847"/>
                    <a:pt x="2881088" y="431688"/>
                    <a:pt x="2897949" y="430893"/>
                  </a:cubicBezTo>
                  <a:cubicBezTo>
                    <a:pt x="2914652" y="430256"/>
                    <a:pt x="2926105" y="427551"/>
                    <a:pt x="2936127" y="423573"/>
                  </a:cubicBezTo>
                  <a:cubicBezTo>
                    <a:pt x="2957284" y="415458"/>
                    <a:pt x="2973986" y="398751"/>
                    <a:pt x="2982257" y="377588"/>
                  </a:cubicBezTo>
                  <a:cubicBezTo>
                    <a:pt x="2986075" y="367404"/>
                    <a:pt x="2988780" y="356107"/>
                    <a:pt x="2989575" y="339240"/>
                  </a:cubicBezTo>
                  <a:cubicBezTo>
                    <a:pt x="2990370" y="322533"/>
                    <a:pt x="2990370" y="317123"/>
                    <a:pt x="2990370" y="274320"/>
                  </a:cubicBezTo>
                  <a:cubicBezTo>
                    <a:pt x="2990370" y="231676"/>
                    <a:pt x="2990370" y="226266"/>
                    <a:pt x="2989575" y="209400"/>
                  </a:cubicBezTo>
                  <a:cubicBezTo>
                    <a:pt x="2988780" y="192693"/>
                    <a:pt x="2986075" y="181077"/>
                    <a:pt x="2982257" y="171052"/>
                  </a:cubicBezTo>
                  <a:cubicBezTo>
                    <a:pt x="2978281" y="160710"/>
                    <a:pt x="2972077" y="151163"/>
                    <a:pt x="2964123" y="143207"/>
                  </a:cubicBezTo>
                  <a:cubicBezTo>
                    <a:pt x="2956170" y="135251"/>
                    <a:pt x="2946626" y="128886"/>
                    <a:pt x="2936127" y="125067"/>
                  </a:cubicBezTo>
                  <a:cubicBezTo>
                    <a:pt x="2926105" y="121089"/>
                    <a:pt x="2914652" y="118543"/>
                    <a:pt x="2897949" y="117748"/>
                  </a:cubicBezTo>
                  <a:cubicBezTo>
                    <a:pt x="2881088" y="117111"/>
                    <a:pt x="2875838" y="116793"/>
                    <a:pt x="2833048" y="116793"/>
                  </a:cubicBezTo>
                  <a:close/>
                  <a:moveTo>
                    <a:pt x="2194890" y="116793"/>
                  </a:moveTo>
                  <a:cubicBezTo>
                    <a:pt x="2152100" y="116793"/>
                    <a:pt x="2146691" y="117111"/>
                    <a:pt x="2129988" y="117748"/>
                  </a:cubicBezTo>
                  <a:cubicBezTo>
                    <a:pt x="2113127" y="118543"/>
                    <a:pt x="2101673" y="121089"/>
                    <a:pt x="2091652" y="125067"/>
                  </a:cubicBezTo>
                  <a:cubicBezTo>
                    <a:pt x="2081153" y="128886"/>
                    <a:pt x="2071609" y="135251"/>
                    <a:pt x="2063814" y="143207"/>
                  </a:cubicBezTo>
                  <a:cubicBezTo>
                    <a:pt x="2055701" y="151163"/>
                    <a:pt x="2049656" y="160710"/>
                    <a:pt x="2045521" y="171052"/>
                  </a:cubicBezTo>
                  <a:cubicBezTo>
                    <a:pt x="2041703" y="181077"/>
                    <a:pt x="2038999" y="192693"/>
                    <a:pt x="2038203" y="209400"/>
                  </a:cubicBezTo>
                  <a:cubicBezTo>
                    <a:pt x="2037567" y="226266"/>
                    <a:pt x="2037408" y="231676"/>
                    <a:pt x="2037408" y="274320"/>
                  </a:cubicBezTo>
                  <a:cubicBezTo>
                    <a:pt x="2037408" y="317123"/>
                    <a:pt x="2037567" y="322533"/>
                    <a:pt x="2038203" y="339240"/>
                  </a:cubicBezTo>
                  <a:cubicBezTo>
                    <a:pt x="2038999" y="356107"/>
                    <a:pt x="2041703" y="367404"/>
                    <a:pt x="2045680" y="377588"/>
                  </a:cubicBezTo>
                  <a:cubicBezTo>
                    <a:pt x="2049656" y="388090"/>
                    <a:pt x="2055701" y="397637"/>
                    <a:pt x="2063814" y="405434"/>
                  </a:cubicBezTo>
                  <a:cubicBezTo>
                    <a:pt x="2071609" y="413549"/>
                    <a:pt x="2081153" y="419595"/>
                    <a:pt x="2091811" y="423573"/>
                  </a:cubicBezTo>
                  <a:cubicBezTo>
                    <a:pt x="2101673" y="427551"/>
                    <a:pt x="2113127" y="430256"/>
                    <a:pt x="2129988" y="430893"/>
                  </a:cubicBezTo>
                  <a:cubicBezTo>
                    <a:pt x="2146691" y="431688"/>
                    <a:pt x="2152100" y="431847"/>
                    <a:pt x="2194890" y="431847"/>
                  </a:cubicBezTo>
                  <a:cubicBezTo>
                    <a:pt x="2237680" y="431847"/>
                    <a:pt x="2242929" y="431688"/>
                    <a:pt x="2259791" y="430893"/>
                  </a:cubicBezTo>
                  <a:cubicBezTo>
                    <a:pt x="2276494" y="430256"/>
                    <a:pt x="2287947" y="427551"/>
                    <a:pt x="2297969" y="423573"/>
                  </a:cubicBezTo>
                  <a:cubicBezTo>
                    <a:pt x="2319125" y="415458"/>
                    <a:pt x="2335828" y="398751"/>
                    <a:pt x="2344099" y="377588"/>
                  </a:cubicBezTo>
                  <a:cubicBezTo>
                    <a:pt x="2347917" y="367404"/>
                    <a:pt x="2350622" y="356107"/>
                    <a:pt x="2351417" y="339240"/>
                  </a:cubicBezTo>
                  <a:cubicBezTo>
                    <a:pt x="2352212" y="322533"/>
                    <a:pt x="2352212" y="317123"/>
                    <a:pt x="2352212" y="274320"/>
                  </a:cubicBezTo>
                  <a:cubicBezTo>
                    <a:pt x="2352212" y="231676"/>
                    <a:pt x="2352212" y="226266"/>
                    <a:pt x="2351417" y="209400"/>
                  </a:cubicBezTo>
                  <a:cubicBezTo>
                    <a:pt x="2350622" y="192693"/>
                    <a:pt x="2347917" y="181077"/>
                    <a:pt x="2344099" y="171052"/>
                  </a:cubicBezTo>
                  <a:cubicBezTo>
                    <a:pt x="2340123" y="160710"/>
                    <a:pt x="2333919" y="151163"/>
                    <a:pt x="2325965" y="143207"/>
                  </a:cubicBezTo>
                  <a:cubicBezTo>
                    <a:pt x="2318012" y="135251"/>
                    <a:pt x="2308467" y="128886"/>
                    <a:pt x="2297969" y="125067"/>
                  </a:cubicBezTo>
                  <a:cubicBezTo>
                    <a:pt x="2287947" y="121089"/>
                    <a:pt x="2276494" y="118543"/>
                    <a:pt x="2259791" y="117748"/>
                  </a:cubicBezTo>
                  <a:cubicBezTo>
                    <a:pt x="2242929" y="117111"/>
                    <a:pt x="2237680" y="116793"/>
                    <a:pt x="2194890" y="116793"/>
                  </a:cubicBezTo>
                  <a:close/>
                  <a:moveTo>
                    <a:pt x="1556732" y="116793"/>
                  </a:moveTo>
                  <a:cubicBezTo>
                    <a:pt x="1513942" y="116793"/>
                    <a:pt x="1508533" y="117111"/>
                    <a:pt x="1491830" y="117748"/>
                  </a:cubicBezTo>
                  <a:cubicBezTo>
                    <a:pt x="1474969" y="118543"/>
                    <a:pt x="1463515" y="121089"/>
                    <a:pt x="1453494" y="125067"/>
                  </a:cubicBezTo>
                  <a:cubicBezTo>
                    <a:pt x="1442995" y="128886"/>
                    <a:pt x="1433451" y="135251"/>
                    <a:pt x="1425656" y="143207"/>
                  </a:cubicBezTo>
                  <a:cubicBezTo>
                    <a:pt x="1417543" y="151163"/>
                    <a:pt x="1411498" y="160710"/>
                    <a:pt x="1407363" y="171052"/>
                  </a:cubicBezTo>
                  <a:cubicBezTo>
                    <a:pt x="1403545" y="181077"/>
                    <a:pt x="1400841" y="192693"/>
                    <a:pt x="1400045" y="209400"/>
                  </a:cubicBezTo>
                  <a:cubicBezTo>
                    <a:pt x="1399409" y="226266"/>
                    <a:pt x="1399250" y="231676"/>
                    <a:pt x="1399250" y="274320"/>
                  </a:cubicBezTo>
                  <a:cubicBezTo>
                    <a:pt x="1399250" y="317123"/>
                    <a:pt x="1399409" y="322533"/>
                    <a:pt x="1400045" y="339240"/>
                  </a:cubicBezTo>
                  <a:cubicBezTo>
                    <a:pt x="1400841" y="356107"/>
                    <a:pt x="1403545" y="367404"/>
                    <a:pt x="1407522" y="377588"/>
                  </a:cubicBezTo>
                  <a:cubicBezTo>
                    <a:pt x="1411498" y="388090"/>
                    <a:pt x="1417543" y="397637"/>
                    <a:pt x="1425656" y="405434"/>
                  </a:cubicBezTo>
                  <a:cubicBezTo>
                    <a:pt x="1433451" y="413549"/>
                    <a:pt x="1442995" y="419595"/>
                    <a:pt x="1453653" y="423573"/>
                  </a:cubicBezTo>
                  <a:cubicBezTo>
                    <a:pt x="1463515" y="427551"/>
                    <a:pt x="1474969" y="430256"/>
                    <a:pt x="1491830" y="430893"/>
                  </a:cubicBezTo>
                  <a:cubicBezTo>
                    <a:pt x="1508533" y="431688"/>
                    <a:pt x="1513942" y="431847"/>
                    <a:pt x="1556732" y="431847"/>
                  </a:cubicBezTo>
                  <a:cubicBezTo>
                    <a:pt x="1599522" y="431847"/>
                    <a:pt x="1604771" y="431688"/>
                    <a:pt x="1621633" y="430893"/>
                  </a:cubicBezTo>
                  <a:cubicBezTo>
                    <a:pt x="1638336" y="430256"/>
                    <a:pt x="1649789" y="427551"/>
                    <a:pt x="1659811" y="423573"/>
                  </a:cubicBezTo>
                  <a:cubicBezTo>
                    <a:pt x="1680967" y="415458"/>
                    <a:pt x="1697670" y="398751"/>
                    <a:pt x="1705941" y="377588"/>
                  </a:cubicBezTo>
                  <a:cubicBezTo>
                    <a:pt x="1709759" y="367404"/>
                    <a:pt x="1712464" y="356107"/>
                    <a:pt x="1713259" y="339240"/>
                  </a:cubicBezTo>
                  <a:cubicBezTo>
                    <a:pt x="1714054" y="322533"/>
                    <a:pt x="1714054" y="317123"/>
                    <a:pt x="1714054" y="274320"/>
                  </a:cubicBezTo>
                  <a:cubicBezTo>
                    <a:pt x="1714054" y="231676"/>
                    <a:pt x="1714054" y="226266"/>
                    <a:pt x="1713259" y="209400"/>
                  </a:cubicBezTo>
                  <a:cubicBezTo>
                    <a:pt x="1712464" y="192693"/>
                    <a:pt x="1709759" y="181077"/>
                    <a:pt x="1705941" y="171052"/>
                  </a:cubicBezTo>
                  <a:cubicBezTo>
                    <a:pt x="1701965" y="160710"/>
                    <a:pt x="1695761" y="151163"/>
                    <a:pt x="1687807" y="143207"/>
                  </a:cubicBezTo>
                  <a:cubicBezTo>
                    <a:pt x="1679854" y="135251"/>
                    <a:pt x="1670309" y="128886"/>
                    <a:pt x="1659811" y="125067"/>
                  </a:cubicBezTo>
                  <a:cubicBezTo>
                    <a:pt x="1649789" y="121089"/>
                    <a:pt x="1638336" y="118543"/>
                    <a:pt x="1621633" y="117748"/>
                  </a:cubicBezTo>
                  <a:cubicBezTo>
                    <a:pt x="1604771" y="117111"/>
                    <a:pt x="1599522" y="116793"/>
                    <a:pt x="1556732" y="116793"/>
                  </a:cubicBezTo>
                  <a:close/>
                  <a:moveTo>
                    <a:pt x="918433" y="116793"/>
                  </a:moveTo>
                  <a:cubicBezTo>
                    <a:pt x="875643" y="116793"/>
                    <a:pt x="870234" y="117111"/>
                    <a:pt x="853531" y="117748"/>
                  </a:cubicBezTo>
                  <a:cubicBezTo>
                    <a:pt x="836670" y="118543"/>
                    <a:pt x="825216" y="121089"/>
                    <a:pt x="815195" y="125067"/>
                  </a:cubicBezTo>
                  <a:cubicBezTo>
                    <a:pt x="804696" y="128886"/>
                    <a:pt x="795152" y="135251"/>
                    <a:pt x="787357" y="143207"/>
                  </a:cubicBezTo>
                  <a:cubicBezTo>
                    <a:pt x="779244" y="151163"/>
                    <a:pt x="773199" y="160710"/>
                    <a:pt x="769064" y="171052"/>
                  </a:cubicBezTo>
                  <a:cubicBezTo>
                    <a:pt x="765246" y="181077"/>
                    <a:pt x="762542" y="192693"/>
                    <a:pt x="761746" y="209400"/>
                  </a:cubicBezTo>
                  <a:cubicBezTo>
                    <a:pt x="761110" y="226266"/>
                    <a:pt x="760951" y="231676"/>
                    <a:pt x="760951" y="274320"/>
                  </a:cubicBezTo>
                  <a:cubicBezTo>
                    <a:pt x="760951" y="317123"/>
                    <a:pt x="761110" y="322533"/>
                    <a:pt x="761746" y="339240"/>
                  </a:cubicBezTo>
                  <a:cubicBezTo>
                    <a:pt x="762542" y="356107"/>
                    <a:pt x="765246" y="367404"/>
                    <a:pt x="769223" y="377588"/>
                  </a:cubicBezTo>
                  <a:cubicBezTo>
                    <a:pt x="773199" y="388090"/>
                    <a:pt x="779244" y="397637"/>
                    <a:pt x="787357" y="405434"/>
                  </a:cubicBezTo>
                  <a:cubicBezTo>
                    <a:pt x="795152" y="413549"/>
                    <a:pt x="804696" y="419595"/>
                    <a:pt x="815354" y="423573"/>
                  </a:cubicBezTo>
                  <a:cubicBezTo>
                    <a:pt x="825216" y="427551"/>
                    <a:pt x="836670" y="430256"/>
                    <a:pt x="853531" y="430893"/>
                  </a:cubicBezTo>
                  <a:cubicBezTo>
                    <a:pt x="870234" y="431688"/>
                    <a:pt x="875643" y="431847"/>
                    <a:pt x="918433" y="431847"/>
                  </a:cubicBezTo>
                  <a:cubicBezTo>
                    <a:pt x="961223" y="431847"/>
                    <a:pt x="966472" y="431688"/>
                    <a:pt x="983334" y="430893"/>
                  </a:cubicBezTo>
                  <a:cubicBezTo>
                    <a:pt x="1000037" y="430256"/>
                    <a:pt x="1011490" y="427551"/>
                    <a:pt x="1021512" y="423573"/>
                  </a:cubicBezTo>
                  <a:cubicBezTo>
                    <a:pt x="1042668" y="415458"/>
                    <a:pt x="1059371" y="398751"/>
                    <a:pt x="1067642" y="377588"/>
                  </a:cubicBezTo>
                  <a:cubicBezTo>
                    <a:pt x="1071460" y="367404"/>
                    <a:pt x="1074165" y="356107"/>
                    <a:pt x="1074960" y="339240"/>
                  </a:cubicBezTo>
                  <a:cubicBezTo>
                    <a:pt x="1075755" y="322533"/>
                    <a:pt x="1075755" y="317123"/>
                    <a:pt x="1075755" y="274320"/>
                  </a:cubicBezTo>
                  <a:cubicBezTo>
                    <a:pt x="1075755" y="231676"/>
                    <a:pt x="1075755" y="226266"/>
                    <a:pt x="1074960" y="209400"/>
                  </a:cubicBezTo>
                  <a:cubicBezTo>
                    <a:pt x="1074165" y="192693"/>
                    <a:pt x="1071460" y="181077"/>
                    <a:pt x="1067642" y="171052"/>
                  </a:cubicBezTo>
                  <a:cubicBezTo>
                    <a:pt x="1063666" y="160710"/>
                    <a:pt x="1057462" y="151163"/>
                    <a:pt x="1049508" y="143207"/>
                  </a:cubicBezTo>
                  <a:cubicBezTo>
                    <a:pt x="1041555" y="135251"/>
                    <a:pt x="1032010" y="128886"/>
                    <a:pt x="1021512" y="125067"/>
                  </a:cubicBezTo>
                  <a:cubicBezTo>
                    <a:pt x="1011490" y="121089"/>
                    <a:pt x="1000037" y="118543"/>
                    <a:pt x="983334" y="117748"/>
                  </a:cubicBezTo>
                  <a:cubicBezTo>
                    <a:pt x="966472" y="117111"/>
                    <a:pt x="961223" y="116793"/>
                    <a:pt x="918433" y="116793"/>
                  </a:cubicBezTo>
                  <a:close/>
                  <a:moveTo>
                    <a:pt x="274400" y="116793"/>
                  </a:moveTo>
                  <a:cubicBezTo>
                    <a:pt x="231610" y="116793"/>
                    <a:pt x="226201" y="117111"/>
                    <a:pt x="209499" y="117748"/>
                  </a:cubicBezTo>
                  <a:cubicBezTo>
                    <a:pt x="192636" y="118543"/>
                    <a:pt x="181183" y="121089"/>
                    <a:pt x="171162" y="125067"/>
                  </a:cubicBezTo>
                  <a:cubicBezTo>
                    <a:pt x="160663" y="128886"/>
                    <a:pt x="151119" y="135251"/>
                    <a:pt x="143324" y="143207"/>
                  </a:cubicBezTo>
                  <a:cubicBezTo>
                    <a:pt x="135211" y="151163"/>
                    <a:pt x="129167" y="160710"/>
                    <a:pt x="125031" y="171052"/>
                  </a:cubicBezTo>
                  <a:cubicBezTo>
                    <a:pt x="121213" y="181077"/>
                    <a:pt x="118509" y="192693"/>
                    <a:pt x="117713" y="209400"/>
                  </a:cubicBezTo>
                  <a:cubicBezTo>
                    <a:pt x="117077" y="226266"/>
                    <a:pt x="116918" y="231676"/>
                    <a:pt x="116918" y="274320"/>
                  </a:cubicBezTo>
                  <a:cubicBezTo>
                    <a:pt x="116918" y="317123"/>
                    <a:pt x="117077" y="322533"/>
                    <a:pt x="117713" y="339240"/>
                  </a:cubicBezTo>
                  <a:cubicBezTo>
                    <a:pt x="118509" y="356107"/>
                    <a:pt x="121213" y="367404"/>
                    <a:pt x="125190" y="377588"/>
                  </a:cubicBezTo>
                  <a:cubicBezTo>
                    <a:pt x="129167" y="388090"/>
                    <a:pt x="135211" y="397637"/>
                    <a:pt x="143324" y="405434"/>
                  </a:cubicBezTo>
                  <a:cubicBezTo>
                    <a:pt x="151119" y="413549"/>
                    <a:pt x="160663" y="419595"/>
                    <a:pt x="171321" y="423573"/>
                  </a:cubicBezTo>
                  <a:cubicBezTo>
                    <a:pt x="181183" y="427551"/>
                    <a:pt x="192636" y="430256"/>
                    <a:pt x="209499" y="430893"/>
                  </a:cubicBezTo>
                  <a:cubicBezTo>
                    <a:pt x="226201" y="431688"/>
                    <a:pt x="231610" y="431847"/>
                    <a:pt x="274400" y="431847"/>
                  </a:cubicBezTo>
                  <a:cubicBezTo>
                    <a:pt x="317190" y="431847"/>
                    <a:pt x="322439" y="431688"/>
                    <a:pt x="339301" y="430893"/>
                  </a:cubicBezTo>
                  <a:cubicBezTo>
                    <a:pt x="356004" y="430256"/>
                    <a:pt x="367457" y="427551"/>
                    <a:pt x="377479" y="423573"/>
                  </a:cubicBezTo>
                  <a:cubicBezTo>
                    <a:pt x="398635" y="415458"/>
                    <a:pt x="415338" y="398751"/>
                    <a:pt x="423609" y="377588"/>
                  </a:cubicBezTo>
                  <a:cubicBezTo>
                    <a:pt x="427427" y="367404"/>
                    <a:pt x="430132" y="356107"/>
                    <a:pt x="430927" y="339240"/>
                  </a:cubicBezTo>
                  <a:cubicBezTo>
                    <a:pt x="431722" y="322533"/>
                    <a:pt x="431722" y="317123"/>
                    <a:pt x="431722" y="274320"/>
                  </a:cubicBezTo>
                  <a:cubicBezTo>
                    <a:pt x="431722" y="231676"/>
                    <a:pt x="431722" y="226266"/>
                    <a:pt x="430927" y="209400"/>
                  </a:cubicBezTo>
                  <a:cubicBezTo>
                    <a:pt x="430132" y="192693"/>
                    <a:pt x="427427" y="181077"/>
                    <a:pt x="423609" y="171052"/>
                  </a:cubicBezTo>
                  <a:cubicBezTo>
                    <a:pt x="419633" y="160710"/>
                    <a:pt x="413429" y="151163"/>
                    <a:pt x="405475" y="143207"/>
                  </a:cubicBezTo>
                  <a:cubicBezTo>
                    <a:pt x="397522" y="135251"/>
                    <a:pt x="387977" y="128886"/>
                    <a:pt x="377479" y="125067"/>
                  </a:cubicBezTo>
                  <a:cubicBezTo>
                    <a:pt x="367457" y="121089"/>
                    <a:pt x="356004" y="118543"/>
                    <a:pt x="339301" y="117748"/>
                  </a:cubicBezTo>
                  <a:cubicBezTo>
                    <a:pt x="322439" y="117111"/>
                    <a:pt x="317190" y="116793"/>
                    <a:pt x="274400" y="116793"/>
                  </a:cubicBezTo>
                  <a:close/>
                  <a:moveTo>
                    <a:pt x="2833048" y="0"/>
                  </a:moveTo>
                  <a:cubicBezTo>
                    <a:pt x="2984485" y="0"/>
                    <a:pt x="3107288" y="122840"/>
                    <a:pt x="3107288" y="274320"/>
                  </a:cubicBezTo>
                  <a:cubicBezTo>
                    <a:pt x="3107288" y="425801"/>
                    <a:pt x="2984485" y="548640"/>
                    <a:pt x="2833048" y="548640"/>
                  </a:cubicBezTo>
                  <a:cubicBezTo>
                    <a:pt x="2681611" y="548640"/>
                    <a:pt x="2558648" y="425801"/>
                    <a:pt x="2558648" y="274320"/>
                  </a:cubicBezTo>
                  <a:cubicBezTo>
                    <a:pt x="2558648" y="122840"/>
                    <a:pt x="2681611" y="0"/>
                    <a:pt x="2833048" y="0"/>
                  </a:cubicBezTo>
                  <a:close/>
                  <a:moveTo>
                    <a:pt x="2194890" y="0"/>
                  </a:moveTo>
                  <a:cubicBezTo>
                    <a:pt x="2346327" y="0"/>
                    <a:pt x="2469130" y="122840"/>
                    <a:pt x="2469130" y="274320"/>
                  </a:cubicBezTo>
                  <a:cubicBezTo>
                    <a:pt x="2469130" y="425801"/>
                    <a:pt x="2346327" y="548640"/>
                    <a:pt x="2194890" y="548640"/>
                  </a:cubicBezTo>
                  <a:cubicBezTo>
                    <a:pt x="2043453" y="548640"/>
                    <a:pt x="1920490" y="425801"/>
                    <a:pt x="1920490" y="274320"/>
                  </a:cubicBezTo>
                  <a:cubicBezTo>
                    <a:pt x="1920490" y="122840"/>
                    <a:pt x="2043453" y="0"/>
                    <a:pt x="2194890" y="0"/>
                  </a:cubicBezTo>
                  <a:close/>
                  <a:moveTo>
                    <a:pt x="1556732" y="0"/>
                  </a:moveTo>
                  <a:cubicBezTo>
                    <a:pt x="1708169" y="0"/>
                    <a:pt x="1830972" y="122840"/>
                    <a:pt x="1830972" y="274320"/>
                  </a:cubicBezTo>
                  <a:cubicBezTo>
                    <a:pt x="1830972" y="425801"/>
                    <a:pt x="1708169" y="548640"/>
                    <a:pt x="1556732" y="548640"/>
                  </a:cubicBezTo>
                  <a:cubicBezTo>
                    <a:pt x="1405295" y="548640"/>
                    <a:pt x="1282332" y="425801"/>
                    <a:pt x="1282332" y="274320"/>
                  </a:cubicBezTo>
                  <a:cubicBezTo>
                    <a:pt x="1282332" y="122840"/>
                    <a:pt x="1405295" y="0"/>
                    <a:pt x="1556732" y="0"/>
                  </a:cubicBezTo>
                  <a:close/>
                  <a:moveTo>
                    <a:pt x="918433" y="0"/>
                  </a:moveTo>
                  <a:cubicBezTo>
                    <a:pt x="1069870" y="0"/>
                    <a:pt x="1192673" y="122840"/>
                    <a:pt x="1192673" y="274320"/>
                  </a:cubicBezTo>
                  <a:cubicBezTo>
                    <a:pt x="1192673" y="425801"/>
                    <a:pt x="1069870" y="548640"/>
                    <a:pt x="918433" y="548640"/>
                  </a:cubicBezTo>
                  <a:cubicBezTo>
                    <a:pt x="766996" y="548640"/>
                    <a:pt x="644033" y="425801"/>
                    <a:pt x="644033" y="274320"/>
                  </a:cubicBezTo>
                  <a:cubicBezTo>
                    <a:pt x="644033" y="122840"/>
                    <a:pt x="766996" y="0"/>
                    <a:pt x="918433" y="0"/>
                  </a:cubicBezTo>
                  <a:close/>
                  <a:moveTo>
                    <a:pt x="274400" y="0"/>
                  </a:moveTo>
                  <a:cubicBezTo>
                    <a:pt x="425837" y="0"/>
                    <a:pt x="548640" y="122840"/>
                    <a:pt x="548640" y="274320"/>
                  </a:cubicBezTo>
                  <a:cubicBezTo>
                    <a:pt x="548640" y="425801"/>
                    <a:pt x="425837" y="548640"/>
                    <a:pt x="274400" y="548640"/>
                  </a:cubicBezTo>
                  <a:cubicBezTo>
                    <a:pt x="122963" y="548640"/>
                    <a:pt x="0" y="425801"/>
                    <a:pt x="0" y="274320"/>
                  </a:cubicBezTo>
                  <a:cubicBezTo>
                    <a:pt x="0" y="122840"/>
                    <a:pt x="122963" y="0"/>
                    <a:pt x="2744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72D2F286-B625-AC44-9579-5D5E689CD427}"/>
                </a:ext>
              </a:extLst>
            </p:cNvPr>
            <p:cNvSpPr/>
            <p:nvPr/>
          </p:nvSpPr>
          <p:spPr>
            <a:xfrm>
              <a:off x="1612090" y="6715870"/>
              <a:ext cx="1903006" cy="64633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FB48E25E-D2ED-824A-BA9C-379023F2423B}"/>
                </a:ext>
              </a:extLst>
            </p:cNvPr>
            <p:cNvSpPr/>
            <p:nvPr/>
          </p:nvSpPr>
          <p:spPr>
            <a:xfrm>
              <a:off x="1520825" y="6646294"/>
              <a:ext cx="3344252" cy="785485"/>
            </a:xfrm>
            <a:custGeom>
              <a:avLst/>
              <a:gdLst>
                <a:gd name="connsiteX0" fmla="*/ 2957593 w 3344252"/>
                <a:gd name="connsiteY0" fmla="*/ 340189 h 785485"/>
                <a:gd name="connsiteX1" fmla="*/ 2905039 w 3344252"/>
                <a:gd name="connsiteY1" fmla="*/ 392743 h 785485"/>
                <a:gd name="connsiteX2" fmla="*/ 2957593 w 3344252"/>
                <a:gd name="connsiteY2" fmla="*/ 445298 h 785485"/>
                <a:gd name="connsiteX3" fmla="*/ 3010148 w 3344252"/>
                <a:gd name="connsiteY3" fmla="*/ 392743 h 785485"/>
                <a:gd name="connsiteX4" fmla="*/ 2957593 w 3344252"/>
                <a:gd name="connsiteY4" fmla="*/ 340189 h 785485"/>
                <a:gd name="connsiteX5" fmla="*/ 2319435 w 3344252"/>
                <a:gd name="connsiteY5" fmla="*/ 340189 h 785485"/>
                <a:gd name="connsiteX6" fmla="*/ 2266881 w 3344252"/>
                <a:gd name="connsiteY6" fmla="*/ 392743 h 785485"/>
                <a:gd name="connsiteX7" fmla="*/ 2319435 w 3344252"/>
                <a:gd name="connsiteY7" fmla="*/ 445298 h 785485"/>
                <a:gd name="connsiteX8" fmla="*/ 2371990 w 3344252"/>
                <a:gd name="connsiteY8" fmla="*/ 392743 h 785485"/>
                <a:gd name="connsiteX9" fmla="*/ 2319435 w 3344252"/>
                <a:gd name="connsiteY9" fmla="*/ 340189 h 785485"/>
                <a:gd name="connsiteX10" fmla="*/ 1681277 w 3344252"/>
                <a:gd name="connsiteY10" fmla="*/ 340189 h 785485"/>
                <a:gd name="connsiteX11" fmla="*/ 1628723 w 3344252"/>
                <a:gd name="connsiteY11" fmla="*/ 392743 h 785485"/>
                <a:gd name="connsiteX12" fmla="*/ 1681277 w 3344252"/>
                <a:gd name="connsiteY12" fmla="*/ 445298 h 785485"/>
                <a:gd name="connsiteX13" fmla="*/ 1733832 w 3344252"/>
                <a:gd name="connsiteY13" fmla="*/ 392743 h 785485"/>
                <a:gd name="connsiteX14" fmla="*/ 1681277 w 3344252"/>
                <a:gd name="connsiteY14" fmla="*/ 340189 h 785485"/>
                <a:gd name="connsiteX15" fmla="*/ 1042978 w 3344252"/>
                <a:gd name="connsiteY15" fmla="*/ 340189 h 785485"/>
                <a:gd name="connsiteX16" fmla="*/ 990424 w 3344252"/>
                <a:gd name="connsiteY16" fmla="*/ 392743 h 785485"/>
                <a:gd name="connsiteX17" fmla="*/ 1042978 w 3344252"/>
                <a:gd name="connsiteY17" fmla="*/ 445298 h 785485"/>
                <a:gd name="connsiteX18" fmla="*/ 1095533 w 3344252"/>
                <a:gd name="connsiteY18" fmla="*/ 392743 h 785485"/>
                <a:gd name="connsiteX19" fmla="*/ 1042978 w 3344252"/>
                <a:gd name="connsiteY19" fmla="*/ 340189 h 785485"/>
                <a:gd name="connsiteX20" fmla="*/ 398945 w 3344252"/>
                <a:gd name="connsiteY20" fmla="*/ 340189 h 785485"/>
                <a:gd name="connsiteX21" fmla="*/ 346390 w 3344252"/>
                <a:gd name="connsiteY21" fmla="*/ 392743 h 785485"/>
                <a:gd name="connsiteX22" fmla="*/ 398945 w 3344252"/>
                <a:gd name="connsiteY22" fmla="*/ 445298 h 785485"/>
                <a:gd name="connsiteX23" fmla="*/ 451500 w 3344252"/>
                <a:gd name="connsiteY23" fmla="*/ 392743 h 785485"/>
                <a:gd name="connsiteX24" fmla="*/ 398945 w 3344252"/>
                <a:gd name="connsiteY24" fmla="*/ 340189 h 785485"/>
                <a:gd name="connsiteX25" fmla="*/ 2957242 w 3344252"/>
                <a:gd name="connsiteY25" fmla="*/ 312139 h 785485"/>
                <a:gd name="connsiteX26" fmla="*/ 3038197 w 3344252"/>
                <a:gd name="connsiteY26" fmla="*/ 393094 h 785485"/>
                <a:gd name="connsiteX27" fmla="*/ 2957242 w 3344252"/>
                <a:gd name="connsiteY27" fmla="*/ 474208 h 785485"/>
                <a:gd name="connsiteX28" fmla="*/ 2876128 w 3344252"/>
                <a:gd name="connsiteY28" fmla="*/ 393094 h 785485"/>
                <a:gd name="connsiteX29" fmla="*/ 2957242 w 3344252"/>
                <a:gd name="connsiteY29" fmla="*/ 312139 h 785485"/>
                <a:gd name="connsiteX30" fmla="*/ 2319084 w 3344252"/>
                <a:gd name="connsiteY30" fmla="*/ 312139 h 785485"/>
                <a:gd name="connsiteX31" fmla="*/ 2400039 w 3344252"/>
                <a:gd name="connsiteY31" fmla="*/ 393094 h 785485"/>
                <a:gd name="connsiteX32" fmla="*/ 2319084 w 3344252"/>
                <a:gd name="connsiteY32" fmla="*/ 474208 h 785485"/>
                <a:gd name="connsiteX33" fmla="*/ 2237970 w 3344252"/>
                <a:gd name="connsiteY33" fmla="*/ 393094 h 785485"/>
                <a:gd name="connsiteX34" fmla="*/ 2319084 w 3344252"/>
                <a:gd name="connsiteY34" fmla="*/ 312139 h 785485"/>
                <a:gd name="connsiteX35" fmla="*/ 1680926 w 3344252"/>
                <a:gd name="connsiteY35" fmla="*/ 312139 h 785485"/>
                <a:gd name="connsiteX36" fmla="*/ 1761881 w 3344252"/>
                <a:gd name="connsiteY36" fmla="*/ 393094 h 785485"/>
                <a:gd name="connsiteX37" fmla="*/ 1680926 w 3344252"/>
                <a:gd name="connsiteY37" fmla="*/ 474208 h 785485"/>
                <a:gd name="connsiteX38" fmla="*/ 1599812 w 3344252"/>
                <a:gd name="connsiteY38" fmla="*/ 393094 h 785485"/>
                <a:gd name="connsiteX39" fmla="*/ 1680926 w 3344252"/>
                <a:gd name="connsiteY39" fmla="*/ 312139 h 785485"/>
                <a:gd name="connsiteX40" fmla="*/ 1042627 w 3344252"/>
                <a:gd name="connsiteY40" fmla="*/ 312139 h 785485"/>
                <a:gd name="connsiteX41" fmla="*/ 1123582 w 3344252"/>
                <a:gd name="connsiteY41" fmla="*/ 393094 h 785485"/>
                <a:gd name="connsiteX42" fmla="*/ 1042627 w 3344252"/>
                <a:gd name="connsiteY42" fmla="*/ 474208 h 785485"/>
                <a:gd name="connsiteX43" fmla="*/ 961513 w 3344252"/>
                <a:gd name="connsiteY43" fmla="*/ 393094 h 785485"/>
                <a:gd name="connsiteX44" fmla="*/ 1042627 w 3344252"/>
                <a:gd name="connsiteY44" fmla="*/ 312139 h 785485"/>
                <a:gd name="connsiteX45" fmla="*/ 398594 w 3344252"/>
                <a:gd name="connsiteY45" fmla="*/ 312139 h 785485"/>
                <a:gd name="connsiteX46" fmla="*/ 479549 w 3344252"/>
                <a:gd name="connsiteY46" fmla="*/ 393094 h 785485"/>
                <a:gd name="connsiteX47" fmla="*/ 398594 w 3344252"/>
                <a:gd name="connsiteY47" fmla="*/ 474208 h 785485"/>
                <a:gd name="connsiteX48" fmla="*/ 317480 w 3344252"/>
                <a:gd name="connsiteY48" fmla="*/ 393094 h 785485"/>
                <a:gd name="connsiteX49" fmla="*/ 398594 w 3344252"/>
                <a:gd name="connsiteY49" fmla="*/ 312139 h 785485"/>
                <a:gd name="connsiteX50" fmla="*/ 3041384 w 3344252"/>
                <a:gd name="connsiteY50" fmla="*/ 289988 h 785485"/>
                <a:gd name="connsiteX51" fmla="*/ 3060348 w 3344252"/>
                <a:gd name="connsiteY51" fmla="*/ 308792 h 785485"/>
                <a:gd name="connsiteX52" fmla="*/ 3041384 w 3344252"/>
                <a:gd name="connsiteY52" fmla="*/ 327916 h 785485"/>
                <a:gd name="connsiteX53" fmla="*/ 3022421 w 3344252"/>
                <a:gd name="connsiteY53" fmla="*/ 308792 h 785485"/>
                <a:gd name="connsiteX54" fmla="*/ 3041384 w 3344252"/>
                <a:gd name="connsiteY54" fmla="*/ 289988 h 785485"/>
                <a:gd name="connsiteX55" fmla="*/ 2403226 w 3344252"/>
                <a:gd name="connsiteY55" fmla="*/ 289988 h 785485"/>
                <a:gd name="connsiteX56" fmla="*/ 2422190 w 3344252"/>
                <a:gd name="connsiteY56" fmla="*/ 308792 h 785485"/>
                <a:gd name="connsiteX57" fmla="*/ 2403226 w 3344252"/>
                <a:gd name="connsiteY57" fmla="*/ 327916 h 785485"/>
                <a:gd name="connsiteX58" fmla="*/ 2384263 w 3344252"/>
                <a:gd name="connsiteY58" fmla="*/ 308792 h 785485"/>
                <a:gd name="connsiteX59" fmla="*/ 2403226 w 3344252"/>
                <a:gd name="connsiteY59" fmla="*/ 289988 h 785485"/>
                <a:gd name="connsiteX60" fmla="*/ 1765068 w 3344252"/>
                <a:gd name="connsiteY60" fmla="*/ 289988 h 785485"/>
                <a:gd name="connsiteX61" fmla="*/ 1784032 w 3344252"/>
                <a:gd name="connsiteY61" fmla="*/ 308792 h 785485"/>
                <a:gd name="connsiteX62" fmla="*/ 1765068 w 3344252"/>
                <a:gd name="connsiteY62" fmla="*/ 327916 h 785485"/>
                <a:gd name="connsiteX63" fmla="*/ 1746105 w 3344252"/>
                <a:gd name="connsiteY63" fmla="*/ 308792 h 785485"/>
                <a:gd name="connsiteX64" fmla="*/ 1765068 w 3344252"/>
                <a:gd name="connsiteY64" fmla="*/ 289988 h 785485"/>
                <a:gd name="connsiteX65" fmla="*/ 1126769 w 3344252"/>
                <a:gd name="connsiteY65" fmla="*/ 289988 h 785485"/>
                <a:gd name="connsiteX66" fmla="*/ 1145733 w 3344252"/>
                <a:gd name="connsiteY66" fmla="*/ 308792 h 785485"/>
                <a:gd name="connsiteX67" fmla="*/ 1126769 w 3344252"/>
                <a:gd name="connsiteY67" fmla="*/ 327916 h 785485"/>
                <a:gd name="connsiteX68" fmla="*/ 1107806 w 3344252"/>
                <a:gd name="connsiteY68" fmla="*/ 308792 h 785485"/>
                <a:gd name="connsiteX69" fmla="*/ 1126769 w 3344252"/>
                <a:gd name="connsiteY69" fmla="*/ 289988 h 785485"/>
                <a:gd name="connsiteX70" fmla="*/ 482736 w 3344252"/>
                <a:gd name="connsiteY70" fmla="*/ 289988 h 785485"/>
                <a:gd name="connsiteX71" fmla="*/ 501700 w 3344252"/>
                <a:gd name="connsiteY71" fmla="*/ 308792 h 785485"/>
                <a:gd name="connsiteX72" fmla="*/ 482736 w 3344252"/>
                <a:gd name="connsiteY72" fmla="*/ 327916 h 785485"/>
                <a:gd name="connsiteX73" fmla="*/ 463773 w 3344252"/>
                <a:gd name="connsiteY73" fmla="*/ 308792 h 785485"/>
                <a:gd name="connsiteX74" fmla="*/ 482736 w 3344252"/>
                <a:gd name="connsiteY74" fmla="*/ 289988 h 785485"/>
                <a:gd name="connsiteX75" fmla="*/ 2957242 w 3344252"/>
                <a:gd name="connsiteY75" fmla="*/ 263693 h 785485"/>
                <a:gd name="connsiteX76" fmla="*/ 2893339 w 3344252"/>
                <a:gd name="connsiteY76" fmla="*/ 264650 h 785485"/>
                <a:gd name="connsiteX77" fmla="*/ 2864017 w 3344252"/>
                <a:gd name="connsiteY77" fmla="*/ 270068 h 785485"/>
                <a:gd name="connsiteX78" fmla="*/ 2846009 w 3344252"/>
                <a:gd name="connsiteY78" fmla="*/ 281860 h 785485"/>
                <a:gd name="connsiteX79" fmla="*/ 2834217 w 3344252"/>
                <a:gd name="connsiteY79" fmla="*/ 300028 h 785485"/>
                <a:gd name="connsiteX80" fmla="*/ 2828798 w 3344252"/>
                <a:gd name="connsiteY80" fmla="*/ 329350 h 785485"/>
                <a:gd name="connsiteX81" fmla="*/ 2827842 w 3344252"/>
                <a:gd name="connsiteY81" fmla="*/ 393094 h 785485"/>
                <a:gd name="connsiteX82" fmla="*/ 2828798 w 3344252"/>
                <a:gd name="connsiteY82" fmla="*/ 456838 h 785485"/>
                <a:gd name="connsiteX83" fmla="*/ 2834217 w 3344252"/>
                <a:gd name="connsiteY83" fmla="*/ 486160 h 785485"/>
                <a:gd name="connsiteX84" fmla="*/ 2846009 w 3344252"/>
                <a:gd name="connsiteY84" fmla="*/ 504327 h 785485"/>
                <a:gd name="connsiteX85" fmla="*/ 2864017 w 3344252"/>
                <a:gd name="connsiteY85" fmla="*/ 516120 h 785485"/>
                <a:gd name="connsiteX86" fmla="*/ 2893339 w 3344252"/>
                <a:gd name="connsiteY86" fmla="*/ 521538 h 785485"/>
                <a:gd name="connsiteX87" fmla="*/ 2957242 w 3344252"/>
                <a:gd name="connsiteY87" fmla="*/ 522495 h 785485"/>
                <a:gd name="connsiteX88" fmla="*/ 3020986 w 3344252"/>
                <a:gd name="connsiteY88" fmla="*/ 521538 h 785485"/>
                <a:gd name="connsiteX89" fmla="*/ 3050308 w 3344252"/>
                <a:gd name="connsiteY89" fmla="*/ 516120 h 785485"/>
                <a:gd name="connsiteX90" fmla="*/ 3080268 w 3344252"/>
                <a:gd name="connsiteY90" fmla="*/ 486160 h 785485"/>
                <a:gd name="connsiteX91" fmla="*/ 3085527 w 3344252"/>
                <a:gd name="connsiteY91" fmla="*/ 456838 h 785485"/>
                <a:gd name="connsiteX92" fmla="*/ 3086643 w 3344252"/>
                <a:gd name="connsiteY92" fmla="*/ 393094 h 785485"/>
                <a:gd name="connsiteX93" fmla="*/ 3085527 w 3344252"/>
                <a:gd name="connsiteY93" fmla="*/ 329350 h 785485"/>
                <a:gd name="connsiteX94" fmla="*/ 3080268 w 3344252"/>
                <a:gd name="connsiteY94" fmla="*/ 300028 h 785485"/>
                <a:gd name="connsiteX95" fmla="*/ 3068476 w 3344252"/>
                <a:gd name="connsiteY95" fmla="*/ 281860 h 785485"/>
                <a:gd name="connsiteX96" fmla="*/ 3050308 w 3344252"/>
                <a:gd name="connsiteY96" fmla="*/ 270068 h 785485"/>
                <a:gd name="connsiteX97" fmla="*/ 3020986 w 3344252"/>
                <a:gd name="connsiteY97" fmla="*/ 264650 h 785485"/>
                <a:gd name="connsiteX98" fmla="*/ 2957242 w 3344252"/>
                <a:gd name="connsiteY98" fmla="*/ 263693 h 785485"/>
                <a:gd name="connsiteX99" fmla="*/ 2319084 w 3344252"/>
                <a:gd name="connsiteY99" fmla="*/ 263693 h 785485"/>
                <a:gd name="connsiteX100" fmla="*/ 2255181 w 3344252"/>
                <a:gd name="connsiteY100" fmla="*/ 264650 h 785485"/>
                <a:gd name="connsiteX101" fmla="*/ 2225858 w 3344252"/>
                <a:gd name="connsiteY101" fmla="*/ 270068 h 785485"/>
                <a:gd name="connsiteX102" fmla="*/ 2207851 w 3344252"/>
                <a:gd name="connsiteY102" fmla="*/ 281860 h 785485"/>
                <a:gd name="connsiteX103" fmla="*/ 2196058 w 3344252"/>
                <a:gd name="connsiteY103" fmla="*/ 300028 h 785485"/>
                <a:gd name="connsiteX104" fmla="*/ 2190640 w 3344252"/>
                <a:gd name="connsiteY104" fmla="*/ 329350 h 785485"/>
                <a:gd name="connsiteX105" fmla="*/ 2189684 w 3344252"/>
                <a:gd name="connsiteY105" fmla="*/ 393094 h 785485"/>
                <a:gd name="connsiteX106" fmla="*/ 2190640 w 3344252"/>
                <a:gd name="connsiteY106" fmla="*/ 456838 h 785485"/>
                <a:gd name="connsiteX107" fmla="*/ 2196058 w 3344252"/>
                <a:gd name="connsiteY107" fmla="*/ 486160 h 785485"/>
                <a:gd name="connsiteX108" fmla="*/ 2207851 w 3344252"/>
                <a:gd name="connsiteY108" fmla="*/ 504327 h 785485"/>
                <a:gd name="connsiteX109" fmla="*/ 2225858 w 3344252"/>
                <a:gd name="connsiteY109" fmla="*/ 516120 h 785485"/>
                <a:gd name="connsiteX110" fmla="*/ 2255181 w 3344252"/>
                <a:gd name="connsiteY110" fmla="*/ 521538 h 785485"/>
                <a:gd name="connsiteX111" fmla="*/ 2319084 w 3344252"/>
                <a:gd name="connsiteY111" fmla="*/ 522495 h 785485"/>
                <a:gd name="connsiteX112" fmla="*/ 2382828 w 3344252"/>
                <a:gd name="connsiteY112" fmla="*/ 521538 h 785485"/>
                <a:gd name="connsiteX113" fmla="*/ 2412150 w 3344252"/>
                <a:gd name="connsiteY113" fmla="*/ 516120 h 785485"/>
                <a:gd name="connsiteX114" fmla="*/ 2442110 w 3344252"/>
                <a:gd name="connsiteY114" fmla="*/ 486160 h 785485"/>
                <a:gd name="connsiteX115" fmla="*/ 2447369 w 3344252"/>
                <a:gd name="connsiteY115" fmla="*/ 456838 h 785485"/>
                <a:gd name="connsiteX116" fmla="*/ 2448485 w 3344252"/>
                <a:gd name="connsiteY116" fmla="*/ 393094 h 785485"/>
                <a:gd name="connsiteX117" fmla="*/ 2447369 w 3344252"/>
                <a:gd name="connsiteY117" fmla="*/ 329350 h 785485"/>
                <a:gd name="connsiteX118" fmla="*/ 2442110 w 3344252"/>
                <a:gd name="connsiteY118" fmla="*/ 300028 h 785485"/>
                <a:gd name="connsiteX119" fmla="*/ 2430318 w 3344252"/>
                <a:gd name="connsiteY119" fmla="*/ 281860 h 785485"/>
                <a:gd name="connsiteX120" fmla="*/ 2412150 w 3344252"/>
                <a:gd name="connsiteY120" fmla="*/ 270068 h 785485"/>
                <a:gd name="connsiteX121" fmla="*/ 2382828 w 3344252"/>
                <a:gd name="connsiteY121" fmla="*/ 264650 h 785485"/>
                <a:gd name="connsiteX122" fmla="*/ 2319084 w 3344252"/>
                <a:gd name="connsiteY122" fmla="*/ 263693 h 785485"/>
                <a:gd name="connsiteX123" fmla="*/ 1680926 w 3344252"/>
                <a:gd name="connsiteY123" fmla="*/ 263693 h 785485"/>
                <a:gd name="connsiteX124" fmla="*/ 1617023 w 3344252"/>
                <a:gd name="connsiteY124" fmla="*/ 264650 h 785485"/>
                <a:gd name="connsiteX125" fmla="*/ 1587700 w 3344252"/>
                <a:gd name="connsiteY125" fmla="*/ 270068 h 785485"/>
                <a:gd name="connsiteX126" fmla="*/ 1569693 w 3344252"/>
                <a:gd name="connsiteY126" fmla="*/ 281860 h 785485"/>
                <a:gd name="connsiteX127" fmla="*/ 1557900 w 3344252"/>
                <a:gd name="connsiteY127" fmla="*/ 300028 h 785485"/>
                <a:gd name="connsiteX128" fmla="*/ 1552482 w 3344252"/>
                <a:gd name="connsiteY128" fmla="*/ 329350 h 785485"/>
                <a:gd name="connsiteX129" fmla="*/ 1551526 w 3344252"/>
                <a:gd name="connsiteY129" fmla="*/ 393094 h 785485"/>
                <a:gd name="connsiteX130" fmla="*/ 1552482 w 3344252"/>
                <a:gd name="connsiteY130" fmla="*/ 456838 h 785485"/>
                <a:gd name="connsiteX131" fmla="*/ 1557900 w 3344252"/>
                <a:gd name="connsiteY131" fmla="*/ 486160 h 785485"/>
                <a:gd name="connsiteX132" fmla="*/ 1569693 w 3344252"/>
                <a:gd name="connsiteY132" fmla="*/ 504327 h 785485"/>
                <a:gd name="connsiteX133" fmla="*/ 1587700 w 3344252"/>
                <a:gd name="connsiteY133" fmla="*/ 516120 h 785485"/>
                <a:gd name="connsiteX134" fmla="*/ 1617023 w 3344252"/>
                <a:gd name="connsiteY134" fmla="*/ 521538 h 785485"/>
                <a:gd name="connsiteX135" fmla="*/ 1680926 w 3344252"/>
                <a:gd name="connsiteY135" fmla="*/ 522495 h 785485"/>
                <a:gd name="connsiteX136" fmla="*/ 1744670 w 3344252"/>
                <a:gd name="connsiteY136" fmla="*/ 521538 h 785485"/>
                <a:gd name="connsiteX137" fmla="*/ 1773992 w 3344252"/>
                <a:gd name="connsiteY137" fmla="*/ 516120 h 785485"/>
                <a:gd name="connsiteX138" fmla="*/ 1803952 w 3344252"/>
                <a:gd name="connsiteY138" fmla="*/ 486160 h 785485"/>
                <a:gd name="connsiteX139" fmla="*/ 1809211 w 3344252"/>
                <a:gd name="connsiteY139" fmla="*/ 456838 h 785485"/>
                <a:gd name="connsiteX140" fmla="*/ 1810327 w 3344252"/>
                <a:gd name="connsiteY140" fmla="*/ 393094 h 785485"/>
                <a:gd name="connsiteX141" fmla="*/ 1809211 w 3344252"/>
                <a:gd name="connsiteY141" fmla="*/ 329350 h 785485"/>
                <a:gd name="connsiteX142" fmla="*/ 1803952 w 3344252"/>
                <a:gd name="connsiteY142" fmla="*/ 300028 h 785485"/>
                <a:gd name="connsiteX143" fmla="*/ 1792160 w 3344252"/>
                <a:gd name="connsiteY143" fmla="*/ 281860 h 785485"/>
                <a:gd name="connsiteX144" fmla="*/ 1773992 w 3344252"/>
                <a:gd name="connsiteY144" fmla="*/ 270068 h 785485"/>
                <a:gd name="connsiteX145" fmla="*/ 1744670 w 3344252"/>
                <a:gd name="connsiteY145" fmla="*/ 264650 h 785485"/>
                <a:gd name="connsiteX146" fmla="*/ 1680926 w 3344252"/>
                <a:gd name="connsiteY146" fmla="*/ 263693 h 785485"/>
                <a:gd name="connsiteX147" fmla="*/ 1042627 w 3344252"/>
                <a:gd name="connsiteY147" fmla="*/ 263693 h 785485"/>
                <a:gd name="connsiteX148" fmla="*/ 978724 w 3344252"/>
                <a:gd name="connsiteY148" fmla="*/ 264650 h 785485"/>
                <a:gd name="connsiteX149" fmla="*/ 949401 w 3344252"/>
                <a:gd name="connsiteY149" fmla="*/ 270068 h 785485"/>
                <a:gd name="connsiteX150" fmla="*/ 931394 w 3344252"/>
                <a:gd name="connsiteY150" fmla="*/ 281860 h 785485"/>
                <a:gd name="connsiteX151" fmla="*/ 919601 w 3344252"/>
                <a:gd name="connsiteY151" fmla="*/ 300028 h 785485"/>
                <a:gd name="connsiteX152" fmla="*/ 914183 w 3344252"/>
                <a:gd name="connsiteY152" fmla="*/ 329350 h 785485"/>
                <a:gd name="connsiteX153" fmla="*/ 913227 w 3344252"/>
                <a:gd name="connsiteY153" fmla="*/ 393094 h 785485"/>
                <a:gd name="connsiteX154" fmla="*/ 914183 w 3344252"/>
                <a:gd name="connsiteY154" fmla="*/ 456838 h 785485"/>
                <a:gd name="connsiteX155" fmla="*/ 919601 w 3344252"/>
                <a:gd name="connsiteY155" fmla="*/ 486160 h 785485"/>
                <a:gd name="connsiteX156" fmla="*/ 931394 w 3344252"/>
                <a:gd name="connsiteY156" fmla="*/ 504327 h 785485"/>
                <a:gd name="connsiteX157" fmla="*/ 949401 w 3344252"/>
                <a:gd name="connsiteY157" fmla="*/ 516120 h 785485"/>
                <a:gd name="connsiteX158" fmla="*/ 978724 w 3344252"/>
                <a:gd name="connsiteY158" fmla="*/ 521538 h 785485"/>
                <a:gd name="connsiteX159" fmla="*/ 1042627 w 3344252"/>
                <a:gd name="connsiteY159" fmla="*/ 522495 h 785485"/>
                <a:gd name="connsiteX160" fmla="*/ 1106371 w 3344252"/>
                <a:gd name="connsiteY160" fmla="*/ 521538 h 785485"/>
                <a:gd name="connsiteX161" fmla="*/ 1135693 w 3344252"/>
                <a:gd name="connsiteY161" fmla="*/ 516120 h 785485"/>
                <a:gd name="connsiteX162" fmla="*/ 1165653 w 3344252"/>
                <a:gd name="connsiteY162" fmla="*/ 486160 h 785485"/>
                <a:gd name="connsiteX163" fmla="*/ 1170912 w 3344252"/>
                <a:gd name="connsiteY163" fmla="*/ 456838 h 785485"/>
                <a:gd name="connsiteX164" fmla="*/ 1172028 w 3344252"/>
                <a:gd name="connsiteY164" fmla="*/ 393094 h 785485"/>
                <a:gd name="connsiteX165" fmla="*/ 1170912 w 3344252"/>
                <a:gd name="connsiteY165" fmla="*/ 329350 h 785485"/>
                <a:gd name="connsiteX166" fmla="*/ 1165653 w 3344252"/>
                <a:gd name="connsiteY166" fmla="*/ 300028 h 785485"/>
                <a:gd name="connsiteX167" fmla="*/ 1153861 w 3344252"/>
                <a:gd name="connsiteY167" fmla="*/ 281860 h 785485"/>
                <a:gd name="connsiteX168" fmla="*/ 1135693 w 3344252"/>
                <a:gd name="connsiteY168" fmla="*/ 270068 h 785485"/>
                <a:gd name="connsiteX169" fmla="*/ 1106371 w 3344252"/>
                <a:gd name="connsiteY169" fmla="*/ 264650 h 785485"/>
                <a:gd name="connsiteX170" fmla="*/ 1042627 w 3344252"/>
                <a:gd name="connsiteY170" fmla="*/ 263693 h 785485"/>
                <a:gd name="connsiteX171" fmla="*/ 398594 w 3344252"/>
                <a:gd name="connsiteY171" fmla="*/ 263693 h 785485"/>
                <a:gd name="connsiteX172" fmla="*/ 334691 w 3344252"/>
                <a:gd name="connsiteY172" fmla="*/ 264650 h 785485"/>
                <a:gd name="connsiteX173" fmla="*/ 305369 w 3344252"/>
                <a:gd name="connsiteY173" fmla="*/ 270068 h 785485"/>
                <a:gd name="connsiteX174" fmla="*/ 287361 w 3344252"/>
                <a:gd name="connsiteY174" fmla="*/ 281860 h 785485"/>
                <a:gd name="connsiteX175" fmla="*/ 275568 w 3344252"/>
                <a:gd name="connsiteY175" fmla="*/ 300028 h 785485"/>
                <a:gd name="connsiteX176" fmla="*/ 270150 w 3344252"/>
                <a:gd name="connsiteY176" fmla="*/ 329350 h 785485"/>
                <a:gd name="connsiteX177" fmla="*/ 269194 w 3344252"/>
                <a:gd name="connsiteY177" fmla="*/ 393094 h 785485"/>
                <a:gd name="connsiteX178" fmla="*/ 270150 w 3344252"/>
                <a:gd name="connsiteY178" fmla="*/ 456838 h 785485"/>
                <a:gd name="connsiteX179" fmla="*/ 275568 w 3344252"/>
                <a:gd name="connsiteY179" fmla="*/ 486160 h 785485"/>
                <a:gd name="connsiteX180" fmla="*/ 287361 w 3344252"/>
                <a:gd name="connsiteY180" fmla="*/ 504327 h 785485"/>
                <a:gd name="connsiteX181" fmla="*/ 305369 w 3344252"/>
                <a:gd name="connsiteY181" fmla="*/ 516120 h 785485"/>
                <a:gd name="connsiteX182" fmla="*/ 334691 w 3344252"/>
                <a:gd name="connsiteY182" fmla="*/ 521538 h 785485"/>
                <a:gd name="connsiteX183" fmla="*/ 398594 w 3344252"/>
                <a:gd name="connsiteY183" fmla="*/ 522495 h 785485"/>
                <a:gd name="connsiteX184" fmla="*/ 462338 w 3344252"/>
                <a:gd name="connsiteY184" fmla="*/ 521538 h 785485"/>
                <a:gd name="connsiteX185" fmla="*/ 491660 w 3344252"/>
                <a:gd name="connsiteY185" fmla="*/ 516120 h 785485"/>
                <a:gd name="connsiteX186" fmla="*/ 521620 w 3344252"/>
                <a:gd name="connsiteY186" fmla="*/ 486160 h 785485"/>
                <a:gd name="connsiteX187" fmla="*/ 526879 w 3344252"/>
                <a:gd name="connsiteY187" fmla="*/ 456838 h 785485"/>
                <a:gd name="connsiteX188" fmla="*/ 527995 w 3344252"/>
                <a:gd name="connsiteY188" fmla="*/ 393094 h 785485"/>
                <a:gd name="connsiteX189" fmla="*/ 526879 w 3344252"/>
                <a:gd name="connsiteY189" fmla="*/ 329350 h 785485"/>
                <a:gd name="connsiteX190" fmla="*/ 521620 w 3344252"/>
                <a:gd name="connsiteY190" fmla="*/ 300028 h 785485"/>
                <a:gd name="connsiteX191" fmla="*/ 509828 w 3344252"/>
                <a:gd name="connsiteY191" fmla="*/ 281860 h 785485"/>
                <a:gd name="connsiteX192" fmla="*/ 491660 w 3344252"/>
                <a:gd name="connsiteY192" fmla="*/ 270068 h 785485"/>
                <a:gd name="connsiteX193" fmla="*/ 462338 w 3344252"/>
                <a:gd name="connsiteY193" fmla="*/ 264650 h 785485"/>
                <a:gd name="connsiteX194" fmla="*/ 398594 w 3344252"/>
                <a:gd name="connsiteY194" fmla="*/ 263693 h 785485"/>
                <a:gd name="connsiteX195" fmla="*/ 2956971 w 3344252"/>
                <a:gd name="connsiteY195" fmla="*/ 235216 h 785485"/>
                <a:gd name="connsiteX196" fmla="*/ 3021872 w 3344252"/>
                <a:gd name="connsiteY196" fmla="*/ 236171 h 785485"/>
                <a:gd name="connsiteX197" fmla="*/ 3060050 w 3344252"/>
                <a:gd name="connsiteY197" fmla="*/ 243490 h 785485"/>
                <a:gd name="connsiteX198" fmla="*/ 3088046 w 3344252"/>
                <a:gd name="connsiteY198" fmla="*/ 261630 h 785485"/>
                <a:gd name="connsiteX199" fmla="*/ 3106180 w 3344252"/>
                <a:gd name="connsiteY199" fmla="*/ 289475 h 785485"/>
                <a:gd name="connsiteX200" fmla="*/ 3113498 w 3344252"/>
                <a:gd name="connsiteY200" fmla="*/ 327823 h 785485"/>
                <a:gd name="connsiteX201" fmla="*/ 3114293 w 3344252"/>
                <a:gd name="connsiteY201" fmla="*/ 392743 h 785485"/>
                <a:gd name="connsiteX202" fmla="*/ 3113498 w 3344252"/>
                <a:gd name="connsiteY202" fmla="*/ 457663 h 785485"/>
                <a:gd name="connsiteX203" fmla="*/ 3106180 w 3344252"/>
                <a:gd name="connsiteY203" fmla="*/ 496011 h 785485"/>
                <a:gd name="connsiteX204" fmla="*/ 3060050 w 3344252"/>
                <a:gd name="connsiteY204" fmla="*/ 541996 h 785485"/>
                <a:gd name="connsiteX205" fmla="*/ 3021872 w 3344252"/>
                <a:gd name="connsiteY205" fmla="*/ 549316 h 785485"/>
                <a:gd name="connsiteX206" fmla="*/ 2956971 w 3344252"/>
                <a:gd name="connsiteY206" fmla="*/ 550270 h 785485"/>
                <a:gd name="connsiteX207" fmla="*/ 2892070 w 3344252"/>
                <a:gd name="connsiteY207" fmla="*/ 549316 h 785485"/>
                <a:gd name="connsiteX208" fmla="*/ 2853892 w 3344252"/>
                <a:gd name="connsiteY208" fmla="*/ 541996 h 785485"/>
                <a:gd name="connsiteX209" fmla="*/ 2825895 w 3344252"/>
                <a:gd name="connsiteY209" fmla="*/ 523857 h 785485"/>
                <a:gd name="connsiteX210" fmla="*/ 2807761 w 3344252"/>
                <a:gd name="connsiteY210" fmla="*/ 496011 h 785485"/>
                <a:gd name="connsiteX211" fmla="*/ 2800284 w 3344252"/>
                <a:gd name="connsiteY211" fmla="*/ 457663 h 785485"/>
                <a:gd name="connsiteX212" fmla="*/ 2799489 w 3344252"/>
                <a:gd name="connsiteY212" fmla="*/ 392743 h 785485"/>
                <a:gd name="connsiteX213" fmla="*/ 2800284 w 3344252"/>
                <a:gd name="connsiteY213" fmla="*/ 327823 h 785485"/>
                <a:gd name="connsiteX214" fmla="*/ 2807602 w 3344252"/>
                <a:gd name="connsiteY214" fmla="*/ 289475 h 785485"/>
                <a:gd name="connsiteX215" fmla="*/ 2825895 w 3344252"/>
                <a:gd name="connsiteY215" fmla="*/ 261630 h 785485"/>
                <a:gd name="connsiteX216" fmla="*/ 2853733 w 3344252"/>
                <a:gd name="connsiteY216" fmla="*/ 243490 h 785485"/>
                <a:gd name="connsiteX217" fmla="*/ 2892070 w 3344252"/>
                <a:gd name="connsiteY217" fmla="*/ 236171 h 785485"/>
                <a:gd name="connsiteX218" fmla="*/ 2956971 w 3344252"/>
                <a:gd name="connsiteY218" fmla="*/ 235216 h 785485"/>
                <a:gd name="connsiteX219" fmla="*/ 2318813 w 3344252"/>
                <a:gd name="connsiteY219" fmla="*/ 235216 h 785485"/>
                <a:gd name="connsiteX220" fmla="*/ 2383714 w 3344252"/>
                <a:gd name="connsiteY220" fmla="*/ 236171 h 785485"/>
                <a:gd name="connsiteX221" fmla="*/ 2421892 w 3344252"/>
                <a:gd name="connsiteY221" fmla="*/ 243490 h 785485"/>
                <a:gd name="connsiteX222" fmla="*/ 2449888 w 3344252"/>
                <a:gd name="connsiteY222" fmla="*/ 261630 h 785485"/>
                <a:gd name="connsiteX223" fmla="*/ 2468022 w 3344252"/>
                <a:gd name="connsiteY223" fmla="*/ 289475 h 785485"/>
                <a:gd name="connsiteX224" fmla="*/ 2475340 w 3344252"/>
                <a:gd name="connsiteY224" fmla="*/ 327823 h 785485"/>
                <a:gd name="connsiteX225" fmla="*/ 2476135 w 3344252"/>
                <a:gd name="connsiteY225" fmla="*/ 392743 h 785485"/>
                <a:gd name="connsiteX226" fmla="*/ 2475340 w 3344252"/>
                <a:gd name="connsiteY226" fmla="*/ 457663 h 785485"/>
                <a:gd name="connsiteX227" fmla="*/ 2468022 w 3344252"/>
                <a:gd name="connsiteY227" fmla="*/ 496011 h 785485"/>
                <a:gd name="connsiteX228" fmla="*/ 2421892 w 3344252"/>
                <a:gd name="connsiteY228" fmla="*/ 541996 h 785485"/>
                <a:gd name="connsiteX229" fmla="*/ 2383714 w 3344252"/>
                <a:gd name="connsiteY229" fmla="*/ 549316 h 785485"/>
                <a:gd name="connsiteX230" fmla="*/ 2318813 w 3344252"/>
                <a:gd name="connsiteY230" fmla="*/ 550270 h 785485"/>
                <a:gd name="connsiteX231" fmla="*/ 2253911 w 3344252"/>
                <a:gd name="connsiteY231" fmla="*/ 549316 h 785485"/>
                <a:gd name="connsiteX232" fmla="*/ 2215734 w 3344252"/>
                <a:gd name="connsiteY232" fmla="*/ 541996 h 785485"/>
                <a:gd name="connsiteX233" fmla="*/ 2187737 w 3344252"/>
                <a:gd name="connsiteY233" fmla="*/ 523857 h 785485"/>
                <a:gd name="connsiteX234" fmla="*/ 2169603 w 3344252"/>
                <a:gd name="connsiteY234" fmla="*/ 496011 h 785485"/>
                <a:gd name="connsiteX235" fmla="*/ 2162126 w 3344252"/>
                <a:gd name="connsiteY235" fmla="*/ 457663 h 785485"/>
                <a:gd name="connsiteX236" fmla="*/ 2161331 w 3344252"/>
                <a:gd name="connsiteY236" fmla="*/ 392743 h 785485"/>
                <a:gd name="connsiteX237" fmla="*/ 2162126 w 3344252"/>
                <a:gd name="connsiteY237" fmla="*/ 327823 h 785485"/>
                <a:gd name="connsiteX238" fmla="*/ 2169444 w 3344252"/>
                <a:gd name="connsiteY238" fmla="*/ 289475 h 785485"/>
                <a:gd name="connsiteX239" fmla="*/ 2187737 w 3344252"/>
                <a:gd name="connsiteY239" fmla="*/ 261630 h 785485"/>
                <a:gd name="connsiteX240" fmla="*/ 2215575 w 3344252"/>
                <a:gd name="connsiteY240" fmla="*/ 243490 h 785485"/>
                <a:gd name="connsiteX241" fmla="*/ 2253911 w 3344252"/>
                <a:gd name="connsiteY241" fmla="*/ 236171 h 785485"/>
                <a:gd name="connsiteX242" fmla="*/ 2318813 w 3344252"/>
                <a:gd name="connsiteY242" fmla="*/ 235216 h 785485"/>
                <a:gd name="connsiteX243" fmla="*/ 1680655 w 3344252"/>
                <a:gd name="connsiteY243" fmla="*/ 235216 h 785485"/>
                <a:gd name="connsiteX244" fmla="*/ 1745556 w 3344252"/>
                <a:gd name="connsiteY244" fmla="*/ 236171 h 785485"/>
                <a:gd name="connsiteX245" fmla="*/ 1783734 w 3344252"/>
                <a:gd name="connsiteY245" fmla="*/ 243490 h 785485"/>
                <a:gd name="connsiteX246" fmla="*/ 1811730 w 3344252"/>
                <a:gd name="connsiteY246" fmla="*/ 261630 h 785485"/>
                <a:gd name="connsiteX247" fmla="*/ 1829864 w 3344252"/>
                <a:gd name="connsiteY247" fmla="*/ 289475 h 785485"/>
                <a:gd name="connsiteX248" fmla="*/ 1837182 w 3344252"/>
                <a:gd name="connsiteY248" fmla="*/ 327823 h 785485"/>
                <a:gd name="connsiteX249" fmla="*/ 1837977 w 3344252"/>
                <a:gd name="connsiteY249" fmla="*/ 392743 h 785485"/>
                <a:gd name="connsiteX250" fmla="*/ 1837182 w 3344252"/>
                <a:gd name="connsiteY250" fmla="*/ 457663 h 785485"/>
                <a:gd name="connsiteX251" fmla="*/ 1829864 w 3344252"/>
                <a:gd name="connsiteY251" fmla="*/ 496011 h 785485"/>
                <a:gd name="connsiteX252" fmla="*/ 1783734 w 3344252"/>
                <a:gd name="connsiteY252" fmla="*/ 541996 h 785485"/>
                <a:gd name="connsiteX253" fmla="*/ 1745556 w 3344252"/>
                <a:gd name="connsiteY253" fmla="*/ 549316 h 785485"/>
                <a:gd name="connsiteX254" fmla="*/ 1680655 w 3344252"/>
                <a:gd name="connsiteY254" fmla="*/ 550270 h 785485"/>
                <a:gd name="connsiteX255" fmla="*/ 1615753 w 3344252"/>
                <a:gd name="connsiteY255" fmla="*/ 549316 h 785485"/>
                <a:gd name="connsiteX256" fmla="*/ 1577576 w 3344252"/>
                <a:gd name="connsiteY256" fmla="*/ 541996 h 785485"/>
                <a:gd name="connsiteX257" fmla="*/ 1549579 w 3344252"/>
                <a:gd name="connsiteY257" fmla="*/ 523857 h 785485"/>
                <a:gd name="connsiteX258" fmla="*/ 1531445 w 3344252"/>
                <a:gd name="connsiteY258" fmla="*/ 496011 h 785485"/>
                <a:gd name="connsiteX259" fmla="*/ 1523968 w 3344252"/>
                <a:gd name="connsiteY259" fmla="*/ 457663 h 785485"/>
                <a:gd name="connsiteX260" fmla="*/ 1523173 w 3344252"/>
                <a:gd name="connsiteY260" fmla="*/ 392743 h 785485"/>
                <a:gd name="connsiteX261" fmla="*/ 1523968 w 3344252"/>
                <a:gd name="connsiteY261" fmla="*/ 327823 h 785485"/>
                <a:gd name="connsiteX262" fmla="*/ 1531286 w 3344252"/>
                <a:gd name="connsiteY262" fmla="*/ 289475 h 785485"/>
                <a:gd name="connsiteX263" fmla="*/ 1549579 w 3344252"/>
                <a:gd name="connsiteY263" fmla="*/ 261630 h 785485"/>
                <a:gd name="connsiteX264" fmla="*/ 1577417 w 3344252"/>
                <a:gd name="connsiteY264" fmla="*/ 243490 h 785485"/>
                <a:gd name="connsiteX265" fmla="*/ 1615753 w 3344252"/>
                <a:gd name="connsiteY265" fmla="*/ 236171 h 785485"/>
                <a:gd name="connsiteX266" fmla="*/ 1680655 w 3344252"/>
                <a:gd name="connsiteY266" fmla="*/ 235216 h 785485"/>
                <a:gd name="connsiteX267" fmla="*/ 1042356 w 3344252"/>
                <a:gd name="connsiteY267" fmla="*/ 235216 h 785485"/>
                <a:gd name="connsiteX268" fmla="*/ 1107257 w 3344252"/>
                <a:gd name="connsiteY268" fmla="*/ 236171 h 785485"/>
                <a:gd name="connsiteX269" fmla="*/ 1145435 w 3344252"/>
                <a:gd name="connsiteY269" fmla="*/ 243490 h 785485"/>
                <a:gd name="connsiteX270" fmla="*/ 1173431 w 3344252"/>
                <a:gd name="connsiteY270" fmla="*/ 261630 h 785485"/>
                <a:gd name="connsiteX271" fmla="*/ 1191565 w 3344252"/>
                <a:gd name="connsiteY271" fmla="*/ 289475 h 785485"/>
                <a:gd name="connsiteX272" fmla="*/ 1198883 w 3344252"/>
                <a:gd name="connsiteY272" fmla="*/ 327823 h 785485"/>
                <a:gd name="connsiteX273" fmla="*/ 1199678 w 3344252"/>
                <a:gd name="connsiteY273" fmla="*/ 392743 h 785485"/>
                <a:gd name="connsiteX274" fmla="*/ 1198883 w 3344252"/>
                <a:gd name="connsiteY274" fmla="*/ 457663 h 785485"/>
                <a:gd name="connsiteX275" fmla="*/ 1191565 w 3344252"/>
                <a:gd name="connsiteY275" fmla="*/ 496011 h 785485"/>
                <a:gd name="connsiteX276" fmla="*/ 1145435 w 3344252"/>
                <a:gd name="connsiteY276" fmla="*/ 541996 h 785485"/>
                <a:gd name="connsiteX277" fmla="*/ 1107257 w 3344252"/>
                <a:gd name="connsiteY277" fmla="*/ 549316 h 785485"/>
                <a:gd name="connsiteX278" fmla="*/ 1042356 w 3344252"/>
                <a:gd name="connsiteY278" fmla="*/ 550270 h 785485"/>
                <a:gd name="connsiteX279" fmla="*/ 977454 w 3344252"/>
                <a:gd name="connsiteY279" fmla="*/ 549316 h 785485"/>
                <a:gd name="connsiteX280" fmla="*/ 939277 w 3344252"/>
                <a:gd name="connsiteY280" fmla="*/ 541996 h 785485"/>
                <a:gd name="connsiteX281" fmla="*/ 911280 w 3344252"/>
                <a:gd name="connsiteY281" fmla="*/ 523857 h 785485"/>
                <a:gd name="connsiteX282" fmla="*/ 893146 w 3344252"/>
                <a:gd name="connsiteY282" fmla="*/ 496011 h 785485"/>
                <a:gd name="connsiteX283" fmla="*/ 885669 w 3344252"/>
                <a:gd name="connsiteY283" fmla="*/ 457663 h 785485"/>
                <a:gd name="connsiteX284" fmla="*/ 884874 w 3344252"/>
                <a:gd name="connsiteY284" fmla="*/ 392743 h 785485"/>
                <a:gd name="connsiteX285" fmla="*/ 885669 w 3344252"/>
                <a:gd name="connsiteY285" fmla="*/ 327823 h 785485"/>
                <a:gd name="connsiteX286" fmla="*/ 892987 w 3344252"/>
                <a:gd name="connsiteY286" fmla="*/ 289475 h 785485"/>
                <a:gd name="connsiteX287" fmla="*/ 911280 w 3344252"/>
                <a:gd name="connsiteY287" fmla="*/ 261630 h 785485"/>
                <a:gd name="connsiteX288" fmla="*/ 939118 w 3344252"/>
                <a:gd name="connsiteY288" fmla="*/ 243490 h 785485"/>
                <a:gd name="connsiteX289" fmla="*/ 977454 w 3344252"/>
                <a:gd name="connsiteY289" fmla="*/ 236171 h 785485"/>
                <a:gd name="connsiteX290" fmla="*/ 1042356 w 3344252"/>
                <a:gd name="connsiteY290" fmla="*/ 235216 h 785485"/>
                <a:gd name="connsiteX291" fmla="*/ 398323 w 3344252"/>
                <a:gd name="connsiteY291" fmla="*/ 235216 h 785485"/>
                <a:gd name="connsiteX292" fmla="*/ 463224 w 3344252"/>
                <a:gd name="connsiteY292" fmla="*/ 236171 h 785485"/>
                <a:gd name="connsiteX293" fmla="*/ 501402 w 3344252"/>
                <a:gd name="connsiteY293" fmla="*/ 243490 h 785485"/>
                <a:gd name="connsiteX294" fmla="*/ 529398 w 3344252"/>
                <a:gd name="connsiteY294" fmla="*/ 261630 h 785485"/>
                <a:gd name="connsiteX295" fmla="*/ 547532 w 3344252"/>
                <a:gd name="connsiteY295" fmla="*/ 289475 h 785485"/>
                <a:gd name="connsiteX296" fmla="*/ 554850 w 3344252"/>
                <a:gd name="connsiteY296" fmla="*/ 327823 h 785485"/>
                <a:gd name="connsiteX297" fmla="*/ 555645 w 3344252"/>
                <a:gd name="connsiteY297" fmla="*/ 392743 h 785485"/>
                <a:gd name="connsiteX298" fmla="*/ 554850 w 3344252"/>
                <a:gd name="connsiteY298" fmla="*/ 457663 h 785485"/>
                <a:gd name="connsiteX299" fmla="*/ 547532 w 3344252"/>
                <a:gd name="connsiteY299" fmla="*/ 496011 h 785485"/>
                <a:gd name="connsiteX300" fmla="*/ 501402 w 3344252"/>
                <a:gd name="connsiteY300" fmla="*/ 541996 h 785485"/>
                <a:gd name="connsiteX301" fmla="*/ 463224 w 3344252"/>
                <a:gd name="connsiteY301" fmla="*/ 549316 h 785485"/>
                <a:gd name="connsiteX302" fmla="*/ 398323 w 3344252"/>
                <a:gd name="connsiteY302" fmla="*/ 550270 h 785485"/>
                <a:gd name="connsiteX303" fmla="*/ 333422 w 3344252"/>
                <a:gd name="connsiteY303" fmla="*/ 549316 h 785485"/>
                <a:gd name="connsiteX304" fmla="*/ 295244 w 3344252"/>
                <a:gd name="connsiteY304" fmla="*/ 541996 h 785485"/>
                <a:gd name="connsiteX305" fmla="*/ 267247 w 3344252"/>
                <a:gd name="connsiteY305" fmla="*/ 523857 h 785485"/>
                <a:gd name="connsiteX306" fmla="*/ 249113 w 3344252"/>
                <a:gd name="connsiteY306" fmla="*/ 496011 h 785485"/>
                <a:gd name="connsiteX307" fmla="*/ 241636 w 3344252"/>
                <a:gd name="connsiteY307" fmla="*/ 457663 h 785485"/>
                <a:gd name="connsiteX308" fmla="*/ 240841 w 3344252"/>
                <a:gd name="connsiteY308" fmla="*/ 392743 h 785485"/>
                <a:gd name="connsiteX309" fmla="*/ 241636 w 3344252"/>
                <a:gd name="connsiteY309" fmla="*/ 327823 h 785485"/>
                <a:gd name="connsiteX310" fmla="*/ 248954 w 3344252"/>
                <a:gd name="connsiteY310" fmla="*/ 289475 h 785485"/>
                <a:gd name="connsiteX311" fmla="*/ 267247 w 3344252"/>
                <a:gd name="connsiteY311" fmla="*/ 261630 h 785485"/>
                <a:gd name="connsiteX312" fmla="*/ 295085 w 3344252"/>
                <a:gd name="connsiteY312" fmla="*/ 243490 h 785485"/>
                <a:gd name="connsiteX313" fmla="*/ 333422 w 3344252"/>
                <a:gd name="connsiteY313" fmla="*/ 236171 h 785485"/>
                <a:gd name="connsiteX314" fmla="*/ 398323 w 3344252"/>
                <a:gd name="connsiteY314" fmla="*/ 235216 h 785485"/>
                <a:gd name="connsiteX315" fmla="*/ 2956971 w 3344252"/>
                <a:gd name="connsiteY315" fmla="*/ 118423 h 785485"/>
                <a:gd name="connsiteX316" fmla="*/ 2682571 w 3344252"/>
                <a:gd name="connsiteY316" fmla="*/ 392743 h 785485"/>
                <a:gd name="connsiteX317" fmla="*/ 2956971 w 3344252"/>
                <a:gd name="connsiteY317" fmla="*/ 667063 h 785485"/>
                <a:gd name="connsiteX318" fmla="*/ 3231211 w 3344252"/>
                <a:gd name="connsiteY318" fmla="*/ 392743 h 785485"/>
                <a:gd name="connsiteX319" fmla="*/ 2956971 w 3344252"/>
                <a:gd name="connsiteY319" fmla="*/ 118423 h 785485"/>
                <a:gd name="connsiteX320" fmla="*/ 2318813 w 3344252"/>
                <a:gd name="connsiteY320" fmla="*/ 118423 h 785485"/>
                <a:gd name="connsiteX321" fmla="*/ 2044413 w 3344252"/>
                <a:gd name="connsiteY321" fmla="*/ 392743 h 785485"/>
                <a:gd name="connsiteX322" fmla="*/ 2318813 w 3344252"/>
                <a:gd name="connsiteY322" fmla="*/ 667063 h 785485"/>
                <a:gd name="connsiteX323" fmla="*/ 2593053 w 3344252"/>
                <a:gd name="connsiteY323" fmla="*/ 392743 h 785485"/>
                <a:gd name="connsiteX324" fmla="*/ 2318813 w 3344252"/>
                <a:gd name="connsiteY324" fmla="*/ 118423 h 785485"/>
                <a:gd name="connsiteX325" fmla="*/ 1680655 w 3344252"/>
                <a:gd name="connsiteY325" fmla="*/ 118423 h 785485"/>
                <a:gd name="connsiteX326" fmla="*/ 1406255 w 3344252"/>
                <a:gd name="connsiteY326" fmla="*/ 392743 h 785485"/>
                <a:gd name="connsiteX327" fmla="*/ 1680655 w 3344252"/>
                <a:gd name="connsiteY327" fmla="*/ 667063 h 785485"/>
                <a:gd name="connsiteX328" fmla="*/ 1954895 w 3344252"/>
                <a:gd name="connsiteY328" fmla="*/ 392743 h 785485"/>
                <a:gd name="connsiteX329" fmla="*/ 1680655 w 3344252"/>
                <a:gd name="connsiteY329" fmla="*/ 118423 h 785485"/>
                <a:gd name="connsiteX330" fmla="*/ 1042356 w 3344252"/>
                <a:gd name="connsiteY330" fmla="*/ 118423 h 785485"/>
                <a:gd name="connsiteX331" fmla="*/ 767956 w 3344252"/>
                <a:gd name="connsiteY331" fmla="*/ 392743 h 785485"/>
                <a:gd name="connsiteX332" fmla="*/ 1042356 w 3344252"/>
                <a:gd name="connsiteY332" fmla="*/ 667063 h 785485"/>
                <a:gd name="connsiteX333" fmla="*/ 1316596 w 3344252"/>
                <a:gd name="connsiteY333" fmla="*/ 392743 h 785485"/>
                <a:gd name="connsiteX334" fmla="*/ 1042356 w 3344252"/>
                <a:gd name="connsiteY334" fmla="*/ 118423 h 785485"/>
                <a:gd name="connsiteX335" fmla="*/ 398323 w 3344252"/>
                <a:gd name="connsiteY335" fmla="*/ 118423 h 785485"/>
                <a:gd name="connsiteX336" fmla="*/ 123923 w 3344252"/>
                <a:gd name="connsiteY336" fmla="*/ 392743 h 785485"/>
                <a:gd name="connsiteX337" fmla="*/ 398323 w 3344252"/>
                <a:gd name="connsiteY337" fmla="*/ 667063 h 785485"/>
                <a:gd name="connsiteX338" fmla="*/ 672563 w 3344252"/>
                <a:gd name="connsiteY338" fmla="*/ 392743 h 785485"/>
                <a:gd name="connsiteX339" fmla="*/ 398323 w 3344252"/>
                <a:gd name="connsiteY339" fmla="*/ 118423 h 785485"/>
                <a:gd name="connsiteX340" fmla="*/ 0 w 3344252"/>
                <a:gd name="connsiteY340" fmla="*/ 0 h 785485"/>
                <a:gd name="connsiteX341" fmla="*/ 3344252 w 3344252"/>
                <a:gd name="connsiteY341" fmla="*/ 0 h 785485"/>
                <a:gd name="connsiteX342" fmla="*/ 3344252 w 3344252"/>
                <a:gd name="connsiteY342" fmla="*/ 785485 h 785485"/>
                <a:gd name="connsiteX343" fmla="*/ 0 w 3344252"/>
                <a:gd name="connsiteY343" fmla="*/ 785485 h 78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</a:cxnLst>
              <a:rect l="l" t="t" r="r" b="b"/>
              <a:pathLst>
                <a:path w="3344252" h="785485">
                  <a:moveTo>
                    <a:pt x="2957593" y="340189"/>
                  </a:moveTo>
                  <a:cubicBezTo>
                    <a:pt x="2928449" y="340189"/>
                    <a:pt x="2905039" y="363759"/>
                    <a:pt x="2905039" y="392743"/>
                  </a:cubicBezTo>
                  <a:cubicBezTo>
                    <a:pt x="2905039" y="421887"/>
                    <a:pt x="2928449" y="445298"/>
                    <a:pt x="2957593" y="445298"/>
                  </a:cubicBezTo>
                  <a:cubicBezTo>
                    <a:pt x="2986578" y="445298"/>
                    <a:pt x="3010148" y="421887"/>
                    <a:pt x="3010148" y="392743"/>
                  </a:cubicBezTo>
                  <a:cubicBezTo>
                    <a:pt x="3010148" y="363759"/>
                    <a:pt x="2986578" y="340189"/>
                    <a:pt x="2957593" y="340189"/>
                  </a:cubicBezTo>
                  <a:close/>
                  <a:moveTo>
                    <a:pt x="2319435" y="340189"/>
                  </a:moveTo>
                  <a:cubicBezTo>
                    <a:pt x="2290291" y="340189"/>
                    <a:pt x="2266881" y="363759"/>
                    <a:pt x="2266881" y="392743"/>
                  </a:cubicBezTo>
                  <a:cubicBezTo>
                    <a:pt x="2266881" y="421887"/>
                    <a:pt x="2290291" y="445298"/>
                    <a:pt x="2319435" y="445298"/>
                  </a:cubicBezTo>
                  <a:cubicBezTo>
                    <a:pt x="2348420" y="445298"/>
                    <a:pt x="2371990" y="421887"/>
                    <a:pt x="2371990" y="392743"/>
                  </a:cubicBezTo>
                  <a:cubicBezTo>
                    <a:pt x="2371990" y="363759"/>
                    <a:pt x="2348420" y="340189"/>
                    <a:pt x="2319435" y="340189"/>
                  </a:cubicBezTo>
                  <a:close/>
                  <a:moveTo>
                    <a:pt x="1681277" y="340189"/>
                  </a:moveTo>
                  <a:cubicBezTo>
                    <a:pt x="1652133" y="340189"/>
                    <a:pt x="1628723" y="363759"/>
                    <a:pt x="1628723" y="392743"/>
                  </a:cubicBezTo>
                  <a:cubicBezTo>
                    <a:pt x="1628723" y="421887"/>
                    <a:pt x="1652133" y="445298"/>
                    <a:pt x="1681277" y="445298"/>
                  </a:cubicBezTo>
                  <a:cubicBezTo>
                    <a:pt x="1710262" y="445298"/>
                    <a:pt x="1733832" y="421887"/>
                    <a:pt x="1733832" y="392743"/>
                  </a:cubicBezTo>
                  <a:cubicBezTo>
                    <a:pt x="1733832" y="363759"/>
                    <a:pt x="1710262" y="340189"/>
                    <a:pt x="1681277" y="340189"/>
                  </a:cubicBezTo>
                  <a:close/>
                  <a:moveTo>
                    <a:pt x="1042978" y="340189"/>
                  </a:moveTo>
                  <a:cubicBezTo>
                    <a:pt x="1013834" y="340189"/>
                    <a:pt x="990424" y="363759"/>
                    <a:pt x="990424" y="392743"/>
                  </a:cubicBezTo>
                  <a:cubicBezTo>
                    <a:pt x="990424" y="421887"/>
                    <a:pt x="1013834" y="445298"/>
                    <a:pt x="1042978" y="445298"/>
                  </a:cubicBezTo>
                  <a:cubicBezTo>
                    <a:pt x="1071963" y="445298"/>
                    <a:pt x="1095533" y="421887"/>
                    <a:pt x="1095533" y="392743"/>
                  </a:cubicBezTo>
                  <a:cubicBezTo>
                    <a:pt x="1095533" y="363759"/>
                    <a:pt x="1071963" y="340189"/>
                    <a:pt x="1042978" y="340189"/>
                  </a:cubicBezTo>
                  <a:close/>
                  <a:moveTo>
                    <a:pt x="398945" y="340189"/>
                  </a:moveTo>
                  <a:cubicBezTo>
                    <a:pt x="369801" y="340189"/>
                    <a:pt x="346390" y="363759"/>
                    <a:pt x="346390" y="392743"/>
                  </a:cubicBezTo>
                  <a:cubicBezTo>
                    <a:pt x="346390" y="421887"/>
                    <a:pt x="369801" y="445298"/>
                    <a:pt x="398945" y="445298"/>
                  </a:cubicBezTo>
                  <a:cubicBezTo>
                    <a:pt x="427930" y="445298"/>
                    <a:pt x="451500" y="421887"/>
                    <a:pt x="451500" y="392743"/>
                  </a:cubicBezTo>
                  <a:cubicBezTo>
                    <a:pt x="451500" y="363759"/>
                    <a:pt x="427930" y="340189"/>
                    <a:pt x="398945" y="340189"/>
                  </a:cubicBezTo>
                  <a:close/>
                  <a:moveTo>
                    <a:pt x="2957242" y="312139"/>
                  </a:moveTo>
                  <a:cubicBezTo>
                    <a:pt x="3002023" y="312139"/>
                    <a:pt x="3038197" y="348314"/>
                    <a:pt x="3038197" y="393094"/>
                  </a:cubicBezTo>
                  <a:cubicBezTo>
                    <a:pt x="3038197" y="437874"/>
                    <a:pt x="3002023" y="474208"/>
                    <a:pt x="2957242" y="474208"/>
                  </a:cubicBezTo>
                  <a:cubicBezTo>
                    <a:pt x="2912462" y="474208"/>
                    <a:pt x="2876128" y="437874"/>
                    <a:pt x="2876128" y="393094"/>
                  </a:cubicBezTo>
                  <a:cubicBezTo>
                    <a:pt x="2876128" y="348314"/>
                    <a:pt x="2912462" y="312139"/>
                    <a:pt x="2957242" y="312139"/>
                  </a:cubicBezTo>
                  <a:close/>
                  <a:moveTo>
                    <a:pt x="2319084" y="312139"/>
                  </a:moveTo>
                  <a:cubicBezTo>
                    <a:pt x="2363864" y="312139"/>
                    <a:pt x="2400039" y="348314"/>
                    <a:pt x="2400039" y="393094"/>
                  </a:cubicBezTo>
                  <a:cubicBezTo>
                    <a:pt x="2400039" y="437874"/>
                    <a:pt x="2363864" y="474208"/>
                    <a:pt x="2319084" y="474208"/>
                  </a:cubicBezTo>
                  <a:cubicBezTo>
                    <a:pt x="2274304" y="474208"/>
                    <a:pt x="2237970" y="437874"/>
                    <a:pt x="2237970" y="393094"/>
                  </a:cubicBezTo>
                  <a:cubicBezTo>
                    <a:pt x="2237970" y="348314"/>
                    <a:pt x="2274304" y="312139"/>
                    <a:pt x="2319084" y="312139"/>
                  </a:cubicBezTo>
                  <a:close/>
                  <a:moveTo>
                    <a:pt x="1680926" y="312139"/>
                  </a:moveTo>
                  <a:cubicBezTo>
                    <a:pt x="1725706" y="312139"/>
                    <a:pt x="1761881" y="348314"/>
                    <a:pt x="1761881" y="393094"/>
                  </a:cubicBezTo>
                  <a:cubicBezTo>
                    <a:pt x="1761881" y="437874"/>
                    <a:pt x="1725706" y="474208"/>
                    <a:pt x="1680926" y="474208"/>
                  </a:cubicBezTo>
                  <a:cubicBezTo>
                    <a:pt x="1636146" y="474208"/>
                    <a:pt x="1599812" y="437874"/>
                    <a:pt x="1599812" y="393094"/>
                  </a:cubicBezTo>
                  <a:cubicBezTo>
                    <a:pt x="1599812" y="348314"/>
                    <a:pt x="1636146" y="312139"/>
                    <a:pt x="1680926" y="312139"/>
                  </a:cubicBezTo>
                  <a:close/>
                  <a:moveTo>
                    <a:pt x="1042627" y="312139"/>
                  </a:moveTo>
                  <a:cubicBezTo>
                    <a:pt x="1087407" y="312139"/>
                    <a:pt x="1123582" y="348314"/>
                    <a:pt x="1123582" y="393094"/>
                  </a:cubicBezTo>
                  <a:cubicBezTo>
                    <a:pt x="1123582" y="437874"/>
                    <a:pt x="1087407" y="474208"/>
                    <a:pt x="1042627" y="474208"/>
                  </a:cubicBezTo>
                  <a:cubicBezTo>
                    <a:pt x="997847" y="474208"/>
                    <a:pt x="961513" y="437874"/>
                    <a:pt x="961513" y="393094"/>
                  </a:cubicBezTo>
                  <a:cubicBezTo>
                    <a:pt x="961513" y="348314"/>
                    <a:pt x="997847" y="312139"/>
                    <a:pt x="1042627" y="312139"/>
                  </a:cubicBezTo>
                  <a:close/>
                  <a:moveTo>
                    <a:pt x="398594" y="312139"/>
                  </a:moveTo>
                  <a:cubicBezTo>
                    <a:pt x="443375" y="312139"/>
                    <a:pt x="479549" y="348314"/>
                    <a:pt x="479549" y="393094"/>
                  </a:cubicBezTo>
                  <a:cubicBezTo>
                    <a:pt x="479549" y="437874"/>
                    <a:pt x="443375" y="474208"/>
                    <a:pt x="398594" y="474208"/>
                  </a:cubicBezTo>
                  <a:cubicBezTo>
                    <a:pt x="353814" y="474208"/>
                    <a:pt x="317480" y="437874"/>
                    <a:pt x="317480" y="393094"/>
                  </a:cubicBezTo>
                  <a:cubicBezTo>
                    <a:pt x="317480" y="348314"/>
                    <a:pt x="353814" y="312139"/>
                    <a:pt x="398594" y="312139"/>
                  </a:cubicBezTo>
                  <a:close/>
                  <a:moveTo>
                    <a:pt x="3041384" y="289988"/>
                  </a:moveTo>
                  <a:cubicBezTo>
                    <a:pt x="3051743" y="289988"/>
                    <a:pt x="3060348" y="298434"/>
                    <a:pt x="3060348" y="308792"/>
                  </a:cubicBezTo>
                  <a:cubicBezTo>
                    <a:pt x="3060348" y="319310"/>
                    <a:pt x="3051743" y="327916"/>
                    <a:pt x="3041384" y="327916"/>
                  </a:cubicBezTo>
                  <a:cubicBezTo>
                    <a:pt x="3031026" y="327916"/>
                    <a:pt x="3022421" y="319310"/>
                    <a:pt x="3022421" y="308792"/>
                  </a:cubicBezTo>
                  <a:cubicBezTo>
                    <a:pt x="3022421" y="298434"/>
                    <a:pt x="3031026" y="289988"/>
                    <a:pt x="3041384" y="289988"/>
                  </a:cubicBezTo>
                  <a:close/>
                  <a:moveTo>
                    <a:pt x="2403226" y="289988"/>
                  </a:moveTo>
                  <a:cubicBezTo>
                    <a:pt x="2413585" y="289988"/>
                    <a:pt x="2422190" y="298434"/>
                    <a:pt x="2422190" y="308792"/>
                  </a:cubicBezTo>
                  <a:cubicBezTo>
                    <a:pt x="2422190" y="319310"/>
                    <a:pt x="2413585" y="327916"/>
                    <a:pt x="2403226" y="327916"/>
                  </a:cubicBezTo>
                  <a:cubicBezTo>
                    <a:pt x="2392868" y="327916"/>
                    <a:pt x="2384263" y="319310"/>
                    <a:pt x="2384263" y="308792"/>
                  </a:cubicBezTo>
                  <a:cubicBezTo>
                    <a:pt x="2384263" y="298434"/>
                    <a:pt x="2392868" y="289988"/>
                    <a:pt x="2403226" y="289988"/>
                  </a:cubicBezTo>
                  <a:close/>
                  <a:moveTo>
                    <a:pt x="1765068" y="289988"/>
                  </a:moveTo>
                  <a:cubicBezTo>
                    <a:pt x="1775427" y="289988"/>
                    <a:pt x="1784032" y="298434"/>
                    <a:pt x="1784032" y="308792"/>
                  </a:cubicBezTo>
                  <a:cubicBezTo>
                    <a:pt x="1784032" y="319310"/>
                    <a:pt x="1775427" y="327916"/>
                    <a:pt x="1765068" y="327916"/>
                  </a:cubicBezTo>
                  <a:cubicBezTo>
                    <a:pt x="1754710" y="327916"/>
                    <a:pt x="1746105" y="319310"/>
                    <a:pt x="1746105" y="308792"/>
                  </a:cubicBezTo>
                  <a:cubicBezTo>
                    <a:pt x="1746105" y="298434"/>
                    <a:pt x="1754710" y="289988"/>
                    <a:pt x="1765068" y="289988"/>
                  </a:cubicBezTo>
                  <a:close/>
                  <a:moveTo>
                    <a:pt x="1126769" y="289988"/>
                  </a:moveTo>
                  <a:cubicBezTo>
                    <a:pt x="1137128" y="289988"/>
                    <a:pt x="1145733" y="298434"/>
                    <a:pt x="1145733" y="308792"/>
                  </a:cubicBezTo>
                  <a:cubicBezTo>
                    <a:pt x="1145733" y="319310"/>
                    <a:pt x="1137128" y="327916"/>
                    <a:pt x="1126769" y="327916"/>
                  </a:cubicBezTo>
                  <a:cubicBezTo>
                    <a:pt x="1116411" y="327916"/>
                    <a:pt x="1107806" y="319310"/>
                    <a:pt x="1107806" y="308792"/>
                  </a:cubicBezTo>
                  <a:cubicBezTo>
                    <a:pt x="1107806" y="298434"/>
                    <a:pt x="1116411" y="289988"/>
                    <a:pt x="1126769" y="289988"/>
                  </a:cubicBezTo>
                  <a:close/>
                  <a:moveTo>
                    <a:pt x="482736" y="289988"/>
                  </a:moveTo>
                  <a:cubicBezTo>
                    <a:pt x="493095" y="289988"/>
                    <a:pt x="501700" y="298434"/>
                    <a:pt x="501700" y="308792"/>
                  </a:cubicBezTo>
                  <a:cubicBezTo>
                    <a:pt x="501700" y="319310"/>
                    <a:pt x="493095" y="327916"/>
                    <a:pt x="482736" y="327916"/>
                  </a:cubicBezTo>
                  <a:cubicBezTo>
                    <a:pt x="472378" y="327916"/>
                    <a:pt x="463773" y="319310"/>
                    <a:pt x="463773" y="308792"/>
                  </a:cubicBezTo>
                  <a:cubicBezTo>
                    <a:pt x="463773" y="298434"/>
                    <a:pt x="472378" y="289988"/>
                    <a:pt x="482736" y="289988"/>
                  </a:cubicBezTo>
                  <a:close/>
                  <a:moveTo>
                    <a:pt x="2957242" y="263693"/>
                  </a:moveTo>
                  <a:cubicBezTo>
                    <a:pt x="2915171" y="263693"/>
                    <a:pt x="2910072" y="263853"/>
                    <a:pt x="2893339" y="264650"/>
                  </a:cubicBezTo>
                  <a:cubicBezTo>
                    <a:pt x="2878040" y="265446"/>
                    <a:pt x="2869754" y="267996"/>
                    <a:pt x="2864017" y="270068"/>
                  </a:cubicBezTo>
                  <a:cubicBezTo>
                    <a:pt x="2857324" y="272617"/>
                    <a:pt x="2851109" y="276601"/>
                    <a:pt x="2846009" y="281860"/>
                  </a:cubicBezTo>
                  <a:cubicBezTo>
                    <a:pt x="2840750" y="287119"/>
                    <a:pt x="2836766" y="293175"/>
                    <a:pt x="2834217" y="300028"/>
                  </a:cubicBezTo>
                  <a:cubicBezTo>
                    <a:pt x="2831985" y="305605"/>
                    <a:pt x="2829435" y="314051"/>
                    <a:pt x="2828798" y="329350"/>
                  </a:cubicBezTo>
                  <a:cubicBezTo>
                    <a:pt x="2828001" y="345923"/>
                    <a:pt x="2827842" y="351023"/>
                    <a:pt x="2827842" y="393094"/>
                  </a:cubicBezTo>
                  <a:cubicBezTo>
                    <a:pt x="2827842" y="435165"/>
                    <a:pt x="2828001" y="440264"/>
                    <a:pt x="2828798" y="456838"/>
                  </a:cubicBezTo>
                  <a:cubicBezTo>
                    <a:pt x="2829435" y="472296"/>
                    <a:pt x="2831985" y="480583"/>
                    <a:pt x="2834217" y="486160"/>
                  </a:cubicBezTo>
                  <a:cubicBezTo>
                    <a:pt x="2836766" y="493013"/>
                    <a:pt x="2840750" y="499228"/>
                    <a:pt x="2846009" y="504327"/>
                  </a:cubicBezTo>
                  <a:cubicBezTo>
                    <a:pt x="2851109" y="509586"/>
                    <a:pt x="2857324" y="513571"/>
                    <a:pt x="2864017" y="516120"/>
                  </a:cubicBezTo>
                  <a:cubicBezTo>
                    <a:pt x="2869754" y="518351"/>
                    <a:pt x="2878040" y="520901"/>
                    <a:pt x="2893339" y="521538"/>
                  </a:cubicBezTo>
                  <a:cubicBezTo>
                    <a:pt x="2910072" y="522335"/>
                    <a:pt x="2915012" y="522495"/>
                    <a:pt x="2957242" y="522495"/>
                  </a:cubicBezTo>
                  <a:cubicBezTo>
                    <a:pt x="2999313" y="522495"/>
                    <a:pt x="3004253" y="522335"/>
                    <a:pt x="3020986" y="521538"/>
                  </a:cubicBezTo>
                  <a:cubicBezTo>
                    <a:pt x="3036285" y="520901"/>
                    <a:pt x="3044731" y="518351"/>
                    <a:pt x="3050308" y="516120"/>
                  </a:cubicBezTo>
                  <a:cubicBezTo>
                    <a:pt x="3064013" y="510861"/>
                    <a:pt x="3074850" y="500025"/>
                    <a:pt x="3080268" y="486160"/>
                  </a:cubicBezTo>
                  <a:cubicBezTo>
                    <a:pt x="3082340" y="480583"/>
                    <a:pt x="3084889" y="472296"/>
                    <a:pt x="3085527" y="456838"/>
                  </a:cubicBezTo>
                  <a:cubicBezTo>
                    <a:pt x="3086324" y="440264"/>
                    <a:pt x="3086643" y="435165"/>
                    <a:pt x="3086643" y="393094"/>
                  </a:cubicBezTo>
                  <a:cubicBezTo>
                    <a:pt x="3086643" y="351023"/>
                    <a:pt x="3086324" y="345923"/>
                    <a:pt x="3085527" y="329350"/>
                  </a:cubicBezTo>
                  <a:cubicBezTo>
                    <a:pt x="3084889" y="314051"/>
                    <a:pt x="3082340" y="305605"/>
                    <a:pt x="3080268" y="300028"/>
                  </a:cubicBezTo>
                  <a:cubicBezTo>
                    <a:pt x="3077719" y="293175"/>
                    <a:pt x="3073575" y="287119"/>
                    <a:pt x="3068476" y="281860"/>
                  </a:cubicBezTo>
                  <a:cubicBezTo>
                    <a:pt x="3063217" y="276601"/>
                    <a:pt x="3057161" y="272617"/>
                    <a:pt x="3050308" y="270068"/>
                  </a:cubicBezTo>
                  <a:cubicBezTo>
                    <a:pt x="3044731" y="267996"/>
                    <a:pt x="3036285" y="265446"/>
                    <a:pt x="3020986" y="264650"/>
                  </a:cubicBezTo>
                  <a:cubicBezTo>
                    <a:pt x="3004253" y="263853"/>
                    <a:pt x="2999313" y="263693"/>
                    <a:pt x="2957242" y="263693"/>
                  </a:cubicBezTo>
                  <a:close/>
                  <a:moveTo>
                    <a:pt x="2319084" y="263693"/>
                  </a:moveTo>
                  <a:cubicBezTo>
                    <a:pt x="2277013" y="263693"/>
                    <a:pt x="2271914" y="263853"/>
                    <a:pt x="2255181" y="264650"/>
                  </a:cubicBezTo>
                  <a:cubicBezTo>
                    <a:pt x="2239882" y="265446"/>
                    <a:pt x="2231596" y="267996"/>
                    <a:pt x="2225858" y="270068"/>
                  </a:cubicBezTo>
                  <a:cubicBezTo>
                    <a:pt x="2219165" y="272617"/>
                    <a:pt x="2212950" y="276601"/>
                    <a:pt x="2207851" y="281860"/>
                  </a:cubicBezTo>
                  <a:cubicBezTo>
                    <a:pt x="2202592" y="287119"/>
                    <a:pt x="2198608" y="293175"/>
                    <a:pt x="2196058" y="300028"/>
                  </a:cubicBezTo>
                  <a:cubicBezTo>
                    <a:pt x="2193827" y="305605"/>
                    <a:pt x="2191277" y="314051"/>
                    <a:pt x="2190640" y="329350"/>
                  </a:cubicBezTo>
                  <a:cubicBezTo>
                    <a:pt x="2189843" y="345923"/>
                    <a:pt x="2189684" y="351023"/>
                    <a:pt x="2189684" y="393094"/>
                  </a:cubicBezTo>
                  <a:cubicBezTo>
                    <a:pt x="2189684" y="435165"/>
                    <a:pt x="2189843" y="440264"/>
                    <a:pt x="2190640" y="456838"/>
                  </a:cubicBezTo>
                  <a:cubicBezTo>
                    <a:pt x="2191277" y="472296"/>
                    <a:pt x="2193827" y="480583"/>
                    <a:pt x="2196058" y="486160"/>
                  </a:cubicBezTo>
                  <a:cubicBezTo>
                    <a:pt x="2198608" y="493013"/>
                    <a:pt x="2202592" y="499228"/>
                    <a:pt x="2207851" y="504327"/>
                  </a:cubicBezTo>
                  <a:cubicBezTo>
                    <a:pt x="2212950" y="509586"/>
                    <a:pt x="2219165" y="513571"/>
                    <a:pt x="2225858" y="516120"/>
                  </a:cubicBezTo>
                  <a:cubicBezTo>
                    <a:pt x="2231596" y="518351"/>
                    <a:pt x="2239882" y="520901"/>
                    <a:pt x="2255181" y="521538"/>
                  </a:cubicBezTo>
                  <a:cubicBezTo>
                    <a:pt x="2271914" y="522335"/>
                    <a:pt x="2276854" y="522495"/>
                    <a:pt x="2319084" y="522495"/>
                  </a:cubicBezTo>
                  <a:cubicBezTo>
                    <a:pt x="2361155" y="522495"/>
                    <a:pt x="2366095" y="522335"/>
                    <a:pt x="2382828" y="521538"/>
                  </a:cubicBezTo>
                  <a:cubicBezTo>
                    <a:pt x="2398127" y="520901"/>
                    <a:pt x="2406573" y="518351"/>
                    <a:pt x="2412150" y="516120"/>
                  </a:cubicBezTo>
                  <a:cubicBezTo>
                    <a:pt x="2425855" y="510861"/>
                    <a:pt x="2436692" y="500025"/>
                    <a:pt x="2442110" y="486160"/>
                  </a:cubicBezTo>
                  <a:cubicBezTo>
                    <a:pt x="2444182" y="480583"/>
                    <a:pt x="2446731" y="472296"/>
                    <a:pt x="2447369" y="456838"/>
                  </a:cubicBezTo>
                  <a:cubicBezTo>
                    <a:pt x="2448166" y="440264"/>
                    <a:pt x="2448485" y="435165"/>
                    <a:pt x="2448485" y="393094"/>
                  </a:cubicBezTo>
                  <a:cubicBezTo>
                    <a:pt x="2448485" y="351023"/>
                    <a:pt x="2448166" y="345923"/>
                    <a:pt x="2447369" y="329350"/>
                  </a:cubicBezTo>
                  <a:cubicBezTo>
                    <a:pt x="2446731" y="314051"/>
                    <a:pt x="2444182" y="305605"/>
                    <a:pt x="2442110" y="300028"/>
                  </a:cubicBezTo>
                  <a:cubicBezTo>
                    <a:pt x="2439560" y="293175"/>
                    <a:pt x="2435417" y="287119"/>
                    <a:pt x="2430318" y="281860"/>
                  </a:cubicBezTo>
                  <a:cubicBezTo>
                    <a:pt x="2425059" y="276601"/>
                    <a:pt x="2419003" y="272617"/>
                    <a:pt x="2412150" y="270068"/>
                  </a:cubicBezTo>
                  <a:cubicBezTo>
                    <a:pt x="2406573" y="267996"/>
                    <a:pt x="2398127" y="265446"/>
                    <a:pt x="2382828" y="264650"/>
                  </a:cubicBezTo>
                  <a:cubicBezTo>
                    <a:pt x="2366095" y="263853"/>
                    <a:pt x="2361155" y="263693"/>
                    <a:pt x="2319084" y="263693"/>
                  </a:cubicBezTo>
                  <a:close/>
                  <a:moveTo>
                    <a:pt x="1680926" y="263693"/>
                  </a:moveTo>
                  <a:cubicBezTo>
                    <a:pt x="1638855" y="263693"/>
                    <a:pt x="1633756" y="263853"/>
                    <a:pt x="1617023" y="264650"/>
                  </a:cubicBezTo>
                  <a:cubicBezTo>
                    <a:pt x="1601724" y="265446"/>
                    <a:pt x="1593438" y="267996"/>
                    <a:pt x="1587700" y="270068"/>
                  </a:cubicBezTo>
                  <a:cubicBezTo>
                    <a:pt x="1581007" y="272617"/>
                    <a:pt x="1574792" y="276601"/>
                    <a:pt x="1569693" y="281860"/>
                  </a:cubicBezTo>
                  <a:cubicBezTo>
                    <a:pt x="1564434" y="287119"/>
                    <a:pt x="1560450" y="293175"/>
                    <a:pt x="1557900" y="300028"/>
                  </a:cubicBezTo>
                  <a:cubicBezTo>
                    <a:pt x="1555669" y="305605"/>
                    <a:pt x="1553119" y="314051"/>
                    <a:pt x="1552482" y="329350"/>
                  </a:cubicBezTo>
                  <a:cubicBezTo>
                    <a:pt x="1551685" y="345923"/>
                    <a:pt x="1551526" y="351023"/>
                    <a:pt x="1551526" y="393094"/>
                  </a:cubicBezTo>
                  <a:cubicBezTo>
                    <a:pt x="1551526" y="435165"/>
                    <a:pt x="1551685" y="440264"/>
                    <a:pt x="1552482" y="456838"/>
                  </a:cubicBezTo>
                  <a:cubicBezTo>
                    <a:pt x="1553119" y="472296"/>
                    <a:pt x="1555669" y="480583"/>
                    <a:pt x="1557900" y="486160"/>
                  </a:cubicBezTo>
                  <a:cubicBezTo>
                    <a:pt x="1560450" y="493013"/>
                    <a:pt x="1564434" y="499228"/>
                    <a:pt x="1569693" y="504327"/>
                  </a:cubicBezTo>
                  <a:cubicBezTo>
                    <a:pt x="1574792" y="509586"/>
                    <a:pt x="1581007" y="513571"/>
                    <a:pt x="1587700" y="516120"/>
                  </a:cubicBezTo>
                  <a:cubicBezTo>
                    <a:pt x="1593438" y="518351"/>
                    <a:pt x="1601724" y="520901"/>
                    <a:pt x="1617023" y="521538"/>
                  </a:cubicBezTo>
                  <a:cubicBezTo>
                    <a:pt x="1633756" y="522335"/>
                    <a:pt x="1638696" y="522495"/>
                    <a:pt x="1680926" y="522495"/>
                  </a:cubicBezTo>
                  <a:cubicBezTo>
                    <a:pt x="1722997" y="522495"/>
                    <a:pt x="1727937" y="522335"/>
                    <a:pt x="1744670" y="521538"/>
                  </a:cubicBezTo>
                  <a:cubicBezTo>
                    <a:pt x="1759969" y="520901"/>
                    <a:pt x="1768415" y="518351"/>
                    <a:pt x="1773992" y="516120"/>
                  </a:cubicBezTo>
                  <a:cubicBezTo>
                    <a:pt x="1787697" y="510861"/>
                    <a:pt x="1798534" y="500025"/>
                    <a:pt x="1803952" y="486160"/>
                  </a:cubicBezTo>
                  <a:cubicBezTo>
                    <a:pt x="1806024" y="480583"/>
                    <a:pt x="1808573" y="472296"/>
                    <a:pt x="1809211" y="456838"/>
                  </a:cubicBezTo>
                  <a:cubicBezTo>
                    <a:pt x="1810008" y="440264"/>
                    <a:pt x="1810327" y="435165"/>
                    <a:pt x="1810327" y="393094"/>
                  </a:cubicBezTo>
                  <a:cubicBezTo>
                    <a:pt x="1810327" y="351023"/>
                    <a:pt x="1810008" y="345923"/>
                    <a:pt x="1809211" y="329350"/>
                  </a:cubicBezTo>
                  <a:cubicBezTo>
                    <a:pt x="1808573" y="314051"/>
                    <a:pt x="1806024" y="305605"/>
                    <a:pt x="1803952" y="300028"/>
                  </a:cubicBezTo>
                  <a:cubicBezTo>
                    <a:pt x="1801402" y="293175"/>
                    <a:pt x="1797259" y="287119"/>
                    <a:pt x="1792160" y="281860"/>
                  </a:cubicBezTo>
                  <a:cubicBezTo>
                    <a:pt x="1786901" y="276601"/>
                    <a:pt x="1780845" y="272617"/>
                    <a:pt x="1773992" y="270068"/>
                  </a:cubicBezTo>
                  <a:cubicBezTo>
                    <a:pt x="1768415" y="267996"/>
                    <a:pt x="1759969" y="265446"/>
                    <a:pt x="1744670" y="264650"/>
                  </a:cubicBezTo>
                  <a:cubicBezTo>
                    <a:pt x="1727937" y="263853"/>
                    <a:pt x="1722997" y="263693"/>
                    <a:pt x="1680926" y="263693"/>
                  </a:cubicBezTo>
                  <a:close/>
                  <a:moveTo>
                    <a:pt x="1042627" y="263693"/>
                  </a:moveTo>
                  <a:cubicBezTo>
                    <a:pt x="1000556" y="263693"/>
                    <a:pt x="995457" y="263853"/>
                    <a:pt x="978724" y="264650"/>
                  </a:cubicBezTo>
                  <a:cubicBezTo>
                    <a:pt x="963425" y="265446"/>
                    <a:pt x="955139" y="267996"/>
                    <a:pt x="949401" y="270068"/>
                  </a:cubicBezTo>
                  <a:cubicBezTo>
                    <a:pt x="942708" y="272617"/>
                    <a:pt x="936493" y="276601"/>
                    <a:pt x="931394" y="281860"/>
                  </a:cubicBezTo>
                  <a:cubicBezTo>
                    <a:pt x="926135" y="287119"/>
                    <a:pt x="922151" y="293175"/>
                    <a:pt x="919601" y="300028"/>
                  </a:cubicBezTo>
                  <a:cubicBezTo>
                    <a:pt x="917370" y="305605"/>
                    <a:pt x="914820" y="314051"/>
                    <a:pt x="914183" y="329350"/>
                  </a:cubicBezTo>
                  <a:cubicBezTo>
                    <a:pt x="913386" y="345923"/>
                    <a:pt x="913227" y="351023"/>
                    <a:pt x="913227" y="393094"/>
                  </a:cubicBezTo>
                  <a:cubicBezTo>
                    <a:pt x="913227" y="435165"/>
                    <a:pt x="913386" y="440264"/>
                    <a:pt x="914183" y="456838"/>
                  </a:cubicBezTo>
                  <a:cubicBezTo>
                    <a:pt x="914820" y="472296"/>
                    <a:pt x="917370" y="480583"/>
                    <a:pt x="919601" y="486160"/>
                  </a:cubicBezTo>
                  <a:cubicBezTo>
                    <a:pt x="922151" y="493013"/>
                    <a:pt x="926135" y="499228"/>
                    <a:pt x="931394" y="504327"/>
                  </a:cubicBezTo>
                  <a:cubicBezTo>
                    <a:pt x="936493" y="509586"/>
                    <a:pt x="942708" y="513571"/>
                    <a:pt x="949401" y="516120"/>
                  </a:cubicBezTo>
                  <a:cubicBezTo>
                    <a:pt x="955139" y="518351"/>
                    <a:pt x="963425" y="520901"/>
                    <a:pt x="978724" y="521538"/>
                  </a:cubicBezTo>
                  <a:cubicBezTo>
                    <a:pt x="995457" y="522335"/>
                    <a:pt x="1000397" y="522495"/>
                    <a:pt x="1042627" y="522495"/>
                  </a:cubicBezTo>
                  <a:cubicBezTo>
                    <a:pt x="1084698" y="522495"/>
                    <a:pt x="1089638" y="522335"/>
                    <a:pt x="1106371" y="521538"/>
                  </a:cubicBezTo>
                  <a:cubicBezTo>
                    <a:pt x="1121670" y="520901"/>
                    <a:pt x="1130116" y="518351"/>
                    <a:pt x="1135693" y="516120"/>
                  </a:cubicBezTo>
                  <a:cubicBezTo>
                    <a:pt x="1149398" y="510861"/>
                    <a:pt x="1160235" y="500025"/>
                    <a:pt x="1165653" y="486160"/>
                  </a:cubicBezTo>
                  <a:cubicBezTo>
                    <a:pt x="1167725" y="480583"/>
                    <a:pt x="1170274" y="472296"/>
                    <a:pt x="1170912" y="456838"/>
                  </a:cubicBezTo>
                  <a:cubicBezTo>
                    <a:pt x="1171709" y="440264"/>
                    <a:pt x="1172028" y="435165"/>
                    <a:pt x="1172028" y="393094"/>
                  </a:cubicBezTo>
                  <a:cubicBezTo>
                    <a:pt x="1172028" y="351023"/>
                    <a:pt x="1171709" y="345923"/>
                    <a:pt x="1170912" y="329350"/>
                  </a:cubicBezTo>
                  <a:cubicBezTo>
                    <a:pt x="1170274" y="314051"/>
                    <a:pt x="1167725" y="305605"/>
                    <a:pt x="1165653" y="300028"/>
                  </a:cubicBezTo>
                  <a:cubicBezTo>
                    <a:pt x="1163103" y="293175"/>
                    <a:pt x="1158960" y="287119"/>
                    <a:pt x="1153861" y="281860"/>
                  </a:cubicBezTo>
                  <a:cubicBezTo>
                    <a:pt x="1148602" y="276601"/>
                    <a:pt x="1142546" y="272617"/>
                    <a:pt x="1135693" y="270068"/>
                  </a:cubicBezTo>
                  <a:cubicBezTo>
                    <a:pt x="1130116" y="267996"/>
                    <a:pt x="1121670" y="265446"/>
                    <a:pt x="1106371" y="264650"/>
                  </a:cubicBezTo>
                  <a:cubicBezTo>
                    <a:pt x="1089638" y="263853"/>
                    <a:pt x="1084698" y="263693"/>
                    <a:pt x="1042627" y="263693"/>
                  </a:cubicBezTo>
                  <a:close/>
                  <a:moveTo>
                    <a:pt x="398594" y="263693"/>
                  </a:moveTo>
                  <a:cubicBezTo>
                    <a:pt x="356523" y="263693"/>
                    <a:pt x="351423" y="263853"/>
                    <a:pt x="334691" y="264650"/>
                  </a:cubicBezTo>
                  <a:cubicBezTo>
                    <a:pt x="319392" y="265446"/>
                    <a:pt x="311106" y="267996"/>
                    <a:pt x="305369" y="270068"/>
                  </a:cubicBezTo>
                  <a:cubicBezTo>
                    <a:pt x="298676" y="272617"/>
                    <a:pt x="292460" y="276601"/>
                    <a:pt x="287361" y="281860"/>
                  </a:cubicBezTo>
                  <a:cubicBezTo>
                    <a:pt x="282102" y="287119"/>
                    <a:pt x="278118" y="293175"/>
                    <a:pt x="275568" y="300028"/>
                  </a:cubicBezTo>
                  <a:cubicBezTo>
                    <a:pt x="273337" y="305605"/>
                    <a:pt x="270787" y="314051"/>
                    <a:pt x="270150" y="329350"/>
                  </a:cubicBezTo>
                  <a:cubicBezTo>
                    <a:pt x="269353" y="345923"/>
                    <a:pt x="269194" y="351023"/>
                    <a:pt x="269194" y="393094"/>
                  </a:cubicBezTo>
                  <a:cubicBezTo>
                    <a:pt x="269194" y="435165"/>
                    <a:pt x="269353" y="440264"/>
                    <a:pt x="270150" y="456838"/>
                  </a:cubicBezTo>
                  <a:cubicBezTo>
                    <a:pt x="270787" y="472296"/>
                    <a:pt x="273337" y="480583"/>
                    <a:pt x="275568" y="486160"/>
                  </a:cubicBezTo>
                  <a:cubicBezTo>
                    <a:pt x="278118" y="493013"/>
                    <a:pt x="282102" y="499228"/>
                    <a:pt x="287361" y="504327"/>
                  </a:cubicBezTo>
                  <a:cubicBezTo>
                    <a:pt x="292460" y="509586"/>
                    <a:pt x="298676" y="513571"/>
                    <a:pt x="305369" y="516120"/>
                  </a:cubicBezTo>
                  <a:cubicBezTo>
                    <a:pt x="311106" y="518351"/>
                    <a:pt x="319392" y="520901"/>
                    <a:pt x="334691" y="521538"/>
                  </a:cubicBezTo>
                  <a:cubicBezTo>
                    <a:pt x="351423" y="522335"/>
                    <a:pt x="356364" y="522495"/>
                    <a:pt x="398594" y="522495"/>
                  </a:cubicBezTo>
                  <a:cubicBezTo>
                    <a:pt x="440665" y="522495"/>
                    <a:pt x="445605" y="522335"/>
                    <a:pt x="462338" y="521538"/>
                  </a:cubicBezTo>
                  <a:cubicBezTo>
                    <a:pt x="477637" y="520901"/>
                    <a:pt x="486083" y="518351"/>
                    <a:pt x="491660" y="516120"/>
                  </a:cubicBezTo>
                  <a:cubicBezTo>
                    <a:pt x="505365" y="510861"/>
                    <a:pt x="516202" y="500025"/>
                    <a:pt x="521620" y="486160"/>
                  </a:cubicBezTo>
                  <a:cubicBezTo>
                    <a:pt x="523692" y="480583"/>
                    <a:pt x="526241" y="472296"/>
                    <a:pt x="526879" y="456838"/>
                  </a:cubicBezTo>
                  <a:cubicBezTo>
                    <a:pt x="527676" y="440264"/>
                    <a:pt x="527995" y="435165"/>
                    <a:pt x="527995" y="393094"/>
                  </a:cubicBezTo>
                  <a:cubicBezTo>
                    <a:pt x="527995" y="351023"/>
                    <a:pt x="527676" y="345923"/>
                    <a:pt x="526879" y="329350"/>
                  </a:cubicBezTo>
                  <a:cubicBezTo>
                    <a:pt x="526241" y="314051"/>
                    <a:pt x="523692" y="305605"/>
                    <a:pt x="521620" y="300028"/>
                  </a:cubicBezTo>
                  <a:cubicBezTo>
                    <a:pt x="519070" y="293175"/>
                    <a:pt x="514927" y="287119"/>
                    <a:pt x="509828" y="281860"/>
                  </a:cubicBezTo>
                  <a:cubicBezTo>
                    <a:pt x="504569" y="276601"/>
                    <a:pt x="498513" y="272617"/>
                    <a:pt x="491660" y="270068"/>
                  </a:cubicBezTo>
                  <a:cubicBezTo>
                    <a:pt x="486083" y="267996"/>
                    <a:pt x="477637" y="265446"/>
                    <a:pt x="462338" y="264650"/>
                  </a:cubicBezTo>
                  <a:cubicBezTo>
                    <a:pt x="445605" y="263853"/>
                    <a:pt x="440665" y="263693"/>
                    <a:pt x="398594" y="263693"/>
                  </a:cubicBezTo>
                  <a:close/>
                  <a:moveTo>
                    <a:pt x="2956971" y="235216"/>
                  </a:moveTo>
                  <a:cubicBezTo>
                    <a:pt x="2999761" y="235216"/>
                    <a:pt x="3005011" y="235534"/>
                    <a:pt x="3021872" y="236171"/>
                  </a:cubicBezTo>
                  <a:cubicBezTo>
                    <a:pt x="3038575" y="236966"/>
                    <a:pt x="3050028" y="239512"/>
                    <a:pt x="3060050" y="243490"/>
                  </a:cubicBezTo>
                  <a:cubicBezTo>
                    <a:pt x="3070549" y="247309"/>
                    <a:pt x="3080093" y="253674"/>
                    <a:pt x="3088046" y="261630"/>
                  </a:cubicBezTo>
                  <a:cubicBezTo>
                    <a:pt x="3096000" y="269586"/>
                    <a:pt x="3102204" y="279133"/>
                    <a:pt x="3106180" y="289475"/>
                  </a:cubicBezTo>
                  <a:cubicBezTo>
                    <a:pt x="3109998" y="299500"/>
                    <a:pt x="3112703" y="311116"/>
                    <a:pt x="3113498" y="327823"/>
                  </a:cubicBezTo>
                  <a:cubicBezTo>
                    <a:pt x="3114293" y="344689"/>
                    <a:pt x="3114293" y="350099"/>
                    <a:pt x="3114293" y="392743"/>
                  </a:cubicBezTo>
                  <a:cubicBezTo>
                    <a:pt x="3114293" y="435546"/>
                    <a:pt x="3114293" y="440956"/>
                    <a:pt x="3113498" y="457663"/>
                  </a:cubicBezTo>
                  <a:cubicBezTo>
                    <a:pt x="3112703" y="474530"/>
                    <a:pt x="3109998" y="485827"/>
                    <a:pt x="3106180" y="496011"/>
                  </a:cubicBezTo>
                  <a:cubicBezTo>
                    <a:pt x="3097909" y="517174"/>
                    <a:pt x="3081207" y="533881"/>
                    <a:pt x="3060050" y="541996"/>
                  </a:cubicBezTo>
                  <a:cubicBezTo>
                    <a:pt x="3050028" y="545974"/>
                    <a:pt x="3038575" y="548679"/>
                    <a:pt x="3021872" y="549316"/>
                  </a:cubicBezTo>
                  <a:cubicBezTo>
                    <a:pt x="3005011" y="550111"/>
                    <a:pt x="2999761" y="550270"/>
                    <a:pt x="2956971" y="550270"/>
                  </a:cubicBezTo>
                  <a:cubicBezTo>
                    <a:pt x="2914181" y="550270"/>
                    <a:pt x="2908772" y="550111"/>
                    <a:pt x="2892070" y="549316"/>
                  </a:cubicBezTo>
                  <a:cubicBezTo>
                    <a:pt x="2875208" y="548679"/>
                    <a:pt x="2863754" y="545974"/>
                    <a:pt x="2853892" y="541996"/>
                  </a:cubicBezTo>
                  <a:cubicBezTo>
                    <a:pt x="2843234" y="538018"/>
                    <a:pt x="2833690" y="531972"/>
                    <a:pt x="2825895" y="523857"/>
                  </a:cubicBezTo>
                  <a:cubicBezTo>
                    <a:pt x="2817782" y="516060"/>
                    <a:pt x="2811738" y="506513"/>
                    <a:pt x="2807761" y="496011"/>
                  </a:cubicBezTo>
                  <a:cubicBezTo>
                    <a:pt x="2803784" y="485827"/>
                    <a:pt x="2801080" y="474530"/>
                    <a:pt x="2800284" y="457663"/>
                  </a:cubicBezTo>
                  <a:cubicBezTo>
                    <a:pt x="2799648" y="440956"/>
                    <a:pt x="2799489" y="435546"/>
                    <a:pt x="2799489" y="392743"/>
                  </a:cubicBezTo>
                  <a:cubicBezTo>
                    <a:pt x="2799489" y="350099"/>
                    <a:pt x="2799648" y="344689"/>
                    <a:pt x="2800284" y="327823"/>
                  </a:cubicBezTo>
                  <a:cubicBezTo>
                    <a:pt x="2801080" y="311116"/>
                    <a:pt x="2803784" y="299500"/>
                    <a:pt x="2807602" y="289475"/>
                  </a:cubicBezTo>
                  <a:cubicBezTo>
                    <a:pt x="2811738" y="279133"/>
                    <a:pt x="2817782" y="269586"/>
                    <a:pt x="2825895" y="261630"/>
                  </a:cubicBezTo>
                  <a:cubicBezTo>
                    <a:pt x="2833690" y="253674"/>
                    <a:pt x="2843234" y="247309"/>
                    <a:pt x="2853733" y="243490"/>
                  </a:cubicBezTo>
                  <a:cubicBezTo>
                    <a:pt x="2863754" y="239512"/>
                    <a:pt x="2875208" y="236966"/>
                    <a:pt x="2892070" y="236171"/>
                  </a:cubicBezTo>
                  <a:cubicBezTo>
                    <a:pt x="2908772" y="235534"/>
                    <a:pt x="2914181" y="235216"/>
                    <a:pt x="2956971" y="235216"/>
                  </a:cubicBezTo>
                  <a:close/>
                  <a:moveTo>
                    <a:pt x="2318813" y="235216"/>
                  </a:moveTo>
                  <a:cubicBezTo>
                    <a:pt x="2361603" y="235216"/>
                    <a:pt x="2366852" y="235534"/>
                    <a:pt x="2383714" y="236171"/>
                  </a:cubicBezTo>
                  <a:cubicBezTo>
                    <a:pt x="2400417" y="236966"/>
                    <a:pt x="2411870" y="239512"/>
                    <a:pt x="2421892" y="243490"/>
                  </a:cubicBezTo>
                  <a:cubicBezTo>
                    <a:pt x="2432390" y="247309"/>
                    <a:pt x="2441935" y="253674"/>
                    <a:pt x="2449888" y="261630"/>
                  </a:cubicBezTo>
                  <a:cubicBezTo>
                    <a:pt x="2457842" y="269586"/>
                    <a:pt x="2464046" y="279133"/>
                    <a:pt x="2468022" y="289475"/>
                  </a:cubicBezTo>
                  <a:cubicBezTo>
                    <a:pt x="2471840" y="299500"/>
                    <a:pt x="2474545" y="311116"/>
                    <a:pt x="2475340" y="327823"/>
                  </a:cubicBezTo>
                  <a:cubicBezTo>
                    <a:pt x="2476135" y="344689"/>
                    <a:pt x="2476135" y="350099"/>
                    <a:pt x="2476135" y="392743"/>
                  </a:cubicBezTo>
                  <a:cubicBezTo>
                    <a:pt x="2476135" y="435546"/>
                    <a:pt x="2476135" y="440956"/>
                    <a:pt x="2475340" y="457663"/>
                  </a:cubicBezTo>
                  <a:cubicBezTo>
                    <a:pt x="2474545" y="474530"/>
                    <a:pt x="2471840" y="485827"/>
                    <a:pt x="2468022" y="496011"/>
                  </a:cubicBezTo>
                  <a:cubicBezTo>
                    <a:pt x="2459751" y="517174"/>
                    <a:pt x="2443048" y="533881"/>
                    <a:pt x="2421892" y="541996"/>
                  </a:cubicBezTo>
                  <a:cubicBezTo>
                    <a:pt x="2411870" y="545974"/>
                    <a:pt x="2400417" y="548679"/>
                    <a:pt x="2383714" y="549316"/>
                  </a:cubicBezTo>
                  <a:cubicBezTo>
                    <a:pt x="2366852" y="550111"/>
                    <a:pt x="2361603" y="550270"/>
                    <a:pt x="2318813" y="550270"/>
                  </a:cubicBezTo>
                  <a:cubicBezTo>
                    <a:pt x="2276023" y="550270"/>
                    <a:pt x="2270614" y="550111"/>
                    <a:pt x="2253911" y="549316"/>
                  </a:cubicBezTo>
                  <a:cubicBezTo>
                    <a:pt x="2237050" y="548679"/>
                    <a:pt x="2225596" y="545974"/>
                    <a:pt x="2215734" y="541996"/>
                  </a:cubicBezTo>
                  <a:cubicBezTo>
                    <a:pt x="2205076" y="538018"/>
                    <a:pt x="2195532" y="531972"/>
                    <a:pt x="2187737" y="523857"/>
                  </a:cubicBezTo>
                  <a:cubicBezTo>
                    <a:pt x="2179624" y="516060"/>
                    <a:pt x="2173579" y="506513"/>
                    <a:pt x="2169603" y="496011"/>
                  </a:cubicBezTo>
                  <a:cubicBezTo>
                    <a:pt x="2165626" y="485827"/>
                    <a:pt x="2162922" y="474530"/>
                    <a:pt x="2162126" y="457663"/>
                  </a:cubicBezTo>
                  <a:cubicBezTo>
                    <a:pt x="2161490" y="440956"/>
                    <a:pt x="2161331" y="435546"/>
                    <a:pt x="2161331" y="392743"/>
                  </a:cubicBezTo>
                  <a:cubicBezTo>
                    <a:pt x="2161331" y="350099"/>
                    <a:pt x="2161490" y="344689"/>
                    <a:pt x="2162126" y="327823"/>
                  </a:cubicBezTo>
                  <a:cubicBezTo>
                    <a:pt x="2162922" y="311116"/>
                    <a:pt x="2165626" y="299500"/>
                    <a:pt x="2169444" y="289475"/>
                  </a:cubicBezTo>
                  <a:cubicBezTo>
                    <a:pt x="2173579" y="279133"/>
                    <a:pt x="2179624" y="269586"/>
                    <a:pt x="2187737" y="261630"/>
                  </a:cubicBezTo>
                  <a:cubicBezTo>
                    <a:pt x="2195532" y="253674"/>
                    <a:pt x="2205076" y="247309"/>
                    <a:pt x="2215575" y="243490"/>
                  </a:cubicBezTo>
                  <a:cubicBezTo>
                    <a:pt x="2225596" y="239512"/>
                    <a:pt x="2237050" y="236966"/>
                    <a:pt x="2253911" y="236171"/>
                  </a:cubicBezTo>
                  <a:cubicBezTo>
                    <a:pt x="2270614" y="235534"/>
                    <a:pt x="2276023" y="235216"/>
                    <a:pt x="2318813" y="235216"/>
                  </a:cubicBezTo>
                  <a:close/>
                  <a:moveTo>
                    <a:pt x="1680655" y="235216"/>
                  </a:moveTo>
                  <a:cubicBezTo>
                    <a:pt x="1723445" y="235216"/>
                    <a:pt x="1728694" y="235534"/>
                    <a:pt x="1745556" y="236171"/>
                  </a:cubicBezTo>
                  <a:cubicBezTo>
                    <a:pt x="1762259" y="236966"/>
                    <a:pt x="1773712" y="239512"/>
                    <a:pt x="1783734" y="243490"/>
                  </a:cubicBezTo>
                  <a:cubicBezTo>
                    <a:pt x="1794232" y="247309"/>
                    <a:pt x="1803777" y="253674"/>
                    <a:pt x="1811730" y="261630"/>
                  </a:cubicBezTo>
                  <a:cubicBezTo>
                    <a:pt x="1819684" y="269586"/>
                    <a:pt x="1825888" y="279133"/>
                    <a:pt x="1829864" y="289475"/>
                  </a:cubicBezTo>
                  <a:cubicBezTo>
                    <a:pt x="1833682" y="299500"/>
                    <a:pt x="1836387" y="311116"/>
                    <a:pt x="1837182" y="327823"/>
                  </a:cubicBezTo>
                  <a:cubicBezTo>
                    <a:pt x="1837977" y="344689"/>
                    <a:pt x="1837977" y="350099"/>
                    <a:pt x="1837977" y="392743"/>
                  </a:cubicBezTo>
                  <a:cubicBezTo>
                    <a:pt x="1837977" y="435546"/>
                    <a:pt x="1837977" y="440956"/>
                    <a:pt x="1837182" y="457663"/>
                  </a:cubicBezTo>
                  <a:cubicBezTo>
                    <a:pt x="1836387" y="474530"/>
                    <a:pt x="1833682" y="485827"/>
                    <a:pt x="1829864" y="496011"/>
                  </a:cubicBezTo>
                  <a:cubicBezTo>
                    <a:pt x="1821593" y="517174"/>
                    <a:pt x="1804890" y="533881"/>
                    <a:pt x="1783734" y="541996"/>
                  </a:cubicBezTo>
                  <a:cubicBezTo>
                    <a:pt x="1773712" y="545974"/>
                    <a:pt x="1762259" y="548679"/>
                    <a:pt x="1745556" y="549316"/>
                  </a:cubicBezTo>
                  <a:cubicBezTo>
                    <a:pt x="1728694" y="550111"/>
                    <a:pt x="1723445" y="550270"/>
                    <a:pt x="1680655" y="550270"/>
                  </a:cubicBezTo>
                  <a:cubicBezTo>
                    <a:pt x="1637865" y="550270"/>
                    <a:pt x="1632456" y="550111"/>
                    <a:pt x="1615753" y="549316"/>
                  </a:cubicBezTo>
                  <a:cubicBezTo>
                    <a:pt x="1598892" y="548679"/>
                    <a:pt x="1587438" y="545974"/>
                    <a:pt x="1577576" y="541996"/>
                  </a:cubicBezTo>
                  <a:cubicBezTo>
                    <a:pt x="1566918" y="538018"/>
                    <a:pt x="1557374" y="531972"/>
                    <a:pt x="1549579" y="523857"/>
                  </a:cubicBezTo>
                  <a:cubicBezTo>
                    <a:pt x="1541466" y="516060"/>
                    <a:pt x="1535421" y="506513"/>
                    <a:pt x="1531445" y="496011"/>
                  </a:cubicBezTo>
                  <a:cubicBezTo>
                    <a:pt x="1527468" y="485827"/>
                    <a:pt x="1524764" y="474530"/>
                    <a:pt x="1523968" y="457663"/>
                  </a:cubicBezTo>
                  <a:cubicBezTo>
                    <a:pt x="1523332" y="440956"/>
                    <a:pt x="1523173" y="435546"/>
                    <a:pt x="1523173" y="392743"/>
                  </a:cubicBezTo>
                  <a:cubicBezTo>
                    <a:pt x="1523173" y="350099"/>
                    <a:pt x="1523332" y="344689"/>
                    <a:pt x="1523968" y="327823"/>
                  </a:cubicBezTo>
                  <a:cubicBezTo>
                    <a:pt x="1524764" y="311116"/>
                    <a:pt x="1527468" y="299500"/>
                    <a:pt x="1531286" y="289475"/>
                  </a:cubicBezTo>
                  <a:cubicBezTo>
                    <a:pt x="1535421" y="279133"/>
                    <a:pt x="1541466" y="269586"/>
                    <a:pt x="1549579" y="261630"/>
                  </a:cubicBezTo>
                  <a:cubicBezTo>
                    <a:pt x="1557374" y="253674"/>
                    <a:pt x="1566918" y="247309"/>
                    <a:pt x="1577417" y="243490"/>
                  </a:cubicBezTo>
                  <a:cubicBezTo>
                    <a:pt x="1587438" y="239512"/>
                    <a:pt x="1598892" y="236966"/>
                    <a:pt x="1615753" y="236171"/>
                  </a:cubicBezTo>
                  <a:cubicBezTo>
                    <a:pt x="1632456" y="235534"/>
                    <a:pt x="1637865" y="235216"/>
                    <a:pt x="1680655" y="235216"/>
                  </a:cubicBezTo>
                  <a:close/>
                  <a:moveTo>
                    <a:pt x="1042356" y="235216"/>
                  </a:moveTo>
                  <a:cubicBezTo>
                    <a:pt x="1085146" y="235216"/>
                    <a:pt x="1090395" y="235534"/>
                    <a:pt x="1107257" y="236171"/>
                  </a:cubicBezTo>
                  <a:cubicBezTo>
                    <a:pt x="1123960" y="236966"/>
                    <a:pt x="1135413" y="239512"/>
                    <a:pt x="1145435" y="243490"/>
                  </a:cubicBezTo>
                  <a:cubicBezTo>
                    <a:pt x="1155933" y="247309"/>
                    <a:pt x="1165478" y="253674"/>
                    <a:pt x="1173431" y="261630"/>
                  </a:cubicBezTo>
                  <a:cubicBezTo>
                    <a:pt x="1181385" y="269586"/>
                    <a:pt x="1187589" y="279133"/>
                    <a:pt x="1191565" y="289475"/>
                  </a:cubicBezTo>
                  <a:cubicBezTo>
                    <a:pt x="1195383" y="299500"/>
                    <a:pt x="1198088" y="311116"/>
                    <a:pt x="1198883" y="327823"/>
                  </a:cubicBezTo>
                  <a:cubicBezTo>
                    <a:pt x="1199678" y="344689"/>
                    <a:pt x="1199678" y="350099"/>
                    <a:pt x="1199678" y="392743"/>
                  </a:cubicBezTo>
                  <a:cubicBezTo>
                    <a:pt x="1199678" y="435546"/>
                    <a:pt x="1199678" y="440956"/>
                    <a:pt x="1198883" y="457663"/>
                  </a:cubicBezTo>
                  <a:cubicBezTo>
                    <a:pt x="1198088" y="474530"/>
                    <a:pt x="1195383" y="485827"/>
                    <a:pt x="1191565" y="496011"/>
                  </a:cubicBezTo>
                  <a:cubicBezTo>
                    <a:pt x="1183294" y="517174"/>
                    <a:pt x="1166591" y="533881"/>
                    <a:pt x="1145435" y="541996"/>
                  </a:cubicBezTo>
                  <a:cubicBezTo>
                    <a:pt x="1135413" y="545974"/>
                    <a:pt x="1123960" y="548679"/>
                    <a:pt x="1107257" y="549316"/>
                  </a:cubicBezTo>
                  <a:cubicBezTo>
                    <a:pt x="1090395" y="550111"/>
                    <a:pt x="1085146" y="550270"/>
                    <a:pt x="1042356" y="550270"/>
                  </a:cubicBezTo>
                  <a:cubicBezTo>
                    <a:pt x="999566" y="550270"/>
                    <a:pt x="994157" y="550111"/>
                    <a:pt x="977454" y="549316"/>
                  </a:cubicBezTo>
                  <a:cubicBezTo>
                    <a:pt x="960593" y="548679"/>
                    <a:pt x="949139" y="545974"/>
                    <a:pt x="939277" y="541996"/>
                  </a:cubicBezTo>
                  <a:cubicBezTo>
                    <a:pt x="928619" y="538018"/>
                    <a:pt x="919075" y="531972"/>
                    <a:pt x="911280" y="523857"/>
                  </a:cubicBezTo>
                  <a:cubicBezTo>
                    <a:pt x="903167" y="516060"/>
                    <a:pt x="897122" y="506513"/>
                    <a:pt x="893146" y="496011"/>
                  </a:cubicBezTo>
                  <a:cubicBezTo>
                    <a:pt x="889169" y="485827"/>
                    <a:pt x="886465" y="474530"/>
                    <a:pt x="885669" y="457663"/>
                  </a:cubicBezTo>
                  <a:cubicBezTo>
                    <a:pt x="885033" y="440956"/>
                    <a:pt x="884874" y="435546"/>
                    <a:pt x="884874" y="392743"/>
                  </a:cubicBezTo>
                  <a:cubicBezTo>
                    <a:pt x="884874" y="350099"/>
                    <a:pt x="885033" y="344689"/>
                    <a:pt x="885669" y="327823"/>
                  </a:cubicBezTo>
                  <a:cubicBezTo>
                    <a:pt x="886465" y="311116"/>
                    <a:pt x="889169" y="299500"/>
                    <a:pt x="892987" y="289475"/>
                  </a:cubicBezTo>
                  <a:cubicBezTo>
                    <a:pt x="897122" y="279133"/>
                    <a:pt x="903167" y="269586"/>
                    <a:pt x="911280" y="261630"/>
                  </a:cubicBezTo>
                  <a:cubicBezTo>
                    <a:pt x="919075" y="253674"/>
                    <a:pt x="928619" y="247309"/>
                    <a:pt x="939118" y="243490"/>
                  </a:cubicBezTo>
                  <a:cubicBezTo>
                    <a:pt x="949139" y="239512"/>
                    <a:pt x="960593" y="236966"/>
                    <a:pt x="977454" y="236171"/>
                  </a:cubicBezTo>
                  <a:cubicBezTo>
                    <a:pt x="994157" y="235534"/>
                    <a:pt x="999566" y="235216"/>
                    <a:pt x="1042356" y="235216"/>
                  </a:cubicBezTo>
                  <a:close/>
                  <a:moveTo>
                    <a:pt x="398323" y="235216"/>
                  </a:moveTo>
                  <a:cubicBezTo>
                    <a:pt x="441113" y="235216"/>
                    <a:pt x="446362" y="235534"/>
                    <a:pt x="463224" y="236171"/>
                  </a:cubicBezTo>
                  <a:cubicBezTo>
                    <a:pt x="479927" y="236966"/>
                    <a:pt x="491380" y="239512"/>
                    <a:pt x="501402" y="243490"/>
                  </a:cubicBezTo>
                  <a:cubicBezTo>
                    <a:pt x="511900" y="247309"/>
                    <a:pt x="521445" y="253674"/>
                    <a:pt x="529398" y="261630"/>
                  </a:cubicBezTo>
                  <a:cubicBezTo>
                    <a:pt x="537352" y="269586"/>
                    <a:pt x="543556" y="279133"/>
                    <a:pt x="547532" y="289475"/>
                  </a:cubicBezTo>
                  <a:cubicBezTo>
                    <a:pt x="551350" y="299500"/>
                    <a:pt x="554055" y="311116"/>
                    <a:pt x="554850" y="327823"/>
                  </a:cubicBezTo>
                  <a:cubicBezTo>
                    <a:pt x="555645" y="344689"/>
                    <a:pt x="555645" y="350099"/>
                    <a:pt x="555645" y="392743"/>
                  </a:cubicBezTo>
                  <a:cubicBezTo>
                    <a:pt x="555645" y="435546"/>
                    <a:pt x="555645" y="440956"/>
                    <a:pt x="554850" y="457663"/>
                  </a:cubicBezTo>
                  <a:cubicBezTo>
                    <a:pt x="554055" y="474530"/>
                    <a:pt x="551350" y="485827"/>
                    <a:pt x="547532" y="496011"/>
                  </a:cubicBezTo>
                  <a:cubicBezTo>
                    <a:pt x="539261" y="517174"/>
                    <a:pt x="522558" y="533881"/>
                    <a:pt x="501402" y="541996"/>
                  </a:cubicBezTo>
                  <a:cubicBezTo>
                    <a:pt x="491380" y="545974"/>
                    <a:pt x="479927" y="548679"/>
                    <a:pt x="463224" y="549316"/>
                  </a:cubicBezTo>
                  <a:cubicBezTo>
                    <a:pt x="446362" y="550111"/>
                    <a:pt x="441113" y="550270"/>
                    <a:pt x="398323" y="550270"/>
                  </a:cubicBezTo>
                  <a:cubicBezTo>
                    <a:pt x="355533" y="550270"/>
                    <a:pt x="350124" y="550111"/>
                    <a:pt x="333422" y="549316"/>
                  </a:cubicBezTo>
                  <a:cubicBezTo>
                    <a:pt x="316559" y="548679"/>
                    <a:pt x="305106" y="545974"/>
                    <a:pt x="295244" y="541996"/>
                  </a:cubicBezTo>
                  <a:cubicBezTo>
                    <a:pt x="284586" y="538018"/>
                    <a:pt x="275042" y="531972"/>
                    <a:pt x="267247" y="523857"/>
                  </a:cubicBezTo>
                  <a:cubicBezTo>
                    <a:pt x="259134" y="516060"/>
                    <a:pt x="253090" y="506513"/>
                    <a:pt x="249113" y="496011"/>
                  </a:cubicBezTo>
                  <a:cubicBezTo>
                    <a:pt x="245136" y="485827"/>
                    <a:pt x="242432" y="474530"/>
                    <a:pt x="241636" y="457663"/>
                  </a:cubicBezTo>
                  <a:cubicBezTo>
                    <a:pt x="241000" y="440956"/>
                    <a:pt x="240841" y="435546"/>
                    <a:pt x="240841" y="392743"/>
                  </a:cubicBezTo>
                  <a:cubicBezTo>
                    <a:pt x="240841" y="350099"/>
                    <a:pt x="241000" y="344689"/>
                    <a:pt x="241636" y="327823"/>
                  </a:cubicBezTo>
                  <a:cubicBezTo>
                    <a:pt x="242432" y="311116"/>
                    <a:pt x="245136" y="299500"/>
                    <a:pt x="248954" y="289475"/>
                  </a:cubicBezTo>
                  <a:cubicBezTo>
                    <a:pt x="253090" y="279133"/>
                    <a:pt x="259134" y="269586"/>
                    <a:pt x="267247" y="261630"/>
                  </a:cubicBezTo>
                  <a:cubicBezTo>
                    <a:pt x="275042" y="253674"/>
                    <a:pt x="284586" y="247309"/>
                    <a:pt x="295085" y="243490"/>
                  </a:cubicBezTo>
                  <a:cubicBezTo>
                    <a:pt x="305106" y="239512"/>
                    <a:pt x="316559" y="236966"/>
                    <a:pt x="333422" y="236171"/>
                  </a:cubicBezTo>
                  <a:cubicBezTo>
                    <a:pt x="350124" y="235534"/>
                    <a:pt x="355533" y="235216"/>
                    <a:pt x="398323" y="235216"/>
                  </a:cubicBezTo>
                  <a:close/>
                  <a:moveTo>
                    <a:pt x="2956971" y="118423"/>
                  </a:moveTo>
                  <a:cubicBezTo>
                    <a:pt x="2805534" y="118423"/>
                    <a:pt x="2682571" y="241263"/>
                    <a:pt x="2682571" y="392743"/>
                  </a:cubicBezTo>
                  <a:cubicBezTo>
                    <a:pt x="2682571" y="544224"/>
                    <a:pt x="2805534" y="667063"/>
                    <a:pt x="2956971" y="667063"/>
                  </a:cubicBezTo>
                  <a:cubicBezTo>
                    <a:pt x="3108408" y="667063"/>
                    <a:pt x="3231211" y="544224"/>
                    <a:pt x="3231211" y="392743"/>
                  </a:cubicBezTo>
                  <a:cubicBezTo>
                    <a:pt x="3231211" y="241263"/>
                    <a:pt x="3108408" y="118423"/>
                    <a:pt x="2956971" y="118423"/>
                  </a:cubicBezTo>
                  <a:close/>
                  <a:moveTo>
                    <a:pt x="2318813" y="118423"/>
                  </a:moveTo>
                  <a:cubicBezTo>
                    <a:pt x="2167376" y="118423"/>
                    <a:pt x="2044413" y="241263"/>
                    <a:pt x="2044413" y="392743"/>
                  </a:cubicBezTo>
                  <a:cubicBezTo>
                    <a:pt x="2044413" y="544224"/>
                    <a:pt x="2167376" y="667063"/>
                    <a:pt x="2318813" y="667063"/>
                  </a:cubicBezTo>
                  <a:cubicBezTo>
                    <a:pt x="2470250" y="667063"/>
                    <a:pt x="2593053" y="544224"/>
                    <a:pt x="2593053" y="392743"/>
                  </a:cubicBezTo>
                  <a:cubicBezTo>
                    <a:pt x="2593053" y="241263"/>
                    <a:pt x="2470250" y="118423"/>
                    <a:pt x="2318813" y="118423"/>
                  </a:cubicBezTo>
                  <a:close/>
                  <a:moveTo>
                    <a:pt x="1680655" y="118423"/>
                  </a:moveTo>
                  <a:cubicBezTo>
                    <a:pt x="1529218" y="118423"/>
                    <a:pt x="1406255" y="241263"/>
                    <a:pt x="1406255" y="392743"/>
                  </a:cubicBezTo>
                  <a:cubicBezTo>
                    <a:pt x="1406255" y="544224"/>
                    <a:pt x="1529218" y="667063"/>
                    <a:pt x="1680655" y="667063"/>
                  </a:cubicBezTo>
                  <a:cubicBezTo>
                    <a:pt x="1832092" y="667063"/>
                    <a:pt x="1954895" y="544224"/>
                    <a:pt x="1954895" y="392743"/>
                  </a:cubicBezTo>
                  <a:cubicBezTo>
                    <a:pt x="1954895" y="241263"/>
                    <a:pt x="1832092" y="118423"/>
                    <a:pt x="1680655" y="118423"/>
                  </a:cubicBezTo>
                  <a:close/>
                  <a:moveTo>
                    <a:pt x="1042356" y="118423"/>
                  </a:moveTo>
                  <a:cubicBezTo>
                    <a:pt x="890919" y="118423"/>
                    <a:pt x="767956" y="241263"/>
                    <a:pt x="767956" y="392743"/>
                  </a:cubicBezTo>
                  <a:cubicBezTo>
                    <a:pt x="767956" y="544224"/>
                    <a:pt x="890919" y="667063"/>
                    <a:pt x="1042356" y="667063"/>
                  </a:cubicBezTo>
                  <a:cubicBezTo>
                    <a:pt x="1193793" y="667063"/>
                    <a:pt x="1316596" y="544224"/>
                    <a:pt x="1316596" y="392743"/>
                  </a:cubicBezTo>
                  <a:cubicBezTo>
                    <a:pt x="1316596" y="241263"/>
                    <a:pt x="1193793" y="118423"/>
                    <a:pt x="1042356" y="118423"/>
                  </a:cubicBezTo>
                  <a:close/>
                  <a:moveTo>
                    <a:pt x="398323" y="118423"/>
                  </a:moveTo>
                  <a:cubicBezTo>
                    <a:pt x="246886" y="118423"/>
                    <a:pt x="123923" y="241263"/>
                    <a:pt x="123923" y="392743"/>
                  </a:cubicBezTo>
                  <a:cubicBezTo>
                    <a:pt x="123923" y="544224"/>
                    <a:pt x="246886" y="667063"/>
                    <a:pt x="398323" y="667063"/>
                  </a:cubicBezTo>
                  <a:cubicBezTo>
                    <a:pt x="549760" y="667063"/>
                    <a:pt x="672563" y="544224"/>
                    <a:pt x="672563" y="392743"/>
                  </a:cubicBezTo>
                  <a:cubicBezTo>
                    <a:pt x="672563" y="241263"/>
                    <a:pt x="549760" y="118423"/>
                    <a:pt x="398323" y="118423"/>
                  </a:cubicBezTo>
                  <a:close/>
                  <a:moveTo>
                    <a:pt x="0" y="0"/>
                  </a:moveTo>
                  <a:lnTo>
                    <a:pt x="3344252" y="0"/>
                  </a:lnTo>
                  <a:lnTo>
                    <a:pt x="3344252" y="785485"/>
                  </a:lnTo>
                  <a:lnTo>
                    <a:pt x="0" y="78548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E90696B8-033A-6F4C-A52F-0CA94ED6995E}"/>
              </a:ext>
            </a:extLst>
          </p:cNvPr>
          <p:cNvGrpSpPr/>
          <p:nvPr/>
        </p:nvGrpSpPr>
        <p:grpSpPr>
          <a:xfrm>
            <a:off x="7177458" y="3915469"/>
            <a:ext cx="3344252" cy="785485"/>
            <a:chOff x="1520825" y="3915469"/>
            <a:chExt cx="3344252" cy="785485"/>
          </a:xfrm>
        </p:grpSpPr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13983EAC-BE86-9E43-A67D-33453C65BB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44748" y="4019915"/>
              <a:ext cx="3107126" cy="548478"/>
            </a:xfrm>
            <a:custGeom>
              <a:avLst/>
              <a:gdLst>
                <a:gd name="connsiteX0" fmla="*/ 2892024 w 3107126"/>
                <a:gd name="connsiteY0" fmla="*/ 149304 h 548478"/>
                <a:gd name="connsiteX1" fmla="*/ 2828988 w 3107126"/>
                <a:gd name="connsiteY1" fmla="*/ 212340 h 548478"/>
                <a:gd name="connsiteX2" fmla="*/ 2830613 w 3107126"/>
                <a:gd name="connsiteY2" fmla="*/ 226800 h 548478"/>
                <a:gd name="connsiteX3" fmla="*/ 2700479 w 3107126"/>
                <a:gd name="connsiteY3" fmla="*/ 160839 h 548478"/>
                <a:gd name="connsiteX4" fmla="*/ 2692031 w 3107126"/>
                <a:gd name="connsiteY4" fmla="*/ 192520 h 548478"/>
                <a:gd name="connsiteX5" fmla="*/ 2720137 w 3107126"/>
                <a:gd name="connsiteY5" fmla="*/ 244996 h 548478"/>
                <a:gd name="connsiteX6" fmla="*/ 2691544 w 3107126"/>
                <a:gd name="connsiteY6" fmla="*/ 237197 h 548478"/>
                <a:gd name="connsiteX7" fmla="*/ 2691381 w 3107126"/>
                <a:gd name="connsiteY7" fmla="*/ 238010 h 548478"/>
                <a:gd name="connsiteX8" fmla="*/ 2742070 w 3107126"/>
                <a:gd name="connsiteY8" fmla="*/ 299746 h 548478"/>
                <a:gd name="connsiteX9" fmla="*/ 2725498 w 3107126"/>
                <a:gd name="connsiteY9" fmla="*/ 302020 h 548478"/>
                <a:gd name="connsiteX10" fmla="*/ 2713639 w 3107126"/>
                <a:gd name="connsiteY10" fmla="*/ 300883 h 548478"/>
                <a:gd name="connsiteX11" fmla="*/ 2772613 w 3107126"/>
                <a:gd name="connsiteY11" fmla="*/ 344748 h 548478"/>
                <a:gd name="connsiteX12" fmla="*/ 2694143 w 3107126"/>
                <a:gd name="connsiteY12" fmla="*/ 371717 h 548478"/>
                <a:gd name="connsiteX13" fmla="*/ 2679034 w 3107126"/>
                <a:gd name="connsiteY13" fmla="*/ 370905 h 548478"/>
                <a:gd name="connsiteX14" fmla="*/ 2775862 w 3107126"/>
                <a:gd name="connsiteY14" fmla="*/ 399336 h 548478"/>
                <a:gd name="connsiteX15" fmla="*/ 2955385 w 3107126"/>
                <a:gd name="connsiteY15" fmla="*/ 219651 h 548478"/>
                <a:gd name="connsiteX16" fmla="*/ 2955385 w 3107126"/>
                <a:gd name="connsiteY16" fmla="*/ 211528 h 548478"/>
                <a:gd name="connsiteX17" fmla="*/ 2986740 w 3107126"/>
                <a:gd name="connsiteY17" fmla="*/ 178873 h 548478"/>
                <a:gd name="connsiteX18" fmla="*/ 2950511 w 3107126"/>
                <a:gd name="connsiteY18" fmla="*/ 188783 h 548478"/>
                <a:gd name="connsiteX19" fmla="*/ 2978292 w 3107126"/>
                <a:gd name="connsiteY19" fmla="*/ 153853 h 548478"/>
                <a:gd name="connsiteX20" fmla="*/ 2938163 w 3107126"/>
                <a:gd name="connsiteY20" fmla="*/ 169125 h 548478"/>
                <a:gd name="connsiteX21" fmla="*/ 2892024 w 3107126"/>
                <a:gd name="connsiteY21" fmla="*/ 149304 h 548478"/>
                <a:gd name="connsiteX22" fmla="*/ 2253866 w 3107126"/>
                <a:gd name="connsiteY22" fmla="*/ 149304 h 548478"/>
                <a:gd name="connsiteX23" fmla="*/ 2190830 w 3107126"/>
                <a:gd name="connsiteY23" fmla="*/ 212340 h 548478"/>
                <a:gd name="connsiteX24" fmla="*/ 2192454 w 3107126"/>
                <a:gd name="connsiteY24" fmla="*/ 226800 h 548478"/>
                <a:gd name="connsiteX25" fmla="*/ 2062321 w 3107126"/>
                <a:gd name="connsiteY25" fmla="*/ 160839 h 548478"/>
                <a:gd name="connsiteX26" fmla="*/ 2053873 w 3107126"/>
                <a:gd name="connsiteY26" fmla="*/ 192520 h 548478"/>
                <a:gd name="connsiteX27" fmla="*/ 2081979 w 3107126"/>
                <a:gd name="connsiteY27" fmla="*/ 244996 h 548478"/>
                <a:gd name="connsiteX28" fmla="*/ 2053385 w 3107126"/>
                <a:gd name="connsiteY28" fmla="*/ 237197 h 548478"/>
                <a:gd name="connsiteX29" fmla="*/ 2053223 w 3107126"/>
                <a:gd name="connsiteY29" fmla="*/ 238010 h 548478"/>
                <a:gd name="connsiteX30" fmla="*/ 2103912 w 3107126"/>
                <a:gd name="connsiteY30" fmla="*/ 299746 h 548478"/>
                <a:gd name="connsiteX31" fmla="*/ 2087340 w 3107126"/>
                <a:gd name="connsiteY31" fmla="*/ 302020 h 548478"/>
                <a:gd name="connsiteX32" fmla="*/ 2075481 w 3107126"/>
                <a:gd name="connsiteY32" fmla="*/ 300883 h 548478"/>
                <a:gd name="connsiteX33" fmla="*/ 2134455 w 3107126"/>
                <a:gd name="connsiteY33" fmla="*/ 344748 h 548478"/>
                <a:gd name="connsiteX34" fmla="*/ 2055985 w 3107126"/>
                <a:gd name="connsiteY34" fmla="*/ 371717 h 548478"/>
                <a:gd name="connsiteX35" fmla="*/ 2040876 w 3107126"/>
                <a:gd name="connsiteY35" fmla="*/ 370905 h 548478"/>
                <a:gd name="connsiteX36" fmla="*/ 2137704 w 3107126"/>
                <a:gd name="connsiteY36" fmla="*/ 399336 h 548478"/>
                <a:gd name="connsiteX37" fmla="*/ 2317227 w 3107126"/>
                <a:gd name="connsiteY37" fmla="*/ 219651 h 548478"/>
                <a:gd name="connsiteX38" fmla="*/ 2317227 w 3107126"/>
                <a:gd name="connsiteY38" fmla="*/ 211528 h 548478"/>
                <a:gd name="connsiteX39" fmla="*/ 2348582 w 3107126"/>
                <a:gd name="connsiteY39" fmla="*/ 178873 h 548478"/>
                <a:gd name="connsiteX40" fmla="*/ 2312353 w 3107126"/>
                <a:gd name="connsiteY40" fmla="*/ 188783 h 548478"/>
                <a:gd name="connsiteX41" fmla="*/ 2340134 w 3107126"/>
                <a:gd name="connsiteY41" fmla="*/ 153853 h 548478"/>
                <a:gd name="connsiteX42" fmla="*/ 2300005 w 3107126"/>
                <a:gd name="connsiteY42" fmla="*/ 169125 h 548478"/>
                <a:gd name="connsiteX43" fmla="*/ 2253866 w 3107126"/>
                <a:gd name="connsiteY43" fmla="*/ 149304 h 548478"/>
                <a:gd name="connsiteX44" fmla="*/ 1615708 w 3107126"/>
                <a:gd name="connsiteY44" fmla="*/ 149304 h 548478"/>
                <a:gd name="connsiteX45" fmla="*/ 1552672 w 3107126"/>
                <a:gd name="connsiteY45" fmla="*/ 212340 h 548478"/>
                <a:gd name="connsiteX46" fmla="*/ 1554296 w 3107126"/>
                <a:gd name="connsiteY46" fmla="*/ 226800 h 548478"/>
                <a:gd name="connsiteX47" fmla="*/ 1424163 w 3107126"/>
                <a:gd name="connsiteY47" fmla="*/ 160839 h 548478"/>
                <a:gd name="connsiteX48" fmla="*/ 1415715 w 3107126"/>
                <a:gd name="connsiteY48" fmla="*/ 192520 h 548478"/>
                <a:gd name="connsiteX49" fmla="*/ 1443821 w 3107126"/>
                <a:gd name="connsiteY49" fmla="*/ 244996 h 548478"/>
                <a:gd name="connsiteX50" fmla="*/ 1415227 w 3107126"/>
                <a:gd name="connsiteY50" fmla="*/ 237197 h 548478"/>
                <a:gd name="connsiteX51" fmla="*/ 1415065 w 3107126"/>
                <a:gd name="connsiteY51" fmla="*/ 238010 h 548478"/>
                <a:gd name="connsiteX52" fmla="*/ 1465754 w 3107126"/>
                <a:gd name="connsiteY52" fmla="*/ 299746 h 548478"/>
                <a:gd name="connsiteX53" fmla="*/ 1449182 w 3107126"/>
                <a:gd name="connsiteY53" fmla="*/ 302020 h 548478"/>
                <a:gd name="connsiteX54" fmla="*/ 1437323 w 3107126"/>
                <a:gd name="connsiteY54" fmla="*/ 300883 h 548478"/>
                <a:gd name="connsiteX55" fmla="*/ 1496297 w 3107126"/>
                <a:gd name="connsiteY55" fmla="*/ 344748 h 548478"/>
                <a:gd name="connsiteX56" fmla="*/ 1417827 w 3107126"/>
                <a:gd name="connsiteY56" fmla="*/ 371717 h 548478"/>
                <a:gd name="connsiteX57" fmla="*/ 1402718 w 3107126"/>
                <a:gd name="connsiteY57" fmla="*/ 370905 h 548478"/>
                <a:gd name="connsiteX58" fmla="*/ 1499546 w 3107126"/>
                <a:gd name="connsiteY58" fmla="*/ 399336 h 548478"/>
                <a:gd name="connsiteX59" fmla="*/ 1679069 w 3107126"/>
                <a:gd name="connsiteY59" fmla="*/ 219651 h 548478"/>
                <a:gd name="connsiteX60" fmla="*/ 1679069 w 3107126"/>
                <a:gd name="connsiteY60" fmla="*/ 211528 h 548478"/>
                <a:gd name="connsiteX61" fmla="*/ 1710424 w 3107126"/>
                <a:gd name="connsiteY61" fmla="*/ 178873 h 548478"/>
                <a:gd name="connsiteX62" fmla="*/ 1674195 w 3107126"/>
                <a:gd name="connsiteY62" fmla="*/ 188783 h 548478"/>
                <a:gd name="connsiteX63" fmla="*/ 1701976 w 3107126"/>
                <a:gd name="connsiteY63" fmla="*/ 153853 h 548478"/>
                <a:gd name="connsiteX64" fmla="*/ 1661847 w 3107126"/>
                <a:gd name="connsiteY64" fmla="*/ 169125 h 548478"/>
                <a:gd name="connsiteX65" fmla="*/ 1615708 w 3107126"/>
                <a:gd name="connsiteY65" fmla="*/ 149304 h 548478"/>
                <a:gd name="connsiteX66" fmla="*/ 977409 w 3107126"/>
                <a:gd name="connsiteY66" fmla="*/ 149304 h 548478"/>
                <a:gd name="connsiteX67" fmla="*/ 914373 w 3107126"/>
                <a:gd name="connsiteY67" fmla="*/ 212340 h 548478"/>
                <a:gd name="connsiteX68" fmla="*/ 915997 w 3107126"/>
                <a:gd name="connsiteY68" fmla="*/ 226800 h 548478"/>
                <a:gd name="connsiteX69" fmla="*/ 785864 w 3107126"/>
                <a:gd name="connsiteY69" fmla="*/ 160839 h 548478"/>
                <a:gd name="connsiteX70" fmla="*/ 777416 w 3107126"/>
                <a:gd name="connsiteY70" fmla="*/ 192520 h 548478"/>
                <a:gd name="connsiteX71" fmla="*/ 805522 w 3107126"/>
                <a:gd name="connsiteY71" fmla="*/ 244996 h 548478"/>
                <a:gd name="connsiteX72" fmla="*/ 776928 w 3107126"/>
                <a:gd name="connsiteY72" fmla="*/ 237197 h 548478"/>
                <a:gd name="connsiteX73" fmla="*/ 776766 w 3107126"/>
                <a:gd name="connsiteY73" fmla="*/ 238010 h 548478"/>
                <a:gd name="connsiteX74" fmla="*/ 827455 w 3107126"/>
                <a:gd name="connsiteY74" fmla="*/ 299746 h 548478"/>
                <a:gd name="connsiteX75" fmla="*/ 810883 w 3107126"/>
                <a:gd name="connsiteY75" fmla="*/ 302020 h 548478"/>
                <a:gd name="connsiteX76" fmla="*/ 799024 w 3107126"/>
                <a:gd name="connsiteY76" fmla="*/ 300883 h 548478"/>
                <a:gd name="connsiteX77" fmla="*/ 857998 w 3107126"/>
                <a:gd name="connsiteY77" fmla="*/ 344748 h 548478"/>
                <a:gd name="connsiteX78" fmla="*/ 779528 w 3107126"/>
                <a:gd name="connsiteY78" fmla="*/ 371717 h 548478"/>
                <a:gd name="connsiteX79" fmla="*/ 764419 w 3107126"/>
                <a:gd name="connsiteY79" fmla="*/ 370905 h 548478"/>
                <a:gd name="connsiteX80" fmla="*/ 861247 w 3107126"/>
                <a:gd name="connsiteY80" fmla="*/ 399336 h 548478"/>
                <a:gd name="connsiteX81" fmla="*/ 1040770 w 3107126"/>
                <a:gd name="connsiteY81" fmla="*/ 219651 h 548478"/>
                <a:gd name="connsiteX82" fmla="*/ 1040770 w 3107126"/>
                <a:gd name="connsiteY82" fmla="*/ 211528 h 548478"/>
                <a:gd name="connsiteX83" fmla="*/ 1072125 w 3107126"/>
                <a:gd name="connsiteY83" fmla="*/ 178873 h 548478"/>
                <a:gd name="connsiteX84" fmla="*/ 1035896 w 3107126"/>
                <a:gd name="connsiteY84" fmla="*/ 188783 h 548478"/>
                <a:gd name="connsiteX85" fmla="*/ 1063677 w 3107126"/>
                <a:gd name="connsiteY85" fmla="*/ 153853 h 548478"/>
                <a:gd name="connsiteX86" fmla="*/ 1023548 w 3107126"/>
                <a:gd name="connsiteY86" fmla="*/ 169125 h 548478"/>
                <a:gd name="connsiteX87" fmla="*/ 977409 w 3107126"/>
                <a:gd name="connsiteY87" fmla="*/ 149304 h 548478"/>
                <a:gd name="connsiteX88" fmla="*/ 333376 w 3107126"/>
                <a:gd name="connsiteY88" fmla="*/ 149304 h 548478"/>
                <a:gd name="connsiteX89" fmla="*/ 270340 w 3107126"/>
                <a:gd name="connsiteY89" fmla="*/ 212340 h 548478"/>
                <a:gd name="connsiteX90" fmla="*/ 271964 w 3107126"/>
                <a:gd name="connsiteY90" fmla="*/ 226800 h 548478"/>
                <a:gd name="connsiteX91" fmla="*/ 141831 w 3107126"/>
                <a:gd name="connsiteY91" fmla="*/ 160839 h 548478"/>
                <a:gd name="connsiteX92" fmla="*/ 133383 w 3107126"/>
                <a:gd name="connsiteY92" fmla="*/ 192520 h 548478"/>
                <a:gd name="connsiteX93" fmla="*/ 161489 w 3107126"/>
                <a:gd name="connsiteY93" fmla="*/ 244996 h 548478"/>
                <a:gd name="connsiteX94" fmla="*/ 132896 w 3107126"/>
                <a:gd name="connsiteY94" fmla="*/ 237197 h 548478"/>
                <a:gd name="connsiteX95" fmla="*/ 132733 w 3107126"/>
                <a:gd name="connsiteY95" fmla="*/ 238010 h 548478"/>
                <a:gd name="connsiteX96" fmla="*/ 183422 w 3107126"/>
                <a:gd name="connsiteY96" fmla="*/ 299746 h 548478"/>
                <a:gd name="connsiteX97" fmla="*/ 166850 w 3107126"/>
                <a:gd name="connsiteY97" fmla="*/ 302020 h 548478"/>
                <a:gd name="connsiteX98" fmla="*/ 154991 w 3107126"/>
                <a:gd name="connsiteY98" fmla="*/ 300883 h 548478"/>
                <a:gd name="connsiteX99" fmla="*/ 213965 w 3107126"/>
                <a:gd name="connsiteY99" fmla="*/ 344748 h 548478"/>
                <a:gd name="connsiteX100" fmla="*/ 135495 w 3107126"/>
                <a:gd name="connsiteY100" fmla="*/ 371717 h 548478"/>
                <a:gd name="connsiteX101" fmla="*/ 120386 w 3107126"/>
                <a:gd name="connsiteY101" fmla="*/ 370905 h 548478"/>
                <a:gd name="connsiteX102" fmla="*/ 217214 w 3107126"/>
                <a:gd name="connsiteY102" fmla="*/ 399336 h 548478"/>
                <a:gd name="connsiteX103" fmla="*/ 396737 w 3107126"/>
                <a:gd name="connsiteY103" fmla="*/ 219651 h 548478"/>
                <a:gd name="connsiteX104" fmla="*/ 396737 w 3107126"/>
                <a:gd name="connsiteY104" fmla="*/ 211528 h 548478"/>
                <a:gd name="connsiteX105" fmla="*/ 428092 w 3107126"/>
                <a:gd name="connsiteY105" fmla="*/ 178873 h 548478"/>
                <a:gd name="connsiteX106" fmla="*/ 391863 w 3107126"/>
                <a:gd name="connsiteY106" fmla="*/ 188783 h 548478"/>
                <a:gd name="connsiteX107" fmla="*/ 419644 w 3107126"/>
                <a:gd name="connsiteY107" fmla="*/ 153853 h 548478"/>
                <a:gd name="connsiteX108" fmla="*/ 379515 w 3107126"/>
                <a:gd name="connsiteY108" fmla="*/ 169125 h 548478"/>
                <a:gd name="connsiteX109" fmla="*/ 333376 w 3107126"/>
                <a:gd name="connsiteY109" fmla="*/ 149304 h 548478"/>
                <a:gd name="connsiteX110" fmla="*/ 2832887 w 3107126"/>
                <a:gd name="connsiteY110" fmla="*/ 0 h 548478"/>
                <a:gd name="connsiteX111" fmla="*/ 3107126 w 3107126"/>
                <a:gd name="connsiteY111" fmla="*/ 274239 h 548478"/>
                <a:gd name="connsiteX112" fmla="*/ 2832887 w 3107126"/>
                <a:gd name="connsiteY112" fmla="*/ 548478 h 548478"/>
                <a:gd name="connsiteX113" fmla="*/ 2558648 w 3107126"/>
                <a:gd name="connsiteY113" fmla="*/ 274239 h 548478"/>
                <a:gd name="connsiteX114" fmla="*/ 2832887 w 3107126"/>
                <a:gd name="connsiteY114" fmla="*/ 0 h 548478"/>
                <a:gd name="connsiteX115" fmla="*/ 2194729 w 3107126"/>
                <a:gd name="connsiteY115" fmla="*/ 0 h 548478"/>
                <a:gd name="connsiteX116" fmla="*/ 2468968 w 3107126"/>
                <a:gd name="connsiteY116" fmla="*/ 274239 h 548478"/>
                <a:gd name="connsiteX117" fmla="*/ 2194729 w 3107126"/>
                <a:gd name="connsiteY117" fmla="*/ 548478 h 548478"/>
                <a:gd name="connsiteX118" fmla="*/ 1920490 w 3107126"/>
                <a:gd name="connsiteY118" fmla="*/ 274239 h 548478"/>
                <a:gd name="connsiteX119" fmla="*/ 2194729 w 3107126"/>
                <a:gd name="connsiteY119" fmla="*/ 0 h 548478"/>
                <a:gd name="connsiteX120" fmla="*/ 1556571 w 3107126"/>
                <a:gd name="connsiteY120" fmla="*/ 0 h 548478"/>
                <a:gd name="connsiteX121" fmla="*/ 1830810 w 3107126"/>
                <a:gd name="connsiteY121" fmla="*/ 274239 h 548478"/>
                <a:gd name="connsiteX122" fmla="*/ 1556571 w 3107126"/>
                <a:gd name="connsiteY122" fmla="*/ 548478 h 548478"/>
                <a:gd name="connsiteX123" fmla="*/ 1282332 w 3107126"/>
                <a:gd name="connsiteY123" fmla="*/ 274239 h 548478"/>
                <a:gd name="connsiteX124" fmla="*/ 1556571 w 3107126"/>
                <a:gd name="connsiteY124" fmla="*/ 0 h 548478"/>
                <a:gd name="connsiteX125" fmla="*/ 918272 w 3107126"/>
                <a:gd name="connsiteY125" fmla="*/ 0 h 548478"/>
                <a:gd name="connsiteX126" fmla="*/ 1192511 w 3107126"/>
                <a:gd name="connsiteY126" fmla="*/ 274239 h 548478"/>
                <a:gd name="connsiteX127" fmla="*/ 918272 w 3107126"/>
                <a:gd name="connsiteY127" fmla="*/ 548478 h 548478"/>
                <a:gd name="connsiteX128" fmla="*/ 644033 w 3107126"/>
                <a:gd name="connsiteY128" fmla="*/ 274239 h 548478"/>
                <a:gd name="connsiteX129" fmla="*/ 918272 w 3107126"/>
                <a:gd name="connsiteY129" fmla="*/ 0 h 548478"/>
                <a:gd name="connsiteX130" fmla="*/ 274239 w 3107126"/>
                <a:gd name="connsiteY130" fmla="*/ 0 h 548478"/>
                <a:gd name="connsiteX131" fmla="*/ 548478 w 3107126"/>
                <a:gd name="connsiteY131" fmla="*/ 274239 h 548478"/>
                <a:gd name="connsiteX132" fmla="*/ 274239 w 3107126"/>
                <a:gd name="connsiteY132" fmla="*/ 548478 h 548478"/>
                <a:gd name="connsiteX133" fmla="*/ 0 w 3107126"/>
                <a:gd name="connsiteY133" fmla="*/ 274239 h 548478"/>
                <a:gd name="connsiteX134" fmla="*/ 274239 w 3107126"/>
                <a:gd name="connsiteY134" fmla="*/ 0 h 5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3107126" h="548478">
                  <a:moveTo>
                    <a:pt x="2892024" y="149304"/>
                  </a:moveTo>
                  <a:cubicBezTo>
                    <a:pt x="2857257" y="149304"/>
                    <a:pt x="2828988" y="177411"/>
                    <a:pt x="2828988" y="212340"/>
                  </a:cubicBezTo>
                  <a:cubicBezTo>
                    <a:pt x="2828988" y="217214"/>
                    <a:pt x="2829475" y="222088"/>
                    <a:pt x="2830613" y="226800"/>
                  </a:cubicBezTo>
                  <a:cubicBezTo>
                    <a:pt x="2778137" y="224038"/>
                    <a:pt x="2731672" y="199018"/>
                    <a:pt x="2700479" y="160839"/>
                  </a:cubicBezTo>
                  <a:cubicBezTo>
                    <a:pt x="2695118" y="170100"/>
                    <a:pt x="2692031" y="180985"/>
                    <a:pt x="2692031" y="192520"/>
                  </a:cubicBezTo>
                  <a:cubicBezTo>
                    <a:pt x="2692031" y="214452"/>
                    <a:pt x="2703241" y="233623"/>
                    <a:pt x="2720137" y="244996"/>
                  </a:cubicBezTo>
                  <a:cubicBezTo>
                    <a:pt x="2709740" y="244671"/>
                    <a:pt x="2699992" y="241909"/>
                    <a:pt x="2691544" y="237197"/>
                  </a:cubicBezTo>
                  <a:cubicBezTo>
                    <a:pt x="2691381" y="237360"/>
                    <a:pt x="2691381" y="237685"/>
                    <a:pt x="2691381" y="238010"/>
                  </a:cubicBezTo>
                  <a:cubicBezTo>
                    <a:pt x="2691381" y="268553"/>
                    <a:pt x="2713314" y="294060"/>
                    <a:pt x="2742070" y="299746"/>
                  </a:cubicBezTo>
                  <a:cubicBezTo>
                    <a:pt x="2736871" y="301208"/>
                    <a:pt x="2731185" y="302020"/>
                    <a:pt x="2725498" y="302020"/>
                  </a:cubicBezTo>
                  <a:cubicBezTo>
                    <a:pt x="2721437" y="302020"/>
                    <a:pt x="2717538" y="301695"/>
                    <a:pt x="2713639" y="300883"/>
                  </a:cubicBezTo>
                  <a:cubicBezTo>
                    <a:pt x="2721599" y="325902"/>
                    <a:pt x="2744994" y="344261"/>
                    <a:pt x="2772613" y="344748"/>
                  </a:cubicBezTo>
                  <a:cubicBezTo>
                    <a:pt x="2751005" y="361644"/>
                    <a:pt x="2723711" y="371717"/>
                    <a:pt x="2694143" y="371717"/>
                  </a:cubicBezTo>
                  <a:cubicBezTo>
                    <a:pt x="2689107" y="371717"/>
                    <a:pt x="2684070" y="371555"/>
                    <a:pt x="2679034" y="370905"/>
                  </a:cubicBezTo>
                  <a:cubicBezTo>
                    <a:pt x="2707140" y="388938"/>
                    <a:pt x="2740120" y="399336"/>
                    <a:pt x="2775862" y="399336"/>
                  </a:cubicBezTo>
                  <a:cubicBezTo>
                    <a:pt x="2892024" y="399336"/>
                    <a:pt x="2955385" y="302995"/>
                    <a:pt x="2955385" y="219651"/>
                  </a:cubicBezTo>
                  <a:cubicBezTo>
                    <a:pt x="2955385" y="216889"/>
                    <a:pt x="2955385" y="214127"/>
                    <a:pt x="2955385" y="211528"/>
                  </a:cubicBezTo>
                  <a:cubicBezTo>
                    <a:pt x="2967569" y="202593"/>
                    <a:pt x="2978292" y="191383"/>
                    <a:pt x="2986740" y="178873"/>
                  </a:cubicBezTo>
                  <a:cubicBezTo>
                    <a:pt x="2975530" y="183909"/>
                    <a:pt x="2963345" y="187158"/>
                    <a:pt x="2950511" y="188783"/>
                  </a:cubicBezTo>
                  <a:cubicBezTo>
                    <a:pt x="2963508" y="180985"/>
                    <a:pt x="2973581" y="168637"/>
                    <a:pt x="2978292" y="153853"/>
                  </a:cubicBezTo>
                  <a:cubicBezTo>
                    <a:pt x="2966107" y="161002"/>
                    <a:pt x="2952623" y="166363"/>
                    <a:pt x="2938163" y="169125"/>
                  </a:cubicBezTo>
                  <a:cubicBezTo>
                    <a:pt x="2926629" y="156940"/>
                    <a:pt x="2910382" y="149304"/>
                    <a:pt x="2892024" y="149304"/>
                  </a:cubicBezTo>
                  <a:close/>
                  <a:moveTo>
                    <a:pt x="2253866" y="149304"/>
                  </a:moveTo>
                  <a:cubicBezTo>
                    <a:pt x="2219098" y="149304"/>
                    <a:pt x="2190830" y="177411"/>
                    <a:pt x="2190830" y="212340"/>
                  </a:cubicBezTo>
                  <a:cubicBezTo>
                    <a:pt x="2190830" y="217214"/>
                    <a:pt x="2191317" y="222088"/>
                    <a:pt x="2192454" y="226800"/>
                  </a:cubicBezTo>
                  <a:cubicBezTo>
                    <a:pt x="2139979" y="224038"/>
                    <a:pt x="2093514" y="199018"/>
                    <a:pt x="2062321" y="160839"/>
                  </a:cubicBezTo>
                  <a:cubicBezTo>
                    <a:pt x="2056960" y="170100"/>
                    <a:pt x="2053873" y="180985"/>
                    <a:pt x="2053873" y="192520"/>
                  </a:cubicBezTo>
                  <a:cubicBezTo>
                    <a:pt x="2053873" y="214452"/>
                    <a:pt x="2065083" y="233623"/>
                    <a:pt x="2081979" y="244996"/>
                  </a:cubicBezTo>
                  <a:cubicBezTo>
                    <a:pt x="2071581" y="244671"/>
                    <a:pt x="2061834" y="241909"/>
                    <a:pt x="2053385" y="237197"/>
                  </a:cubicBezTo>
                  <a:cubicBezTo>
                    <a:pt x="2053223" y="237360"/>
                    <a:pt x="2053223" y="237685"/>
                    <a:pt x="2053223" y="238010"/>
                  </a:cubicBezTo>
                  <a:cubicBezTo>
                    <a:pt x="2053223" y="268553"/>
                    <a:pt x="2075156" y="294060"/>
                    <a:pt x="2103912" y="299746"/>
                  </a:cubicBezTo>
                  <a:cubicBezTo>
                    <a:pt x="2098713" y="301208"/>
                    <a:pt x="2093027" y="302020"/>
                    <a:pt x="2087340" y="302020"/>
                  </a:cubicBezTo>
                  <a:cubicBezTo>
                    <a:pt x="2083279" y="302020"/>
                    <a:pt x="2079380" y="301695"/>
                    <a:pt x="2075481" y="300883"/>
                  </a:cubicBezTo>
                  <a:cubicBezTo>
                    <a:pt x="2083441" y="325902"/>
                    <a:pt x="2106836" y="344261"/>
                    <a:pt x="2134455" y="344748"/>
                  </a:cubicBezTo>
                  <a:cubicBezTo>
                    <a:pt x="2112847" y="361644"/>
                    <a:pt x="2085553" y="371717"/>
                    <a:pt x="2055985" y="371717"/>
                  </a:cubicBezTo>
                  <a:cubicBezTo>
                    <a:pt x="2050949" y="371717"/>
                    <a:pt x="2045912" y="371555"/>
                    <a:pt x="2040876" y="370905"/>
                  </a:cubicBezTo>
                  <a:cubicBezTo>
                    <a:pt x="2068982" y="388938"/>
                    <a:pt x="2101962" y="399336"/>
                    <a:pt x="2137704" y="399336"/>
                  </a:cubicBezTo>
                  <a:cubicBezTo>
                    <a:pt x="2253866" y="399336"/>
                    <a:pt x="2317227" y="302995"/>
                    <a:pt x="2317227" y="219651"/>
                  </a:cubicBezTo>
                  <a:cubicBezTo>
                    <a:pt x="2317227" y="216889"/>
                    <a:pt x="2317227" y="214127"/>
                    <a:pt x="2317227" y="211528"/>
                  </a:cubicBezTo>
                  <a:cubicBezTo>
                    <a:pt x="2329411" y="202593"/>
                    <a:pt x="2340134" y="191383"/>
                    <a:pt x="2348582" y="178873"/>
                  </a:cubicBezTo>
                  <a:cubicBezTo>
                    <a:pt x="2337372" y="183909"/>
                    <a:pt x="2325187" y="187158"/>
                    <a:pt x="2312353" y="188783"/>
                  </a:cubicBezTo>
                  <a:cubicBezTo>
                    <a:pt x="2325350" y="180985"/>
                    <a:pt x="2335422" y="168637"/>
                    <a:pt x="2340134" y="153853"/>
                  </a:cubicBezTo>
                  <a:cubicBezTo>
                    <a:pt x="2327949" y="161002"/>
                    <a:pt x="2314465" y="166363"/>
                    <a:pt x="2300005" y="169125"/>
                  </a:cubicBezTo>
                  <a:cubicBezTo>
                    <a:pt x="2288470" y="156940"/>
                    <a:pt x="2272224" y="149304"/>
                    <a:pt x="2253866" y="149304"/>
                  </a:cubicBezTo>
                  <a:close/>
                  <a:moveTo>
                    <a:pt x="1615708" y="149304"/>
                  </a:moveTo>
                  <a:cubicBezTo>
                    <a:pt x="1580940" y="149304"/>
                    <a:pt x="1552672" y="177411"/>
                    <a:pt x="1552672" y="212340"/>
                  </a:cubicBezTo>
                  <a:cubicBezTo>
                    <a:pt x="1552672" y="217214"/>
                    <a:pt x="1553159" y="222088"/>
                    <a:pt x="1554296" y="226800"/>
                  </a:cubicBezTo>
                  <a:cubicBezTo>
                    <a:pt x="1501821" y="224038"/>
                    <a:pt x="1455356" y="199018"/>
                    <a:pt x="1424163" y="160839"/>
                  </a:cubicBezTo>
                  <a:cubicBezTo>
                    <a:pt x="1418802" y="170100"/>
                    <a:pt x="1415715" y="180985"/>
                    <a:pt x="1415715" y="192520"/>
                  </a:cubicBezTo>
                  <a:cubicBezTo>
                    <a:pt x="1415715" y="214452"/>
                    <a:pt x="1426925" y="233623"/>
                    <a:pt x="1443821" y="244996"/>
                  </a:cubicBezTo>
                  <a:cubicBezTo>
                    <a:pt x="1433423" y="244671"/>
                    <a:pt x="1423676" y="241909"/>
                    <a:pt x="1415227" y="237197"/>
                  </a:cubicBezTo>
                  <a:cubicBezTo>
                    <a:pt x="1415065" y="237360"/>
                    <a:pt x="1415065" y="237685"/>
                    <a:pt x="1415065" y="238010"/>
                  </a:cubicBezTo>
                  <a:cubicBezTo>
                    <a:pt x="1415065" y="268553"/>
                    <a:pt x="1436998" y="294060"/>
                    <a:pt x="1465754" y="299746"/>
                  </a:cubicBezTo>
                  <a:cubicBezTo>
                    <a:pt x="1460555" y="301208"/>
                    <a:pt x="1454869" y="302020"/>
                    <a:pt x="1449182" y="302020"/>
                  </a:cubicBezTo>
                  <a:cubicBezTo>
                    <a:pt x="1445121" y="302020"/>
                    <a:pt x="1441222" y="301695"/>
                    <a:pt x="1437323" y="300883"/>
                  </a:cubicBezTo>
                  <a:cubicBezTo>
                    <a:pt x="1445283" y="325902"/>
                    <a:pt x="1468678" y="344261"/>
                    <a:pt x="1496297" y="344748"/>
                  </a:cubicBezTo>
                  <a:cubicBezTo>
                    <a:pt x="1474689" y="361644"/>
                    <a:pt x="1447395" y="371717"/>
                    <a:pt x="1417827" y="371717"/>
                  </a:cubicBezTo>
                  <a:cubicBezTo>
                    <a:pt x="1412791" y="371717"/>
                    <a:pt x="1407754" y="371555"/>
                    <a:pt x="1402718" y="370905"/>
                  </a:cubicBezTo>
                  <a:cubicBezTo>
                    <a:pt x="1430824" y="388938"/>
                    <a:pt x="1463804" y="399336"/>
                    <a:pt x="1499546" y="399336"/>
                  </a:cubicBezTo>
                  <a:cubicBezTo>
                    <a:pt x="1615708" y="399336"/>
                    <a:pt x="1679069" y="302995"/>
                    <a:pt x="1679069" y="219651"/>
                  </a:cubicBezTo>
                  <a:cubicBezTo>
                    <a:pt x="1679069" y="216889"/>
                    <a:pt x="1679069" y="214127"/>
                    <a:pt x="1679069" y="211528"/>
                  </a:cubicBezTo>
                  <a:cubicBezTo>
                    <a:pt x="1691253" y="202593"/>
                    <a:pt x="1701976" y="191383"/>
                    <a:pt x="1710424" y="178873"/>
                  </a:cubicBezTo>
                  <a:cubicBezTo>
                    <a:pt x="1699214" y="183909"/>
                    <a:pt x="1687029" y="187158"/>
                    <a:pt x="1674195" y="188783"/>
                  </a:cubicBezTo>
                  <a:cubicBezTo>
                    <a:pt x="1687192" y="180985"/>
                    <a:pt x="1697264" y="168637"/>
                    <a:pt x="1701976" y="153853"/>
                  </a:cubicBezTo>
                  <a:cubicBezTo>
                    <a:pt x="1689791" y="161002"/>
                    <a:pt x="1676307" y="166363"/>
                    <a:pt x="1661847" y="169125"/>
                  </a:cubicBezTo>
                  <a:cubicBezTo>
                    <a:pt x="1650312" y="156940"/>
                    <a:pt x="1634066" y="149304"/>
                    <a:pt x="1615708" y="149304"/>
                  </a:cubicBezTo>
                  <a:close/>
                  <a:moveTo>
                    <a:pt x="977409" y="149304"/>
                  </a:moveTo>
                  <a:cubicBezTo>
                    <a:pt x="942641" y="149304"/>
                    <a:pt x="914373" y="177411"/>
                    <a:pt x="914373" y="212340"/>
                  </a:cubicBezTo>
                  <a:cubicBezTo>
                    <a:pt x="914373" y="217214"/>
                    <a:pt x="914860" y="222088"/>
                    <a:pt x="915997" y="226800"/>
                  </a:cubicBezTo>
                  <a:cubicBezTo>
                    <a:pt x="863522" y="224038"/>
                    <a:pt x="817057" y="199018"/>
                    <a:pt x="785864" y="160839"/>
                  </a:cubicBezTo>
                  <a:cubicBezTo>
                    <a:pt x="780503" y="170100"/>
                    <a:pt x="777416" y="180985"/>
                    <a:pt x="777416" y="192520"/>
                  </a:cubicBezTo>
                  <a:cubicBezTo>
                    <a:pt x="777416" y="214452"/>
                    <a:pt x="788626" y="233623"/>
                    <a:pt x="805522" y="244996"/>
                  </a:cubicBezTo>
                  <a:cubicBezTo>
                    <a:pt x="795124" y="244671"/>
                    <a:pt x="785377" y="241909"/>
                    <a:pt x="776928" y="237197"/>
                  </a:cubicBezTo>
                  <a:cubicBezTo>
                    <a:pt x="776766" y="237360"/>
                    <a:pt x="776766" y="237685"/>
                    <a:pt x="776766" y="238010"/>
                  </a:cubicBezTo>
                  <a:cubicBezTo>
                    <a:pt x="776766" y="268553"/>
                    <a:pt x="798699" y="294060"/>
                    <a:pt x="827455" y="299746"/>
                  </a:cubicBezTo>
                  <a:cubicBezTo>
                    <a:pt x="822256" y="301208"/>
                    <a:pt x="816570" y="302020"/>
                    <a:pt x="810883" y="302020"/>
                  </a:cubicBezTo>
                  <a:cubicBezTo>
                    <a:pt x="806822" y="302020"/>
                    <a:pt x="802923" y="301695"/>
                    <a:pt x="799024" y="300883"/>
                  </a:cubicBezTo>
                  <a:cubicBezTo>
                    <a:pt x="806984" y="325902"/>
                    <a:pt x="830379" y="344261"/>
                    <a:pt x="857998" y="344748"/>
                  </a:cubicBezTo>
                  <a:cubicBezTo>
                    <a:pt x="836390" y="361644"/>
                    <a:pt x="809096" y="371717"/>
                    <a:pt x="779528" y="371717"/>
                  </a:cubicBezTo>
                  <a:cubicBezTo>
                    <a:pt x="774492" y="371717"/>
                    <a:pt x="769455" y="371555"/>
                    <a:pt x="764419" y="370905"/>
                  </a:cubicBezTo>
                  <a:cubicBezTo>
                    <a:pt x="792525" y="388938"/>
                    <a:pt x="825505" y="399336"/>
                    <a:pt x="861247" y="399336"/>
                  </a:cubicBezTo>
                  <a:cubicBezTo>
                    <a:pt x="977409" y="399336"/>
                    <a:pt x="1040770" y="302995"/>
                    <a:pt x="1040770" y="219651"/>
                  </a:cubicBezTo>
                  <a:cubicBezTo>
                    <a:pt x="1040770" y="216889"/>
                    <a:pt x="1040770" y="214127"/>
                    <a:pt x="1040770" y="211528"/>
                  </a:cubicBezTo>
                  <a:cubicBezTo>
                    <a:pt x="1052954" y="202593"/>
                    <a:pt x="1063677" y="191383"/>
                    <a:pt x="1072125" y="178873"/>
                  </a:cubicBezTo>
                  <a:cubicBezTo>
                    <a:pt x="1060915" y="183909"/>
                    <a:pt x="1048730" y="187158"/>
                    <a:pt x="1035896" y="188783"/>
                  </a:cubicBezTo>
                  <a:cubicBezTo>
                    <a:pt x="1048893" y="180985"/>
                    <a:pt x="1058965" y="168637"/>
                    <a:pt x="1063677" y="153853"/>
                  </a:cubicBezTo>
                  <a:cubicBezTo>
                    <a:pt x="1051492" y="161002"/>
                    <a:pt x="1038008" y="166363"/>
                    <a:pt x="1023548" y="169125"/>
                  </a:cubicBezTo>
                  <a:cubicBezTo>
                    <a:pt x="1012013" y="156940"/>
                    <a:pt x="995767" y="149304"/>
                    <a:pt x="977409" y="149304"/>
                  </a:cubicBezTo>
                  <a:close/>
                  <a:moveTo>
                    <a:pt x="333376" y="149304"/>
                  </a:moveTo>
                  <a:cubicBezTo>
                    <a:pt x="298608" y="149304"/>
                    <a:pt x="270340" y="177411"/>
                    <a:pt x="270340" y="212340"/>
                  </a:cubicBezTo>
                  <a:cubicBezTo>
                    <a:pt x="270340" y="217214"/>
                    <a:pt x="270827" y="222088"/>
                    <a:pt x="271964" y="226800"/>
                  </a:cubicBezTo>
                  <a:cubicBezTo>
                    <a:pt x="219489" y="224038"/>
                    <a:pt x="173024" y="199018"/>
                    <a:pt x="141831" y="160839"/>
                  </a:cubicBezTo>
                  <a:cubicBezTo>
                    <a:pt x="136470" y="170100"/>
                    <a:pt x="133383" y="180985"/>
                    <a:pt x="133383" y="192520"/>
                  </a:cubicBezTo>
                  <a:cubicBezTo>
                    <a:pt x="133383" y="214452"/>
                    <a:pt x="144593" y="233623"/>
                    <a:pt x="161489" y="244996"/>
                  </a:cubicBezTo>
                  <a:cubicBezTo>
                    <a:pt x="151091" y="244671"/>
                    <a:pt x="141344" y="241909"/>
                    <a:pt x="132896" y="237197"/>
                  </a:cubicBezTo>
                  <a:cubicBezTo>
                    <a:pt x="132733" y="237360"/>
                    <a:pt x="132733" y="237685"/>
                    <a:pt x="132733" y="238010"/>
                  </a:cubicBezTo>
                  <a:cubicBezTo>
                    <a:pt x="132733" y="268553"/>
                    <a:pt x="154666" y="294060"/>
                    <a:pt x="183422" y="299746"/>
                  </a:cubicBezTo>
                  <a:cubicBezTo>
                    <a:pt x="178223" y="301208"/>
                    <a:pt x="172537" y="302020"/>
                    <a:pt x="166850" y="302020"/>
                  </a:cubicBezTo>
                  <a:cubicBezTo>
                    <a:pt x="162789" y="302020"/>
                    <a:pt x="158890" y="301695"/>
                    <a:pt x="154991" y="300883"/>
                  </a:cubicBezTo>
                  <a:cubicBezTo>
                    <a:pt x="162951" y="325902"/>
                    <a:pt x="186346" y="344261"/>
                    <a:pt x="213965" y="344748"/>
                  </a:cubicBezTo>
                  <a:cubicBezTo>
                    <a:pt x="192357" y="361644"/>
                    <a:pt x="165063" y="371717"/>
                    <a:pt x="135495" y="371717"/>
                  </a:cubicBezTo>
                  <a:cubicBezTo>
                    <a:pt x="130458" y="371717"/>
                    <a:pt x="125422" y="371555"/>
                    <a:pt x="120386" y="370905"/>
                  </a:cubicBezTo>
                  <a:cubicBezTo>
                    <a:pt x="148492" y="388938"/>
                    <a:pt x="181472" y="399336"/>
                    <a:pt x="217214" y="399336"/>
                  </a:cubicBezTo>
                  <a:cubicBezTo>
                    <a:pt x="333376" y="399336"/>
                    <a:pt x="396737" y="302995"/>
                    <a:pt x="396737" y="219651"/>
                  </a:cubicBezTo>
                  <a:cubicBezTo>
                    <a:pt x="396737" y="216889"/>
                    <a:pt x="396737" y="214127"/>
                    <a:pt x="396737" y="211528"/>
                  </a:cubicBezTo>
                  <a:cubicBezTo>
                    <a:pt x="408921" y="202593"/>
                    <a:pt x="419644" y="191383"/>
                    <a:pt x="428092" y="178873"/>
                  </a:cubicBezTo>
                  <a:cubicBezTo>
                    <a:pt x="416882" y="183909"/>
                    <a:pt x="404697" y="187158"/>
                    <a:pt x="391863" y="188783"/>
                  </a:cubicBezTo>
                  <a:cubicBezTo>
                    <a:pt x="404860" y="180985"/>
                    <a:pt x="414933" y="168637"/>
                    <a:pt x="419644" y="153853"/>
                  </a:cubicBezTo>
                  <a:cubicBezTo>
                    <a:pt x="407459" y="161002"/>
                    <a:pt x="393975" y="166363"/>
                    <a:pt x="379515" y="169125"/>
                  </a:cubicBezTo>
                  <a:cubicBezTo>
                    <a:pt x="367980" y="156940"/>
                    <a:pt x="351734" y="149304"/>
                    <a:pt x="333376" y="149304"/>
                  </a:cubicBezTo>
                  <a:close/>
                  <a:moveTo>
                    <a:pt x="2832887" y="0"/>
                  </a:moveTo>
                  <a:cubicBezTo>
                    <a:pt x="2984141" y="0"/>
                    <a:pt x="3107126" y="122985"/>
                    <a:pt x="3107126" y="274239"/>
                  </a:cubicBezTo>
                  <a:cubicBezTo>
                    <a:pt x="3107126" y="425493"/>
                    <a:pt x="2984141" y="548478"/>
                    <a:pt x="2832887" y="548478"/>
                  </a:cubicBezTo>
                  <a:cubicBezTo>
                    <a:pt x="2681796" y="548478"/>
                    <a:pt x="2558648" y="425493"/>
                    <a:pt x="2558648" y="274239"/>
                  </a:cubicBezTo>
                  <a:cubicBezTo>
                    <a:pt x="2558648" y="122985"/>
                    <a:pt x="2681796" y="0"/>
                    <a:pt x="2832887" y="0"/>
                  </a:cubicBezTo>
                  <a:close/>
                  <a:moveTo>
                    <a:pt x="2194729" y="0"/>
                  </a:moveTo>
                  <a:cubicBezTo>
                    <a:pt x="2345983" y="0"/>
                    <a:pt x="2468968" y="122985"/>
                    <a:pt x="2468968" y="274239"/>
                  </a:cubicBezTo>
                  <a:cubicBezTo>
                    <a:pt x="2468968" y="425493"/>
                    <a:pt x="2345983" y="548478"/>
                    <a:pt x="2194729" y="548478"/>
                  </a:cubicBezTo>
                  <a:cubicBezTo>
                    <a:pt x="2043638" y="548478"/>
                    <a:pt x="1920490" y="425493"/>
                    <a:pt x="1920490" y="274239"/>
                  </a:cubicBezTo>
                  <a:cubicBezTo>
                    <a:pt x="1920490" y="122985"/>
                    <a:pt x="2043638" y="0"/>
                    <a:pt x="2194729" y="0"/>
                  </a:cubicBezTo>
                  <a:close/>
                  <a:moveTo>
                    <a:pt x="1556571" y="0"/>
                  </a:moveTo>
                  <a:cubicBezTo>
                    <a:pt x="1707825" y="0"/>
                    <a:pt x="1830810" y="122985"/>
                    <a:pt x="1830810" y="274239"/>
                  </a:cubicBezTo>
                  <a:cubicBezTo>
                    <a:pt x="1830810" y="425493"/>
                    <a:pt x="1707825" y="548478"/>
                    <a:pt x="1556571" y="548478"/>
                  </a:cubicBezTo>
                  <a:cubicBezTo>
                    <a:pt x="1405480" y="548478"/>
                    <a:pt x="1282332" y="425493"/>
                    <a:pt x="1282332" y="274239"/>
                  </a:cubicBezTo>
                  <a:cubicBezTo>
                    <a:pt x="1282332" y="122985"/>
                    <a:pt x="1405480" y="0"/>
                    <a:pt x="1556571" y="0"/>
                  </a:cubicBezTo>
                  <a:close/>
                  <a:moveTo>
                    <a:pt x="918272" y="0"/>
                  </a:moveTo>
                  <a:cubicBezTo>
                    <a:pt x="1069526" y="0"/>
                    <a:pt x="1192511" y="122985"/>
                    <a:pt x="1192511" y="274239"/>
                  </a:cubicBezTo>
                  <a:cubicBezTo>
                    <a:pt x="1192511" y="425493"/>
                    <a:pt x="1069526" y="548478"/>
                    <a:pt x="918272" y="548478"/>
                  </a:cubicBezTo>
                  <a:cubicBezTo>
                    <a:pt x="767181" y="548478"/>
                    <a:pt x="644033" y="425493"/>
                    <a:pt x="644033" y="274239"/>
                  </a:cubicBezTo>
                  <a:cubicBezTo>
                    <a:pt x="644033" y="122985"/>
                    <a:pt x="767181" y="0"/>
                    <a:pt x="918272" y="0"/>
                  </a:cubicBezTo>
                  <a:close/>
                  <a:moveTo>
                    <a:pt x="274239" y="0"/>
                  </a:moveTo>
                  <a:cubicBezTo>
                    <a:pt x="425493" y="0"/>
                    <a:pt x="548478" y="122985"/>
                    <a:pt x="548478" y="274239"/>
                  </a:cubicBezTo>
                  <a:cubicBezTo>
                    <a:pt x="548478" y="425493"/>
                    <a:pt x="425493" y="548478"/>
                    <a:pt x="274239" y="548478"/>
                  </a:cubicBezTo>
                  <a:cubicBezTo>
                    <a:pt x="123148" y="548478"/>
                    <a:pt x="0" y="425493"/>
                    <a:pt x="0" y="274239"/>
                  </a:cubicBezTo>
                  <a:cubicBezTo>
                    <a:pt x="0" y="122985"/>
                    <a:pt x="123148" y="0"/>
                    <a:pt x="27423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7FD63143-C298-B64D-BAE4-CA60313DE50B}"/>
                </a:ext>
              </a:extLst>
            </p:cNvPr>
            <p:cNvSpPr/>
            <p:nvPr/>
          </p:nvSpPr>
          <p:spPr>
            <a:xfrm>
              <a:off x="1612090" y="3971070"/>
              <a:ext cx="952980" cy="646331"/>
            </a:xfrm>
            <a:prstGeom prst="rect">
              <a:avLst/>
            </a:prstGeom>
            <a:solidFill>
              <a:srgbClr val="2C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D92077A3-5E05-164A-BDCE-9853DD90099C}"/>
                </a:ext>
              </a:extLst>
            </p:cNvPr>
            <p:cNvSpPr/>
            <p:nvPr/>
          </p:nvSpPr>
          <p:spPr>
            <a:xfrm>
              <a:off x="1520825" y="3915469"/>
              <a:ext cx="3344252" cy="785485"/>
            </a:xfrm>
            <a:custGeom>
              <a:avLst/>
              <a:gdLst>
                <a:gd name="connsiteX0" fmla="*/ 3015947 w 3344252"/>
                <a:gd name="connsiteY0" fmla="*/ 257564 h 785485"/>
                <a:gd name="connsiteX1" fmla="*/ 3062086 w 3344252"/>
                <a:gd name="connsiteY1" fmla="*/ 277385 h 785485"/>
                <a:gd name="connsiteX2" fmla="*/ 3102215 w 3344252"/>
                <a:gd name="connsiteY2" fmla="*/ 262113 h 785485"/>
                <a:gd name="connsiteX3" fmla="*/ 3074434 w 3344252"/>
                <a:gd name="connsiteY3" fmla="*/ 297043 h 785485"/>
                <a:gd name="connsiteX4" fmla="*/ 3110663 w 3344252"/>
                <a:gd name="connsiteY4" fmla="*/ 287133 h 785485"/>
                <a:gd name="connsiteX5" fmla="*/ 3079308 w 3344252"/>
                <a:gd name="connsiteY5" fmla="*/ 319788 h 785485"/>
                <a:gd name="connsiteX6" fmla="*/ 3079308 w 3344252"/>
                <a:gd name="connsiteY6" fmla="*/ 327911 h 785485"/>
                <a:gd name="connsiteX7" fmla="*/ 2899785 w 3344252"/>
                <a:gd name="connsiteY7" fmla="*/ 507596 h 785485"/>
                <a:gd name="connsiteX8" fmla="*/ 2802957 w 3344252"/>
                <a:gd name="connsiteY8" fmla="*/ 479165 h 785485"/>
                <a:gd name="connsiteX9" fmla="*/ 2818066 w 3344252"/>
                <a:gd name="connsiteY9" fmla="*/ 479977 h 785485"/>
                <a:gd name="connsiteX10" fmla="*/ 2896536 w 3344252"/>
                <a:gd name="connsiteY10" fmla="*/ 453008 h 785485"/>
                <a:gd name="connsiteX11" fmla="*/ 2837562 w 3344252"/>
                <a:gd name="connsiteY11" fmla="*/ 409143 h 785485"/>
                <a:gd name="connsiteX12" fmla="*/ 2849421 w 3344252"/>
                <a:gd name="connsiteY12" fmla="*/ 410280 h 785485"/>
                <a:gd name="connsiteX13" fmla="*/ 2865993 w 3344252"/>
                <a:gd name="connsiteY13" fmla="*/ 408006 h 785485"/>
                <a:gd name="connsiteX14" fmla="*/ 2815304 w 3344252"/>
                <a:gd name="connsiteY14" fmla="*/ 346270 h 785485"/>
                <a:gd name="connsiteX15" fmla="*/ 2815467 w 3344252"/>
                <a:gd name="connsiteY15" fmla="*/ 345457 h 785485"/>
                <a:gd name="connsiteX16" fmla="*/ 2844060 w 3344252"/>
                <a:gd name="connsiteY16" fmla="*/ 353256 h 785485"/>
                <a:gd name="connsiteX17" fmla="*/ 2815954 w 3344252"/>
                <a:gd name="connsiteY17" fmla="*/ 300780 h 785485"/>
                <a:gd name="connsiteX18" fmla="*/ 2824402 w 3344252"/>
                <a:gd name="connsiteY18" fmla="*/ 269099 h 785485"/>
                <a:gd name="connsiteX19" fmla="*/ 2954536 w 3344252"/>
                <a:gd name="connsiteY19" fmla="*/ 335060 h 785485"/>
                <a:gd name="connsiteX20" fmla="*/ 2952911 w 3344252"/>
                <a:gd name="connsiteY20" fmla="*/ 320600 h 785485"/>
                <a:gd name="connsiteX21" fmla="*/ 3015947 w 3344252"/>
                <a:gd name="connsiteY21" fmla="*/ 257564 h 785485"/>
                <a:gd name="connsiteX22" fmla="*/ 2377789 w 3344252"/>
                <a:gd name="connsiteY22" fmla="*/ 257564 h 785485"/>
                <a:gd name="connsiteX23" fmla="*/ 2423928 w 3344252"/>
                <a:gd name="connsiteY23" fmla="*/ 277385 h 785485"/>
                <a:gd name="connsiteX24" fmla="*/ 2464057 w 3344252"/>
                <a:gd name="connsiteY24" fmla="*/ 262113 h 785485"/>
                <a:gd name="connsiteX25" fmla="*/ 2436276 w 3344252"/>
                <a:gd name="connsiteY25" fmla="*/ 297043 h 785485"/>
                <a:gd name="connsiteX26" fmla="*/ 2472505 w 3344252"/>
                <a:gd name="connsiteY26" fmla="*/ 287133 h 785485"/>
                <a:gd name="connsiteX27" fmla="*/ 2441150 w 3344252"/>
                <a:gd name="connsiteY27" fmla="*/ 319788 h 785485"/>
                <a:gd name="connsiteX28" fmla="*/ 2441150 w 3344252"/>
                <a:gd name="connsiteY28" fmla="*/ 327911 h 785485"/>
                <a:gd name="connsiteX29" fmla="*/ 2261627 w 3344252"/>
                <a:gd name="connsiteY29" fmla="*/ 507596 h 785485"/>
                <a:gd name="connsiteX30" fmla="*/ 2164799 w 3344252"/>
                <a:gd name="connsiteY30" fmla="*/ 479165 h 785485"/>
                <a:gd name="connsiteX31" fmla="*/ 2179908 w 3344252"/>
                <a:gd name="connsiteY31" fmla="*/ 479977 h 785485"/>
                <a:gd name="connsiteX32" fmla="*/ 2258378 w 3344252"/>
                <a:gd name="connsiteY32" fmla="*/ 453008 h 785485"/>
                <a:gd name="connsiteX33" fmla="*/ 2199404 w 3344252"/>
                <a:gd name="connsiteY33" fmla="*/ 409143 h 785485"/>
                <a:gd name="connsiteX34" fmla="*/ 2211263 w 3344252"/>
                <a:gd name="connsiteY34" fmla="*/ 410280 h 785485"/>
                <a:gd name="connsiteX35" fmla="*/ 2227835 w 3344252"/>
                <a:gd name="connsiteY35" fmla="*/ 408006 h 785485"/>
                <a:gd name="connsiteX36" fmla="*/ 2177146 w 3344252"/>
                <a:gd name="connsiteY36" fmla="*/ 346270 h 785485"/>
                <a:gd name="connsiteX37" fmla="*/ 2177308 w 3344252"/>
                <a:gd name="connsiteY37" fmla="*/ 345457 h 785485"/>
                <a:gd name="connsiteX38" fmla="*/ 2205902 w 3344252"/>
                <a:gd name="connsiteY38" fmla="*/ 353256 h 785485"/>
                <a:gd name="connsiteX39" fmla="*/ 2177796 w 3344252"/>
                <a:gd name="connsiteY39" fmla="*/ 300780 h 785485"/>
                <a:gd name="connsiteX40" fmla="*/ 2186244 w 3344252"/>
                <a:gd name="connsiteY40" fmla="*/ 269099 h 785485"/>
                <a:gd name="connsiteX41" fmla="*/ 2316377 w 3344252"/>
                <a:gd name="connsiteY41" fmla="*/ 335060 h 785485"/>
                <a:gd name="connsiteX42" fmla="*/ 2314753 w 3344252"/>
                <a:gd name="connsiteY42" fmla="*/ 320600 h 785485"/>
                <a:gd name="connsiteX43" fmla="*/ 2377789 w 3344252"/>
                <a:gd name="connsiteY43" fmla="*/ 257564 h 785485"/>
                <a:gd name="connsiteX44" fmla="*/ 1739631 w 3344252"/>
                <a:gd name="connsiteY44" fmla="*/ 257564 h 785485"/>
                <a:gd name="connsiteX45" fmla="*/ 1785770 w 3344252"/>
                <a:gd name="connsiteY45" fmla="*/ 277385 h 785485"/>
                <a:gd name="connsiteX46" fmla="*/ 1825899 w 3344252"/>
                <a:gd name="connsiteY46" fmla="*/ 262113 h 785485"/>
                <a:gd name="connsiteX47" fmla="*/ 1798118 w 3344252"/>
                <a:gd name="connsiteY47" fmla="*/ 297043 h 785485"/>
                <a:gd name="connsiteX48" fmla="*/ 1834347 w 3344252"/>
                <a:gd name="connsiteY48" fmla="*/ 287133 h 785485"/>
                <a:gd name="connsiteX49" fmla="*/ 1802992 w 3344252"/>
                <a:gd name="connsiteY49" fmla="*/ 319788 h 785485"/>
                <a:gd name="connsiteX50" fmla="*/ 1802992 w 3344252"/>
                <a:gd name="connsiteY50" fmla="*/ 327911 h 785485"/>
                <a:gd name="connsiteX51" fmla="*/ 1623469 w 3344252"/>
                <a:gd name="connsiteY51" fmla="*/ 507596 h 785485"/>
                <a:gd name="connsiteX52" fmla="*/ 1526641 w 3344252"/>
                <a:gd name="connsiteY52" fmla="*/ 479165 h 785485"/>
                <a:gd name="connsiteX53" fmla="*/ 1541750 w 3344252"/>
                <a:gd name="connsiteY53" fmla="*/ 479977 h 785485"/>
                <a:gd name="connsiteX54" fmla="*/ 1620220 w 3344252"/>
                <a:gd name="connsiteY54" fmla="*/ 453008 h 785485"/>
                <a:gd name="connsiteX55" fmla="*/ 1561246 w 3344252"/>
                <a:gd name="connsiteY55" fmla="*/ 409143 h 785485"/>
                <a:gd name="connsiteX56" fmla="*/ 1573105 w 3344252"/>
                <a:gd name="connsiteY56" fmla="*/ 410280 h 785485"/>
                <a:gd name="connsiteX57" fmla="*/ 1589677 w 3344252"/>
                <a:gd name="connsiteY57" fmla="*/ 408006 h 785485"/>
                <a:gd name="connsiteX58" fmla="*/ 1538988 w 3344252"/>
                <a:gd name="connsiteY58" fmla="*/ 346270 h 785485"/>
                <a:gd name="connsiteX59" fmla="*/ 1539150 w 3344252"/>
                <a:gd name="connsiteY59" fmla="*/ 345457 h 785485"/>
                <a:gd name="connsiteX60" fmla="*/ 1567744 w 3344252"/>
                <a:gd name="connsiteY60" fmla="*/ 353256 h 785485"/>
                <a:gd name="connsiteX61" fmla="*/ 1539638 w 3344252"/>
                <a:gd name="connsiteY61" fmla="*/ 300780 h 785485"/>
                <a:gd name="connsiteX62" fmla="*/ 1548086 w 3344252"/>
                <a:gd name="connsiteY62" fmla="*/ 269099 h 785485"/>
                <a:gd name="connsiteX63" fmla="*/ 1678219 w 3344252"/>
                <a:gd name="connsiteY63" fmla="*/ 335060 h 785485"/>
                <a:gd name="connsiteX64" fmla="*/ 1676595 w 3344252"/>
                <a:gd name="connsiteY64" fmla="*/ 320600 h 785485"/>
                <a:gd name="connsiteX65" fmla="*/ 1739631 w 3344252"/>
                <a:gd name="connsiteY65" fmla="*/ 257564 h 785485"/>
                <a:gd name="connsiteX66" fmla="*/ 1101332 w 3344252"/>
                <a:gd name="connsiteY66" fmla="*/ 257564 h 785485"/>
                <a:gd name="connsiteX67" fmla="*/ 1147471 w 3344252"/>
                <a:gd name="connsiteY67" fmla="*/ 277385 h 785485"/>
                <a:gd name="connsiteX68" fmla="*/ 1187600 w 3344252"/>
                <a:gd name="connsiteY68" fmla="*/ 262113 h 785485"/>
                <a:gd name="connsiteX69" fmla="*/ 1159819 w 3344252"/>
                <a:gd name="connsiteY69" fmla="*/ 297043 h 785485"/>
                <a:gd name="connsiteX70" fmla="*/ 1196048 w 3344252"/>
                <a:gd name="connsiteY70" fmla="*/ 287133 h 785485"/>
                <a:gd name="connsiteX71" fmla="*/ 1164693 w 3344252"/>
                <a:gd name="connsiteY71" fmla="*/ 319788 h 785485"/>
                <a:gd name="connsiteX72" fmla="*/ 1164693 w 3344252"/>
                <a:gd name="connsiteY72" fmla="*/ 327911 h 785485"/>
                <a:gd name="connsiteX73" fmla="*/ 985170 w 3344252"/>
                <a:gd name="connsiteY73" fmla="*/ 507596 h 785485"/>
                <a:gd name="connsiteX74" fmla="*/ 888342 w 3344252"/>
                <a:gd name="connsiteY74" fmla="*/ 479165 h 785485"/>
                <a:gd name="connsiteX75" fmla="*/ 903451 w 3344252"/>
                <a:gd name="connsiteY75" fmla="*/ 479977 h 785485"/>
                <a:gd name="connsiteX76" fmla="*/ 981921 w 3344252"/>
                <a:gd name="connsiteY76" fmla="*/ 453008 h 785485"/>
                <a:gd name="connsiteX77" fmla="*/ 922947 w 3344252"/>
                <a:gd name="connsiteY77" fmla="*/ 409143 h 785485"/>
                <a:gd name="connsiteX78" fmla="*/ 934806 w 3344252"/>
                <a:gd name="connsiteY78" fmla="*/ 410280 h 785485"/>
                <a:gd name="connsiteX79" fmla="*/ 951378 w 3344252"/>
                <a:gd name="connsiteY79" fmla="*/ 408006 h 785485"/>
                <a:gd name="connsiteX80" fmla="*/ 900689 w 3344252"/>
                <a:gd name="connsiteY80" fmla="*/ 346270 h 785485"/>
                <a:gd name="connsiteX81" fmla="*/ 900851 w 3344252"/>
                <a:gd name="connsiteY81" fmla="*/ 345457 h 785485"/>
                <a:gd name="connsiteX82" fmla="*/ 929445 w 3344252"/>
                <a:gd name="connsiteY82" fmla="*/ 353256 h 785485"/>
                <a:gd name="connsiteX83" fmla="*/ 901339 w 3344252"/>
                <a:gd name="connsiteY83" fmla="*/ 300780 h 785485"/>
                <a:gd name="connsiteX84" fmla="*/ 909787 w 3344252"/>
                <a:gd name="connsiteY84" fmla="*/ 269099 h 785485"/>
                <a:gd name="connsiteX85" fmla="*/ 1039920 w 3344252"/>
                <a:gd name="connsiteY85" fmla="*/ 335060 h 785485"/>
                <a:gd name="connsiteX86" fmla="*/ 1038296 w 3344252"/>
                <a:gd name="connsiteY86" fmla="*/ 320600 h 785485"/>
                <a:gd name="connsiteX87" fmla="*/ 1101332 w 3344252"/>
                <a:gd name="connsiteY87" fmla="*/ 257564 h 785485"/>
                <a:gd name="connsiteX88" fmla="*/ 457299 w 3344252"/>
                <a:gd name="connsiteY88" fmla="*/ 257564 h 785485"/>
                <a:gd name="connsiteX89" fmla="*/ 503438 w 3344252"/>
                <a:gd name="connsiteY89" fmla="*/ 277385 h 785485"/>
                <a:gd name="connsiteX90" fmla="*/ 543567 w 3344252"/>
                <a:gd name="connsiteY90" fmla="*/ 262113 h 785485"/>
                <a:gd name="connsiteX91" fmla="*/ 515786 w 3344252"/>
                <a:gd name="connsiteY91" fmla="*/ 297043 h 785485"/>
                <a:gd name="connsiteX92" fmla="*/ 552015 w 3344252"/>
                <a:gd name="connsiteY92" fmla="*/ 287133 h 785485"/>
                <a:gd name="connsiteX93" fmla="*/ 520660 w 3344252"/>
                <a:gd name="connsiteY93" fmla="*/ 319788 h 785485"/>
                <a:gd name="connsiteX94" fmla="*/ 520660 w 3344252"/>
                <a:gd name="connsiteY94" fmla="*/ 327911 h 785485"/>
                <a:gd name="connsiteX95" fmla="*/ 341137 w 3344252"/>
                <a:gd name="connsiteY95" fmla="*/ 507596 h 785485"/>
                <a:gd name="connsiteX96" fmla="*/ 244309 w 3344252"/>
                <a:gd name="connsiteY96" fmla="*/ 479165 h 785485"/>
                <a:gd name="connsiteX97" fmla="*/ 259418 w 3344252"/>
                <a:gd name="connsiteY97" fmla="*/ 479977 h 785485"/>
                <a:gd name="connsiteX98" fmla="*/ 337888 w 3344252"/>
                <a:gd name="connsiteY98" fmla="*/ 453008 h 785485"/>
                <a:gd name="connsiteX99" fmla="*/ 278914 w 3344252"/>
                <a:gd name="connsiteY99" fmla="*/ 409143 h 785485"/>
                <a:gd name="connsiteX100" fmla="*/ 290773 w 3344252"/>
                <a:gd name="connsiteY100" fmla="*/ 410280 h 785485"/>
                <a:gd name="connsiteX101" fmla="*/ 307345 w 3344252"/>
                <a:gd name="connsiteY101" fmla="*/ 408006 h 785485"/>
                <a:gd name="connsiteX102" fmla="*/ 256656 w 3344252"/>
                <a:gd name="connsiteY102" fmla="*/ 346270 h 785485"/>
                <a:gd name="connsiteX103" fmla="*/ 256819 w 3344252"/>
                <a:gd name="connsiteY103" fmla="*/ 345457 h 785485"/>
                <a:gd name="connsiteX104" fmla="*/ 285412 w 3344252"/>
                <a:gd name="connsiteY104" fmla="*/ 353256 h 785485"/>
                <a:gd name="connsiteX105" fmla="*/ 257306 w 3344252"/>
                <a:gd name="connsiteY105" fmla="*/ 300780 h 785485"/>
                <a:gd name="connsiteX106" fmla="*/ 265754 w 3344252"/>
                <a:gd name="connsiteY106" fmla="*/ 269099 h 785485"/>
                <a:gd name="connsiteX107" fmla="*/ 395887 w 3344252"/>
                <a:gd name="connsiteY107" fmla="*/ 335060 h 785485"/>
                <a:gd name="connsiteX108" fmla="*/ 394263 w 3344252"/>
                <a:gd name="connsiteY108" fmla="*/ 320600 h 785485"/>
                <a:gd name="connsiteX109" fmla="*/ 457299 w 3344252"/>
                <a:gd name="connsiteY109" fmla="*/ 257564 h 785485"/>
                <a:gd name="connsiteX110" fmla="*/ 2956810 w 3344252"/>
                <a:gd name="connsiteY110" fmla="*/ 108260 h 785485"/>
                <a:gd name="connsiteX111" fmla="*/ 2682571 w 3344252"/>
                <a:gd name="connsiteY111" fmla="*/ 382499 h 785485"/>
                <a:gd name="connsiteX112" fmla="*/ 2956810 w 3344252"/>
                <a:gd name="connsiteY112" fmla="*/ 656738 h 785485"/>
                <a:gd name="connsiteX113" fmla="*/ 3231049 w 3344252"/>
                <a:gd name="connsiteY113" fmla="*/ 382499 h 785485"/>
                <a:gd name="connsiteX114" fmla="*/ 2956810 w 3344252"/>
                <a:gd name="connsiteY114" fmla="*/ 108260 h 785485"/>
                <a:gd name="connsiteX115" fmla="*/ 2318652 w 3344252"/>
                <a:gd name="connsiteY115" fmla="*/ 108260 h 785485"/>
                <a:gd name="connsiteX116" fmla="*/ 2044413 w 3344252"/>
                <a:gd name="connsiteY116" fmla="*/ 382499 h 785485"/>
                <a:gd name="connsiteX117" fmla="*/ 2318652 w 3344252"/>
                <a:gd name="connsiteY117" fmla="*/ 656738 h 785485"/>
                <a:gd name="connsiteX118" fmla="*/ 2592891 w 3344252"/>
                <a:gd name="connsiteY118" fmla="*/ 382499 h 785485"/>
                <a:gd name="connsiteX119" fmla="*/ 2318652 w 3344252"/>
                <a:gd name="connsiteY119" fmla="*/ 108260 h 785485"/>
                <a:gd name="connsiteX120" fmla="*/ 1680494 w 3344252"/>
                <a:gd name="connsiteY120" fmla="*/ 108260 h 785485"/>
                <a:gd name="connsiteX121" fmla="*/ 1406255 w 3344252"/>
                <a:gd name="connsiteY121" fmla="*/ 382499 h 785485"/>
                <a:gd name="connsiteX122" fmla="*/ 1680494 w 3344252"/>
                <a:gd name="connsiteY122" fmla="*/ 656738 h 785485"/>
                <a:gd name="connsiteX123" fmla="*/ 1954733 w 3344252"/>
                <a:gd name="connsiteY123" fmla="*/ 382499 h 785485"/>
                <a:gd name="connsiteX124" fmla="*/ 1680494 w 3344252"/>
                <a:gd name="connsiteY124" fmla="*/ 108260 h 785485"/>
                <a:gd name="connsiteX125" fmla="*/ 1042195 w 3344252"/>
                <a:gd name="connsiteY125" fmla="*/ 108260 h 785485"/>
                <a:gd name="connsiteX126" fmla="*/ 767956 w 3344252"/>
                <a:gd name="connsiteY126" fmla="*/ 382499 h 785485"/>
                <a:gd name="connsiteX127" fmla="*/ 1042195 w 3344252"/>
                <a:gd name="connsiteY127" fmla="*/ 656738 h 785485"/>
                <a:gd name="connsiteX128" fmla="*/ 1316434 w 3344252"/>
                <a:gd name="connsiteY128" fmla="*/ 382499 h 785485"/>
                <a:gd name="connsiteX129" fmla="*/ 1042195 w 3344252"/>
                <a:gd name="connsiteY129" fmla="*/ 108260 h 785485"/>
                <a:gd name="connsiteX130" fmla="*/ 398162 w 3344252"/>
                <a:gd name="connsiteY130" fmla="*/ 108260 h 785485"/>
                <a:gd name="connsiteX131" fmla="*/ 123923 w 3344252"/>
                <a:gd name="connsiteY131" fmla="*/ 382499 h 785485"/>
                <a:gd name="connsiteX132" fmla="*/ 398162 w 3344252"/>
                <a:gd name="connsiteY132" fmla="*/ 656738 h 785485"/>
                <a:gd name="connsiteX133" fmla="*/ 672401 w 3344252"/>
                <a:gd name="connsiteY133" fmla="*/ 382499 h 785485"/>
                <a:gd name="connsiteX134" fmla="*/ 398162 w 3344252"/>
                <a:gd name="connsiteY134" fmla="*/ 108260 h 785485"/>
                <a:gd name="connsiteX135" fmla="*/ 0 w 3344252"/>
                <a:gd name="connsiteY135" fmla="*/ 0 h 785485"/>
                <a:gd name="connsiteX136" fmla="*/ 3344252 w 3344252"/>
                <a:gd name="connsiteY136" fmla="*/ 0 h 785485"/>
                <a:gd name="connsiteX137" fmla="*/ 3344252 w 3344252"/>
                <a:gd name="connsiteY137" fmla="*/ 785485 h 785485"/>
                <a:gd name="connsiteX138" fmla="*/ 0 w 3344252"/>
                <a:gd name="connsiteY138" fmla="*/ 785485 h 78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3344252" h="785485">
                  <a:moveTo>
                    <a:pt x="3015947" y="257564"/>
                  </a:moveTo>
                  <a:cubicBezTo>
                    <a:pt x="3034305" y="257564"/>
                    <a:pt x="3050552" y="265200"/>
                    <a:pt x="3062086" y="277385"/>
                  </a:cubicBezTo>
                  <a:cubicBezTo>
                    <a:pt x="3076546" y="274623"/>
                    <a:pt x="3090030" y="269262"/>
                    <a:pt x="3102215" y="262113"/>
                  </a:cubicBezTo>
                  <a:cubicBezTo>
                    <a:pt x="3097504" y="276897"/>
                    <a:pt x="3087431" y="289245"/>
                    <a:pt x="3074434" y="297043"/>
                  </a:cubicBezTo>
                  <a:cubicBezTo>
                    <a:pt x="3087268" y="295418"/>
                    <a:pt x="3099453" y="292169"/>
                    <a:pt x="3110663" y="287133"/>
                  </a:cubicBezTo>
                  <a:cubicBezTo>
                    <a:pt x="3102215" y="299643"/>
                    <a:pt x="3091492" y="310853"/>
                    <a:pt x="3079308" y="319788"/>
                  </a:cubicBezTo>
                  <a:cubicBezTo>
                    <a:pt x="3079308" y="322387"/>
                    <a:pt x="3079308" y="325149"/>
                    <a:pt x="3079308" y="327911"/>
                  </a:cubicBezTo>
                  <a:cubicBezTo>
                    <a:pt x="3079308" y="411255"/>
                    <a:pt x="3015947" y="507596"/>
                    <a:pt x="2899785" y="507596"/>
                  </a:cubicBezTo>
                  <a:cubicBezTo>
                    <a:pt x="2864043" y="507596"/>
                    <a:pt x="2831063" y="497198"/>
                    <a:pt x="2802957" y="479165"/>
                  </a:cubicBezTo>
                  <a:cubicBezTo>
                    <a:pt x="2807993" y="479815"/>
                    <a:pt x="2813030" y="479977"/>
                    <a:pt x="2818066" y="479977"/>
                  </a:cubicBezTo>
                  <a:cubicBezTo>
                    <a:pt x="2847634" y="479977"/>
                    <a:pt x="2874928" y="469904"/>
                    <a:pt x="2896536" y="453008"/>
                  </a:cubicBezTo>
                  <a:cubicBezTo>
                    <a:pt x="2868917" y="452521"/>
                    <a:pt x="2845522" y="434162"/>
                    <a:pt x="2837562" y="409143"/>
                  </a:cubicBezTo>
                  <a:cubicBezTo>
                    <a:pt x="2841461" y="409955"/>
                    <a:pt x="2845360" y="410280"/>
                    <a:pt x="2849421" y="410280"/>
                  </a:cubicBezTo>
                  <a:cubicBezTo>
                    <a:pt x="2855108" y="410280"/>
                    <a:pt x="2860794" y="409468"/>
                    <a:pt x="2865993" y="408006"/>
                  </a:cubicBezTo>
                  <a:cubicBezTo>
                    <a:pt x="2837237" y="402320"/>
                    <a:pt x="2815304" y="376813"/>
                    <a:pt x="2815304" y="346270"/>
                  </a:cubicBezTo>
                  <a:cubicBezTo>
                    <a:pt x="2815304" y="345945"/>
                    <a:pt x="2815304" y="345620"/>
                    <a:pt x="2815467" y="345457"/>
                  </a:cubicBezTo>
                  <a:cubicBezTo>
                    <a:pt x="2823915" y="350169"/>
                    <a:pt x="2833663" y="352931"/>
                    <a:pt x="2844060" y="353256"/>
                  </a:cubicBezTo>
                  <a:cubicBezTo>
                    <a:pt x="2827164" y="341883"/>
                    <a:pt x="2815954" y="322712"/>
                    <a:pt x="2815954" y="300780"/>
                  </a:cubicBezTo>
                  <a:cubicBezTo>
                    <a:pt x="2815954" y="289245"/>
                    <a:pt x="2819041" y="278360"/>
                    <a:pt x="2824402" y="269099"/>
                  </a:cubicBezTo>
                  <a:cubicBezTo>
                    <a:pt x="2855595" y="307278"/>
                    <a:pt x="2902060" y="332298"/>
                    <a:pt x="2954536" y="335060"/>
                  </a:cubicBezTo>
                  <a:cubicBezTo>
                    <a:pt x="2953398" y="330348"/>
                    <a:pt x="2952911" y="325474"/>
                    <a:pt x="2952911" y="320600"/>
                  </a:cubicBezTo>
                  <a:cubicBezTo>
                    <a:pt x="2952911" y="285671"/>
                    <a:pt x="2981180" y="257564"/>
                    <a:pt x="3015947" y="257564"/>
                  </a:cubicBezTo>
                  <a:close/>
                  <a:moveTo>
                    <a:pt x="2377789" y="257564"/>
                  </a:moveTo>
                  <a:cubicBezTo>
                    <a:pt x="2396147" y="257564"/>
                    <a:pt x="2412393" y="265200"/>
                    <a:pt x="2423928" y="277385"/>
                  </a:cubicBezTo>
                  <a:cubicBezTo>
                    <a:pt x="2438388" y="274623"/>
                    <a:pt x="2451872" y="269262"/>
                    <a:pt x="2464057" y="262113"/>
                  </a:cubicBezTo>
                  <a:cubicBezTo>
                    <a:pt x="2459345" y="276897"/>
                    <a:pt x="2449273" y="289245"/>
                    <a:pt x="2436276" y="297043"/>
                  </a:cubicBezTo>
                  <a:cubicBezTo>
                    <a:pt x="2449110" y="295418"/>
                    <a:pt x="2461295" y="292169"/>
                    <a:pt x="2472505" y="287133"/>
                  </a:cubicBezTo>
                  <a:cubicBezTo>
                    <a:pt x="2464057" y="299643"/>
                    <a:pt x="2453334" y="310853"/>
                    <a:pt x="2441150" y="319788"/>
                  </a:cubicBezTo>
                  <a:cubicBezTo>
                    <a:pt x="2441150" y="322387"/>
                    <a:pt x="2441150" y="325149"/>
                    <a:pt x="2441150" y="327911"/>
                  </a:cubicBezTo>
                  <a:cubicBezTo>
                    <a:pt x="2441150" y="411255"/>
                    <a:pt x="2377789" y="507596"/>
                    <a:pt x="2261627" y="507596"/>
                  </a:cubicBezTo>
                  <a:cubicBezTo>
                    <a:pt x="2225885" y="507596"/>
                    <a:pt x="2192905" y="497198"/>
                    <a:pt x="2164799" y="479165"/>
                  </a:cubicBezTo>
                  <a:cubicBezTo>
                    <a:pt x="2169835" y="479815"/>
                    <a:pt x="2174872" y="479977"/>
                    <a:pt x="2179908" y="479977"/>
                  </a:cubicBezTo>
                  <a:cubicBezTo>
                    <a:pt x="2209476" y="479977"/>
                    <a:pt x="2236770" y="469904"/>
                    <a:pt x="2258378" y="453008"/>
                  </a:cubicBezTo>
                  <a:cubicBezTo>
                    <a:pt x="2230759" y="452521"/>
                    <a:pt x="2207364" y="434162"/>
                    <a:pt x="2199404" y="409143"/>
                  </a:cubicBezTo>
                  <a:cubicBezTo>
                    <a:pt x="2203303" y="409955"/>
                    <a:pt x="2207202" y="410280"/>
                    <a:pt x="2211263" y="410280"/>
                  </a:cubicBezTo>
                  <a:cubicBezTo>
                    <a:pt x="2216950" y="410280"/>
                    <a:pt x="2222636" y="409468"/>
                    <a:pt x="2227835" y="408006"/>
                  </a:cubicBezTo>
                  <a:cubicBezTo>
                    <a:pt x="2199079" y="402320"/>
                    <a:pt x="2177146" y="376813"/>
                    <a:pt x="2177146" y="346270"/>
                  </a:cubicBezTo>
                  <a:cubicBezTo>
                    <a:pt x="2177146" y="345945"/>
                    <a:pt x="2177146" y="345620"/>
                    <a:pt x="2177308" y="345457"/>
                  </a:cubicBezTo>
                  <a:cubicBezTo>
                    <a:pt x="2185757" y="350169"/>
                    <a:pt x="2195504" y="352931"/>
                    <a:pt x="2205902" y="353256"/>
                  </a:cubicBezTo>
                  <a:cubicBezTo>
                    <a:pt x="2189006" y="341883"/>
                    <a:pt x="2177796" y="322712"/>
                    <a:pt x="2177796" y="300780"/>
                  </a:cubicBezTo>
                  <a:cubicBezTo>
                    <a:pt x="2177796" y="289245"/>
                    <a:pt x="2180883" y="278360"/>
                    <a:pt x="2186244" y="269099"/>
                  </a:cubicBezTo>
                  <a:cubicBezTo>
                    <a:pt x="2217437" y="307278"/>
                    <a:pt x="2263902" y="332298"/>
                    <a:pt x="2316377" y="335060"/>
                  </a:cubicBezTo>
                  <a:cubicBezTo>
                    <a:pt x="2315240" y="330348"/>
                    <a:pt x="2314753" y="325474"/>
                    <a:pt x="2314753" y="320600"/>
                  </a:cubicBezTo>
                  <a:cubicBezTo>
                    <a:pt x="2314753" y="285671"/>
                    <a:pt x="2343021" y="257564"/>
                    <a:pt x="2377789" y="257564"/>
                  </a:cubicBezTo>
                  <a:close/>
                  <a:moveTo>
                    <a:pt x="1739631" y="257564"/>
                  </a:moveTo>
                  <a:cubicBezTo>
                    <a:pt x="1757989" y="257564"/>
                    <a:pt x="1774235" y="265200"/>
                    <a:pt x="1785770" y="277385"/>
                  </a:cubicBezTo>
                  <a:cubicBezTo>
                    <a:pt x="1800230" y="274623"/>
                    <a:pt x="1813714" y="269262"/>
                    <a:pt x="1825899" y="262113"/>
                  </a:cubicBezTo>
                  <a:cubicBezTo>
                    <a:pt x="1821187" y="276897"/>
                    <a:pt x="1811115" y="289245"/>
                    <a:pt x="1798118" y="297043"/>
                  </a:cubicBezTo>
                  <a:cubicBezTo>
                    <a:pt x="1810952" y="295418"/>
                    <a:pt x="1823137" y="292169"/>
                    <a:pt x="1834347" y="287133"/>
                  </a:cubicBezTo>
                  <a:cubicBezTo>
                    <a:pt x="1825899" y="299643"/>
                    <a:pt x="1815176" y="310853"/>
                    <a:pt x="1802992" y="319788"/>
                  </a:cubicBezTo>
                  <a:cubicBezTo>
                    <a:pt x="1802992" y="322387"/>
                    <a:pt x="1802992" y="325149"/>
                    <a:pt x="1802992" y="327911"/>
                  </a:cubicBezTo>
                  <a:cubicBezTo>
                    <a:pt x="1802992" y="411255"/>
                    <a:pt x="1739631" y="507596"/>
                    <a:pt x="1623469" y="507596"/>
                  </a:cubicBezTo>
                  <a:cubicBezTo>
                    <a:pt x="1587727" y="507596"/>
                    <a:pt x="1554747" y="497198"/>
                    <a:pt x="1526641" y="479165"/>
                  </a:cubicBezTo>
                  <a:cubicBezTo>
                    <a:pt x="1531677" y="479815"/>
                    <a:pt x="1536714" y="479977"/>
                    <a:pt x="1541750" y="479977"/>
                  </a:cubicBezTo>
                  <a:cubicBezTo>
                    <a:pt x="1571318" y="479977"/>
                    <a:pt x="1598612" y="469904"/>
                    <a:pt x="1620220" y="453008"/>
                  </a:cubicBezTo>
                  <a:cubicBezTo>
                    <a:pt x="1592601" y="452521"/>
                    <a:pt x="1569206" y="434162"/>
                    <a:pt x="1561246" y="409143"/>
                  </a:cubicBezTo>
                  <a:cubicBezTo>
                    <a:pt x="1565145" y="409955"/>
                    <a:pt x="1569044" y="410280"/>
                    <a:pt x="1573105" y="410280"/>
                  </a:cubicBezTo>
                  <a:cubicBezTo>
                    <a:pt x="1578792" y="410280"/>
                    <a:pt x="1584478" y="409468"/>
                    <a:pt x="1589677" y="408006"/>
                  </a:cubicBezTo>
                  <a:cubicBezTo>
                    <a:pt x="1560921" y="402320"/>
                    <a:pt x="1538988" y="376813"/>
                    <a:pt x="1538988" y="346270"/>
                  </a:cubicBezTo>
                  <a:cubicBezTo>
                    <a:pt x="1538988" y="345945"/>
                    <a:pt x="1538988" y="345620"/>
                    <a:pt x="1539150" y="345457"/>
                  </a:cubicBezTo>
                  <a:cubicBezTo>
                    <a:pt x="1547599" y="350169"/>
                    <a:pt x="1557346" y="352931"/>
                    <a:pt x="1567744" y="353256"/>
                  </a:cubicBezTo>
                  <a:cubicBezTo>
                    <a:pt x="1550848" y="341883"/>
                    <a:pt x="1539638" y="322712"/>
                    <a:pt x="1539638" y="300780"/>
                  </a:cubicBezTo>
                  <a:cubicBezTo>
                    <a:pt x="1539638" y="289245"/>
                    <a:pt x="1542725" y="278360"/>
                    <a:pt x="1548086" y="269099"/>
                  </a:cubicBezTo>
                  <a:cubicBezTo>
                    <a:pt x="1579279" y="307278"/>
                    <a:pt x="1625744" y="332298"/>
                    <a:pt x="1678219" y="335060"/>
                  </a:cubicBezTo>
                  <a:cubicBezTo>
                    <a:pt x="1677082" y="330348"/>
                    <a:pt x="1676595" y="325474"/>
                    <a:pt x="1676595" y="320600"/>
                  </a:cubicBezTo>
                  <a:cubicBezTo>
                    <a:pt x="1676595" y="285671"/>
                    <a:pt x="1704863" y="257564"/>
                    <a:pt x="1739631" y="257564"/>
                  </a:cubicBezTo>
                  <a:close/>
                  <a:moveTo>
                    <a:pt x="1101332" y="257564"/>
                  </a:moveTo>
                  <a:cubicBezTo>
                    <a:pt x="1119690" y="257564"/>
                    <a:pt x="1135936" y="265200"/>
                    <a:pt x="1147471" y="277385"/>
                  </a:cubicBezTo>
                  <a:cubicBezTo>
                    <a:pt x="1161931" y="274623"/>
                    <a:pt x="1175415" y="269262"/>
                    <a:pt x="1187600" y="262113"/>
                  </a:cubicBezTo>
                  <a:cubicBezTo>
                    <a:pt x="1182888" y="276897"/>
                    <a:pt x="1172816" y="289245"/>
                    <a:pt x="1159819" y="297043"/>
                  </a:cubicBezTo>
                  <a:cubicBezTo>
                    <a:pt x="1172653" y="295418"/>
                    <a:pt x="1184838" y="292169"/>
                    <a:pt x="1196048" y="287133"/>
                  </a:cubicBezTo>
                  <a:cubicBezTo>
                    <a:pt x="1187600" y="299643"/>
                    <a:pt x="1176877" y="310853"/>
                    <a:pt x="1164693" y="319788"/>
                  </a:cubicBezTo>
                  <a:cubicBezTo>
                    <a:pt x="1164693" y="322387"/>
                    <a:pt x="1164693" y="325149"/>
                    <a:pt x="1164693" y="327911"/>
                  </a:cubicBezTo>
                  <a:cubicBezTo>
                    <a:pt x="1164693" y="411255"/>
                    <a:pt x="1101332" y="507596"/>
                    <a:pt x="985170" y="507596"/>
                  </a:cubicBezTo>
                  <a:cubicBezTo>
                    <a:pt x="949428" y="507596"/>
                    <a:pt x="916448" y="497198"/>
                    <a:pt x="888342" y="479165"/>
                  </a:cubicBezTo>
                  <a:cubicBezTo>
                    <a:pt x="893378" y="479815"/>
                    <a:pt x="898415" y="479977"/>
                    <a:pt x="903451" y="479977"/>
                  </a:cubicBezTo>
                  <a:cubicBezTo>
                    <a:pt x="933019" y="479977"/>
                    <a:pt x="960313" y="469904"/>
                    <a:pt x="981921" y="453008"/>
                  </a:cubicBezTo>
                  <a:cubicBezTo>
                    <a:pt x="954302" y="452521"/>
                    <a:pt x="930907" y="434162"/>
                    <a:pt x="922947" y="409143"/>
                  </a:cubicBezTo>
                  <a:cubicBezTo>
                    <a:pt x="926846" y="409955"/>
                    <a:pt x="930745" y="410280"/>
                    <a:pt x="934806" y="410280"/>
                  </a:cubicBezTo>
                  <a:cubicBezTo>
                    <a:pt x="940493" y="410280"/>
                    <a:pt x="946179" y="409468"/>
                    <a:pt x="951378" y="408006"/>
                  </a:cubicBezTo>
                  <a:cubicBezTo>
                    <a:pt x="922622" y="402320"/>
                    <a:pt x="900689" y="376813"/>
                    <a:pt x="900689" y="346270"/>
                  </a:cubicBezTo>
                  <a:cubicBezTo>
                    <a:pt x="900689" y="345945"/>
                    <a:pt x="900689" y="345620"/>
                    <a:pt x="900851" y="345457"/>
                  </a:cubicBezTo>
                  <a:cubicBezTo>
                    <a:pt x="909300" y="350169"/>
                    <a:pt x="919047" y="352931"/>
                    <a:pt x="929445" y="353256"/>
                  </a:cubicBezTo>
                  <a:cubicBezTo>
                    <a:pt x="912549" y="341883"/>
                    <a:pt x="901339" y="322712"/>
                    <a:pt x="901339" y="300780"/>
                  </a:cubicBezTo>
                  <a:cubicBezTo>
                    <a:pt x="901339" y="289245"/>
                    <a:pt x="904426" y="278360"/>
                    <a:pt x="909787" y="269099"/>
                  </a:cubicBezTo>
                  <a:cubicBezTo>
                    <a:pt x="940980" y="307278"/>
                    <a:pt x="987445" y="332298"/>
                    <a:pt x="1039920" y="335060"/>
                  </a:cubicBezTo>
                  <a:cubicBezTo>
                    <a:pt x="1038783" y="330348"/>
                    <a:pt x="1038296" y="325474"/>
                    <a:pt x="1038296" y="320600"/>
                  </a:cubicBezTo>
                  <a:cubicBezTo>
                    <a:pt x="1038296" y="285671"/>
                    <a:pt x="1066564" y="257564"/>
                    <a:pt x="1101332" y="257564"/>
                  </a:cubicBezTo>
                  <a:close/>
                  <a:moveTo>
                    <a:pt x="457299" y="257564"/>
                  </a:moveTo>
                  <a:cubicBezTo>
                    <a:pt x="475657" y="257564"/>
                    <a:pt x="491903" y="265200"/>
                    <a:pt x="503438" y="277385"/>
                  </a:cubicBezTo>
                  <a:cubicBezTo>
                    <a:pt x="517898" y="274623"/>
                    <a:pt x="531382" y="269262"/>
                    <a:pt x="543567" y="262113"/>
                  </a:cubicBezTo>
                  <a:cubicBezTo>
                    <a:pt x="538856" y="276897"/>
                    <a:pt x="528783" y="289245"/>
                    <a:pt x="515786" y="297043"/>
                  </a:cubicBezTo>
                  <a:cubicBezTo>
                    <a:pt x="528620" y="295418"/>
                    <a:pt x="540805" y="292169"/>
                    <a:pt x="552015" y="287133"/>
                  </a:cubicBezTo>
                  <a:cubicBezTo>
                    <a:pt x="543567" y="299643"/>
                    <a:pt x="532844" y="310853"/>
                    <a:pt x="520660" y="319788"/>
                  </a:cubicBezTo>
                  <a:cubicBezTo>
                    <a:pt x="520660" y="322387"/>
                    <a:pt x="520660" y="325149"/>
                    <a:pt x="520660" y="327911"/>
                  </a:cubicBezTo>
                  <a:cubicBezTo>
                    <a:pt x="520660" y="411255"/>
                    <a:pt x="457299" y="507596"/>
                    <a:pt x="341137" y="507596"/>
                  </a:cubicBezTo>
                  <a:cubicBezTo>
                    <a:pt x="305395" y="507596"/>
                    <a:pt x="272415" y="497198"/>
                    <a:pt x="244309" y="479165"/>
                  </a:cubicBezTo>
                  <a:cubicBezTo>
                    <a:pt x="249345" y="479815"/>
                    <a:pt x="254381" y="479977"/>
                    <a:pt x="259418" y="479977"/>
                  </a:cubicBezTo>
                  <a:cubicBezTo>
                    <a:pt x="288986" y="479977"/>
                    <a:pt x="316280" y="469904"/>
                    <a:pt x="337888" y="453008"/>
                  </a:cubicBezTo>
                  <a:cubicBezTo>
                    <a:pt x="310269" y="452521"/>
                    <a:pt x="286874" y="434162"/>
                    <a:pt x="278914" y="409143"/>
                  </a:cubicBezTo>
                  <a:cubicBezTo>
                    <a:pt x="282813" y="409955"/>
                    <a:pt x="286712" y="410280"/>
                    <a:pt x="290773" y="410280"/>
                  </a:cubicBezTo>
                  <a:cubicBezTo>
                    <a:pt x="296460" y="410280"/>
                    <a:pt x="302146" y="409468"/>
                    <a:pt x="307345" y="408006"/>
                  </a:cubicBezTo>
                  <a:cubicBezTo>
                    <a:pt x="278589" y="402320"/>
                    <a:pt x="256656" y="376813"/>
                    <a:pt x="256656" y="346270"/>
                  </a:cubicBezTo>
                  <a:cubicBezTo>
                    <a:pt x="256656" y="345945"/>
                    <a:pt x="256656" y="345620"/>
                    <a:pt x="256819" y="345457"/>
                  </a:cubicBezTo>
                  <a:cubicBezTo>
                    <a:pt x="265267" y="350169"/>
                    <a:pt x="275014" y="352931"/>
                    <a:pt x="285412" y="353256"/>
                  </a:cubicBezTo>
                  <a:cubicBezTo>
                    <a:pt x="268516" y="341883"/>
                    <a:pt x="257306" y="322712"/>
                    <a:pt x="257306" y="300780"/>
                  </a:cubicBezTo>
                  <a:cubicBezTo>
                    <a:pt x="257306" y="289245"/>
                    <a:pt x="260393" y="278360"/>
                    <a:pt x="265754" y="269099"/>
                  </a:cubicBezTo>
                  <a:cubicBezTo>
                    <a:pt x="296947" y="307278"/>
                    <a:pt x="343412" y="332298"/>
                    <a:pt x="395887" y="335060"/>
                  </a:cubicBezTo>
                  <a:cubicBezTo>
                    <a:pt x="394750" y="330348"/>
                    <a:pt x="394263" y="325474"/>
                    <a:pt x="394263" y="320600"/>
                  </a:cubicBezTo>
                  <a:cubicBezTo>
                    <a:pt x="394263" y="285671"/>
                    <a:pt x="422531" y="257564"/>
                    <a:pt x="457299" y="257564"/>
                  </a:cubicBezTo>
                  <a:close/>
                  <a:moveTo>
                    <a:pt x="2956810" y="108260"/>
                  </a:moveTo>
                  <a:cubicBezTo>
                    <a:pt x="2805719" y="108260"/>
                    <a:pt x="2682571" y="231245"/>
                    <a:pt x="2682571" y="382499"/>
                  </a:cubicBezTo>
                  <a:cubicBezTo>
                    <a:pt x="2682571" y="533753"/>
                    <a:pt x="2805719" y="656738"/>
                    <a:pt x="2956810" y="656738"/>
                  </a:cubicBezTo>
                  <a:cubicBezTo>
                    <a:pt x="3108064" y="656738"/>
                    <a:pt x="3231049" y="533753"/>
                    <a:pt x="3231049" y="382499"/>
                  </a:cubicBezTo>
                  <a:cubicBezTo>
                    <a:pt x="3231049" y="231245"/>
                    <a:pt x="3108064" y="108260"/>
                    <a:pt x="2956810" y="108260"/>
                  </a:cubicBezTo>
                  <a:close/>
                  <a:moveTo>
                    <a:pt x="2318652" y="108260"/>
                  </a:moveTo>
                  <a:cubicBezTo>
                    <a:pt x="2167561" y="108260"/>
                    <a:pt x="2044413" y="231245"/>
                    <a:pt x="2044413" y="382499"/>
                  </a:cubicBezTo>
                  <a:cubicBezTo>
                    <a:pt x="2044413" y="533753"/>
                    <a:pt x="2167561" y="656738"/>
                    <a:pt x="2318652" y="656738"/>
                  </a:cubicBezTo>
                  <a:cubicBezTo>
                    <a:pt x="2469906" y="656738"/>
                    <a:pt x="2592891" y="533753"/>
                    <a:pt x="2592891" y="382499"/>
                  </a:cubicBezTo>
                  <a:cubicBezTo>
                    <a:pt x="2592891" y="231245"/>
                    <a:pt x="2469906" y="108260"/>
                    <a:pt x="2318652" y="108260"/>
                  </a:cubicBezTo>
                  <a:close/>
                  <a:moveTo>
                    <a:pt x="1680494" y="108260"/>
                  </a:moveTo>
                  <a:cubicBezTo>
                    <a:pt x="1529403" y="108260"/>
                    <a:pt x="1406255" y="231245"/>
                    <a:pt x="1406255" y="382499"/>
                  </a:cubicBezTo>
                  <a:cubicBezTo>
                    <a:pt x="1406255" y="533753"/>
                    <a:pt x="1529403" y="656738"/>
                    <a:pt x="1680494" y="656738"/>
                  </a:cubicBezTo>
                  <a:cubicBezTo>
                    <a:pt x="1831748" y="656738"/>
                    <a:pt x="1954733" y="533753"/>
                    <a:pt x="1954733" y="382499"/>
                  </a:cubicBezTo>
                  <a:cubicBezTo>
                    <a:pt x="1954733" y="231245"/>
                    <a:pt x="1831748" y="108260"/>
                    <a:pt x="1680494" y="108260"/>
                  </a:cubicBezTo>
                  <a:close/>
                  <a:moveTo>
                    <a:pt x="1042195" y="108260"/>
                  </a:moveTo>
                  <a:cubicBezTo>
                    <a:pt x="891104" y="108260"/>
                    <a:pt x="767956" y="231245"/>
                    <a:pt x="767956" y="382499"/>
                  </a:cubicBezTo>
                  <a:cubicBezTo>
                    <a:pt x="767956" y="533753"/>
                    <a:pt x="891104" y="656738"/>
                    <a:pt x="1042195" y="656738"/>
                  </a:cubicBezTo>
                  <a:cubicBezTo>
                    <a:pt x="1193449" y="656738"/>
                    <a:pt x="1316434" y="533753"/>
                    <a:pt x="1316434" y="382499"/>
                  </a:cubicBezTo>
                  <a:cubicBezTo>
                    <a:pt x="1316434" y="231245"/>
                    <a:pt x="1193449" y="108260"/>
                    <a:pt x="1042195" y="108260"/>
                  </a:cubicBezTo>
                  <a:close/>
                  <a:moveTo>
                    <a:pt x="398162" y="108260"/>
                  </a:moveTo>
                  <a:cubicBezTo>
                    <a:pt x="247071" y="108260"/>
                    <a:pt x="123923" y="231245"/>
                    <a:pt x="123923" y="382499"/>
                  </a:cubicBezTo>
                  <a:cubicBezTo>
                    <a:pt x="123923" y="533753"/>
                    <a:pt x="247071" y="656738"/>
                    <a:pt x="398162" y="656738"/>
                  </a:cubicBezTo>
                  <a:cubicBezTo>
                    <a:pt x="549416" y="656738"/>
                    <a:pt x="672401" y="533753"/>
                    <a:pt x="672401" y="382499"/>
                  </a:cubicBezTo>
                  <a:cubicBezTo>
                    <a:pt x="672401" y="231245"/>
                    <a:pt x="549416" y="108260"/>
                    <a:pt x="398162" y="108260"/>
                  </a:cubicBezTo>
                  <a:close/>
                  <a:moveTo>
                    <a:pt x="0" y="0"/>
                  </a:moveTo>
                  <a:lnTo>
                    <a:pt x="3344252" y="0"/>
                  </a:lnTo>
                  <a:lnTo>
                    <a:pt x="3344252" y="785485"/>
                  </a:lnTo>
                  <a:lnTo>
                    <a:pt x="0" y="78548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4A0FDBD3-5917-454C-A567-1E6E31CD3947}"/>
              </a:ext>
            </a:extLst>
          </p:cNvPr>
          <p:cNvGrpSpPr/>
          <p:nvPr/>
        </p:nvGrpSpPr>
        <p:grpSpPr>
          <a:xfrm>
            <a:off x="7177458" y="5275719"/>
            <a:ext cx="3344252" cy="785485"/>
            <a:chOff x="1520825" y="5275719"/>
            <a:chExt cx="3344252" cy="785485"/>
          </a:xfrm>
        </p:grpSpPr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A4749D02-CA73-1549-AF26-725378A346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44748" y="5394142"/>
              <a:ext cx="3107288" cy="548640"/>
            </a:xfrm>
            <a:custGeom>
              <a:avLst/>
              <a:gdLst>
                <a:gd name="connsiteX0" fmla="*/ 2852578 w 3107288"/>
                <a:gd name="connsiteY0" fmla="*/ 106035 h 548640"/>
                <a:gd name="connsiteX1" fmla="*/ 2777972 w 3107288"/>
                <a:gd name="connsiteY1" fmla="*/ 180835 h 548640"/>
                <a:gd name="connsiteX2" fmla="*/ 2777972 w 3107288"/>
                <a:gd name="connsiteY2" fmla="*/ 221650 h 548640"/>
                <a:gd name="connsiteX3" fmla="*/ 2742776 w 3107288"/>
                <a:gd name="connsiteY3" fmla="*/ 221650 h 548640"/>
                <a:gd name="connsiteX4" fmla="*/ 2742776 w 3107288"/>
                <a:gd name="connsiteY4" fmla="*/ 284742 h 548640"/>
                <a:gd name="connsiteX5" fmla="*/ 2777972 w 3107288"/>
                <a:gd name="connsiteY5" fmla="*/ 284742 h 548640"/>
                <a:gd name="connsiteX6" fmla="*/ 2777972 w 3107288"/>
                <a:gd name="connsiteY6" fmla="*/ 464099 h 548640"/>
                <a:gd name="connsiteX7" fmla="*/ 2851930 w 3107288"/>
                <a:gd name="connsiteY7" fmla="*/ 464099 h 548640"/>
                <a:gd name="connsiteX8" fmla="*/ 2851930 w 3107288"/>
                <a:gd name="connsiteY8" fmla="*/ 284742 h 548640"/>
                <a:gd name="connsiteX9" fmla="*/ 2900748 w 3107288"/>
                <a:gd name="connsiteY9" fmla="*/ 284742 h 548640"/>
                <a:gd name="connsiteX10" fmla="*/ 2907236 w 3107288"/>
                <a:gd name="connsiteY10" fmla="*/ 221813 h 548640"/>
                <a:gd name="connsiteX11" fmla="*/ 2851930 w 3107288"/>
                <a:gd name="connsiteY11" fmla="*/ 221813 h 548640"/>
                <a:gd name="connsiteX12" fmla="*/ 2851930 w 3107288"/>
                <a:gd name="connsiteY12" fmla="*/ 184575 h 548640"/>
                <a:gd name="connsiteX13" fmla="*/ 2867500 w 3107288"/>
                <a:gd name="connsiteY13" fmla="*/ 167501 h 548640"/>
                <a:gd name="connsiteX14" fmla="*/ 2907398 w 3107288"/>
                <a:gd name="connsiteY14" fmla="*/ 167501 h 548640"/>
                <a:gd name="connsiteX15" fmla="*/ 2907398 w 3107288"/>
                <a:gd name="connsiteY15" fmla="*/ 106198 h 548640"/>
                <a:gd name="connsiteX16" fmla="*/ 2214420 w 3107288"/>
                <a:gd name="connsiteY16" fmla="*/ 106035 h 548640"/>
                <a:gd name="connsiteX17" fmla="*/ 2139813 w 3107288"/>
                <a:gd name="connsiteY17" fmla="*/ 180835 h 548640"/>
                <a:gd name="connsiteX18" fmla="*/ 2139813 w 3107288"/>
                <a:gd name="connsiteY18" fmla="*/ 221650 h 548640"/>
                <a:gd name="connsiteX19" fmla="*/ 2104618 w 3107288"/>
                <a:gd name="connsiteY19" fmla="*/ 221650 h 548640"/>
                <a:gd name="connsiteX20" fmla="*/ 2104618 w 3107288"/>
                <a:gd name="connsiteY20" fmla="*/ 284742 h 548640"/>
                <a:gd name="connsiteX21" fmla="*/ 2139813 w 3107288"/>
                <a:gd name="connsiteY21" fmla="*/ 284742 h 548640"/>
                <a:gd name="connsiteX22" fmla="*/ 2139813 w 3107288"/>
                <a:gd name="connsiteY22" fmla="*/ 464099 h 548640"/>
                <a:gd name="connsiteX23" fmla="*/ 2213772 w 3107288"/>
                <a:gd name="connsiteY23" fmla="*/ 464099 h 548640"/>
                <a:gd name="connsiteX24" fmla="*/ 2213772 w 3107288"/>
                <a:gd name="connsiteY24" fmla="*/ 284742 h 548640"/>
                <a:gd name="connsiteX25" fmla="*/ 2262590 w 3107288"/>
                <a:gd name="connsiteY25" fmla="*/ 284742 h 548640"/>
                <a:gd name="connsiteX26" fmla="*/ 2269078 w 3107288"/>
                <a:gd name="connsiteY26" fmla="*/ 221813 h 548640"/>
                <a:gd name="connsiteX27" fmla="*/ 2213772 w 3107288"/>
                <a:gd name="connsiteY27" fmla="*/ 221813 h 548640"/>
                <a:gd name="connsiteX28" fmla="*/ 2213772 w 3107288"/>
                <a:gd name="connsiteY28" fmla="*/ 184575 h 548640"/>
                <a:gd name="connsiteX29" fmla="*/ 2229342 w 3107288"/>
                <a:gd name="connsiteY29" fmla="*/ 167501 h 548640"/>
                <a:gd name="connsiteX30" fmla="*/ 2269240 w 3107288"/>
                <a:gd name="connsiteY30" fmla="*/ 167501 h 548640"/>
                <a:gd name="connsiteX31" fmla="*/ 2269240 w 3107288"/>
                <a:gd name="connsiteY31" fmla="*/ 106198 h 548640"/>
                <a:gd name="connsiteX32" fmla="*/ 1576262 w 3107288"/>
                <a:gd name="connsiteY32" fmla="*/ 106035 h 548640"/>
                <a:gd name="connsiteX33" fmla="*/ 1501655 w 3107288"/>
                <a:gd name="connsiteY33" fmla="*/ 180835 h 548640"/>
                <a:gd name="connsiteX34" fmla="*/ 1501655 w 3107288"/>
                <a:gd name="connsiteY34" fmla="*/ 221650 h 548640"/>
                <a:gd name="connsiteX35" fmla="*/ 1466460 w 3107288"/>
                <a:gd name="connsiteY35" fmla="*/ 221650 h 548640"/>
                <a:gd name="connsiteX36" fmla="*/ 1466460 w 3107288"/>
                <a:gd name="connsiteY36" fmla="*/ 284742 h 548640"/>
                <a:gd name="connsiteX37" fmla="*/ 1501655 w 3107288"/>
                <a:gd name="connsiteY37" fmla="*/ 284742 h 548640"/>
                <a:gd name="connsiteX38" fmla="*/ 1501655 w 3107288"/>
                <a:gd name="connsiteY38" fmla="*/ 464099 h 548640"/>
                <a:gd name="connsiteX39" fmla="*/ 1575614 w 3107288"/>
                <a:gd name="connsiteY39" fmla="*/ 464099 h 548640"/>
                <a:gd name="connsiteX40" fmla="*/ 1575614 w 3107288"/>
                <a:gd name="connsiteY40" fmla="*/ 284742 h 548640"/>
                <a:gd name="connsiteX41" fmla="*/ 1624432 w 3107288"/>
                <a:gd name="connsiteY41" fmla="*/ 284742 h 548640"/>
                <a:gd name="connsiteX42" fmla="*/ 1630920 w 3107288"/>
                <a:gd name="connsiteY42" fmla="*/ 221813 h 548640"/>
                <a:gd name="connsiteX43" fmla="*/ 1575614 w 3107288"/>
                <a:gd name="connsiteY43" fmla="*/ 221813 h 548640"/>
                <a:gd name="connsiteX44" fmla="*/ 1575614 w 3107288"/>
                <a:gd name="connsiteY44" fmla="*/ 184575 h 548640"/>
                <a:gd name="connsiteX45" fmla="*/ 1591184 w 3107288"/>
                <a:gd name="connsiteY45" fmla="*/ 167501 h 548640"/>
                <a:gd name="connsiteX46" fmla="*/ 1631082 w 3107288"/>
                <a:gd name="connsiteY46" fmla="*/ 167501 h 548640"/>
                <a:gd name="connsiteX47" fmla="*/ 1631082 w 3107288"/>
                <a:gd name="connsiteY47" fmla="*/ 106198 h 548640"/>
                <a:gd name="connsiteX48" fmla="*/ 937963 w 3107288"/>
                <a:gd name="connsiteY48" fmla="*/ 106035 h 548640"/>
                <a:gd name="connsiteX49" fmla="*/ 863356 w 3107288"/>
                <a:gd name="connsiteY49" fmla="*/ 180835 h 548640"/>
                <a:gd name="connsiteX50" fmla="*/ 863356 w 3107288"/>
                <a:gd name="connsiteY50" fmla="*/ 221650 h 548640"/>
                <a:gd name="connsiteX51" fmla="*/ 828161 w 3107288"/>
                <a:gd name="connsiteY51" fmla="*/ 221650 h 548640"/>
                <a:gd name="connsiteX52" fmla="*/ 828161 w 3107288"/>
                <a:gd name="connsiteY52" fmla="*/ 284742 h 548640"/>
                <a:gd name="connsiteX53" fmla="*/ 863356 w 3107288"/>
                <a:gd name="connsiteY53" fmla="*/ 284742 h 548640"/>
                <a:gd name="connsiteX54" fmla="*/ 863356 w 3107288"/>
                <a:gd name="connsiteY54" fmla="*/ 464099 h 548640"/>
                <a:gd name="connsiteX55" fmla="*/ 937315 w 3107288"/>
                <a:gd name="connsiteY55" fmla="*/ 464099 h 548640"/>
                <a:gd name="connsiteX56" fmla="*/ 937315 w 3107288"/>
                <a:gd name="connsiteY56" fmla="*/ 284742 h 548640"/>
                <a:gd name="connsiteX57" fmla="*/ 986133 w 3107288"/>
                <a:gd name="connsiteY57" fmla="*/ 284742 h 548640"/>
                <a:gd name="connsiteX58" fmla="*/ 992621 w 3107288"/>
                <a:gd name="connsiteY58" fmla="*/ 221813 h 548640"/>
                <a:gd name="connsiteX59" fmla="*/ 937315 w 3107288"/>
                <a:gd name="connsiteY59" fmla="*/ 221813 h 548640"/>
                <a:gd name="connsiteX60" fmla="*/ 937315 w 3107288"/>
                <a:gd name="connsiteY60" fmla="*/ 184575 h 548640"/>
                <a:gd name="connsiteX61" fmla="*/ 952885 w 3107288"/>
                <a:gd name="connsiteY61" fmla="*/ 167501 h 548640"/>
                <a:gd name="connsiteX62" fmla="*/ 992783 w 3107288"/>
                <a:gd name="connsiteY62" fmla="*/ 167501 h 548640"/>
                <a:gd name="connsiteX63" fmla="*/ 992783 w 3107288"/>
                <a:gd name="connsiteY63" fmla="*/ 106198 h 548640"/>
                <a:gd name="connsiteX64" fmla="*/ 293930 w 3107288"/>
                <a:gd name="connsiteY64" fmla="*/ 106035 h 548640"/>
                <a:gd name="connsiteX65" fmla="*/ 219323 w 3107288"/>
                <a:gd name="connsiteY65" fmla="*/ 180835 h 548640"/>
                <a:gd name="connsiteX66" fmla="*/ 219323 w 3107288"/>
                <a:gd name="connsiteY66" fmla="*/ 221650 h 548640"/>
                <a:gd name="connsiteX67" fmla="*/ 184128 w 3107288"/>
                <a:gd name="connsiteY67" fmla="*/ 221650 h 548640"/>
                <a:gd name="connsiteX68" fmla="*/ 184128 w 3107288"/>
                <a:gd name="connsiteY68" fmla="*/ 284742 h 548640"/>
                <a:gd name="connsiteX69" fmla="*/ 219323 w 3107288"/>
                <a:gd name="connsiteY69" fmla="*/ 284742 h 548640"/>
                <a:gd name="connsiteX70" fmla="*/ 219323 w 3107288"/>
                <a:gd name="connsiteY70" fmla="*/ 464099 h 548640"/>
                <a:gd name="connsiteX71" fmla="*/ 293282 w 3107288"/>
                <a:gd name="connsiteY71" fmla="*/ 464099 h 548640"/>
                <a:gd name="connsiteX72" fmla="*/ 293282 w 3107288"/>
                <a:gd name="connsiteY72" fmla="*/ 284742 h 548640"/>
                <a:gd name="connsiteX73" fmla="*/ 342100 w 3107288"/>
                <a:gd name="connsiteY73" fmla="*/ 284742 h 548640"/>
                <a:gd name="connsiteX74" fmla="*/ 348588 w 3107288"/>
                <a:gd name="connsiteY74" fmla="*/ 221813 h 548640"/>
                <a:gd name="connsiteX75" fmla="*/ 293282 w 3107288"/>
                <a:gd name="connsiteY75" fmla="*/ 221813 h 548640"/>
                <a:gd name="connsiteX76" fmla="*/ 293282 w 3107288"/>
                <a:gd name="connsiteY76" fmla="*/ 184575 h 548640"/>
                <a:gd name="connsiteX77" fmla="*/ 308852 w 3107288"/>
                <a:gd name="connsiteY77" fmla="*/ 167501 h 548640"/>
                <a:gd name="connsiteX78" fmla="*/ 348750 w 3107288"/>
                <a:gd name="connsiteY78" fmla="*/ 167501 h 548640"/>
                <a:gd name="connsiteX79" fmla="*/ 348750 w 3107288"/>
                <a:gd name="connsiteY79" fmla="*/ 106198 h 548640"/>
                <a:gd name="connsiteX80" fmla="*/ 2833050 w 3107288"/>
                <a:gd name="connsiteY80" fmla="*/ 0 h 548640"/>
                <a:gd name="connsiteX81" fmla="*/ 3107288 w 3107288"/>
                <a:gd name="connsiteY81" fmla="*/ 274320 h 548640"/>
                <a:gd name="connsiteX82" fmla="*/ 2833050 w 3107288"/>
                <a:gd name="connsiteY82" fmla="*/ 548640 h 548640"/>
                <a:gd name="connsiteX83" fmla="*/ 2558648 w 3107288"/>
                <a:gd name="connsiteY83" fmla="*/ 274320 h 548640"/>
                <a:gd name="connsiteX84" fmla="*/ 2833050 w 3107288"/>
                <a:gd name="connsiteY84" fmla="*/ 0 h 548640"/>
                <a:gd name="connsiteX85" fmla="*/ 2194892 w 3107288"/>
                <a:gd name="connsiteY85" fmla="*/ 0 h 548640"/>
                <a:gd name="connsiteX86" fmla="*/ 2469130 w 3107288"/>
                <a:gd name="connsiteY86" fmla="*/ 274320 h 548640"/>
                <a:gd name="connsiteX87" fmla="*/ 2194892 w 3107288"/>
                <a:gd name="connsiteY87" fmla="*/ 548640 h 548640"/>
                <a:gd name="connsiteX88" fmla="*/ 1920490 w 3107288"/>
                <a:gd name="connsiteY88" fmla="*/ 274320 h 548640"/>
                <a:gd name="connsiteX89" fmla="*/ 2194892 w 3107288"/>
                <a:gd name="connsiteY89" fmla="*/ 0 h 548640"/>
                <a:gd name="connsiteX90" fmla="*/ 1556734 w 3107288"/>
                <a:gd name="connsiteY90" fmla="*/ 0 h 548640"/>
                <a:gd name="connsiteX91" fmla="*/ 1830972 w 3107288"/>
                <a:gd name="connsiteY91" fmla="*/ 274320 h 548640"/>
                <a:gd name="connsiteX92" fmla="*/ 1556734 w 3107288"/>
                <a:gd name="connsiteY92" fmla="*/ 548640 h 548640"/>
                <a:gd name="connsiteX93" fmla="*/ 1282332 w 3107288"/>
                <a:gd name="connsiteY93" fmla="*/ 274320 h 548640"/>
                <a:gd name="connsiteX94" fmla="*/ 1556734 w 3107288"/>
                <a:gd name="connsiteY94" fmla="*/ 0 h 548640"/>
                <a:gd name="connsiteX95" fmla="*/ 918435 w 3107288"/>
                <a:gd name="connsiteY95" fmla="*/ 0 h 548640"/>
                <a:gd name="connsiteX96" fmla="*/ 1192673 w 3107288"/>
                <a:gd name="connsiteY96" fmla="*/ 274320 h 548640"/>
                <a:gd name="connsiteX97" fmla="*/ 918435 w 3107288"/>
                <a:gd name="connsiteY97" fmla="*/ 548640 h 548640"/>
                <a:gd name="connsiteX98" fmla="*/ 644033 w 3107288"/>
                <a:gd name="connsiteY98" fmla="*/ 274320 h 548640"/>
                <a:gd name="connsiteX99" fmla="*/ 918435 w 3107288"/>
                <a:gd name="connsiteY99" fmla="*/ 0 h 548640"/>
                <a:gd name="connsiteX100" fmla="*/ 274402 w 3107288"/>
                <a:gd name="connsiteY100" fmla="*/ 0 h 548640"/>
                <a:gd name="connsiteX101" fmla="*/ 548640 w 3107288"/>
                <a:gd name="connsiteY101" fmla="*/ 274320 h 548640"/>
                <a:gd name="connsiteX102" fmla="*/ 274402 w 3107288"/>
                <a:gd name="connsiteY102" fmla="*/ 548640 h 548640"/>
                <a:gd name="connsiteX103" fmla="*/ 0 w 3107288"/>
                <a:gd name="connsiteY103" fmla="*/ 274320 h 548640"/>
                <a:gd name="connsiteX104" fmla="*/ 274402 w 3107288"/>
                <a:gd name="connsiteY10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07288" h="548640">
                  <a:moveTo>
                    <a:pt x="2852578" y="106035"/>
                  </a:moveTo>
                  <a:cubicBezTo>
                    <a:pt x="2791757" y="106035"/>
                    <a:pt x="2777972" y="151728"/>
                    <a:pt x="2777972" y="180835"/>
                  </a:cubicBezTo>
                  <a:lnTo>
                    <a:pt x="2777972" y="221650"/>
                  </a:lnTo>
                  <a:lnTo>
                    <a:pt x="2742776" y="221650"/>
                  </a:lnTo>
                  <a:lnTo>
                    <a:pt x="2742776" y="284742"/>
                  </a:lnTo>
                  <a:lnTo>
                    <a:pt x="2777972" y="284742"/>
                  </a:lnTo>
                  <a:lnTo>
                    <a:pt x="2777972" y="464099"/>
                  </a:lnTo>
                  <a:lnTo>
                    <a:pt x="2851930" y="464099"/>
                  </a:lnTo>
                  <a:lnTo>
                    <a:pt x="2851930" y="284742"/>
                  </a:lnTo>
                  <a:lnTo>
                    <a:pt x="2900748" y="284742"/>
                  </a:lnTo>
                  <a:lnTo>
                    <a:pt x="2907236" y="221813"/>
                  </a:lnTo>
                  <a:lnTo>
                    <a:pt x="2851930" y="221813"/>
                  </a:lnTo>
                  <a:lnTo>
                    <a:pt x="2851930" y="184575"/>
                  </a:lnTo>
                  <a:cubicBezTo>
                    <a:pt x="2851930" y="170753"/>
                    <a:pt x="2861012" y="167501"/>
                    <a:pt x="2867500" y="167501"/>
                  </a:cubicBezTo>
                  <a:lnTo>
                    <a:pt x="2907398" y="167501"/>
                  </a:lnTo>
                  <a:lnTo>
                    <a:pt x="2907398" y="106198"/>
                  </a:lnTo>
                  <a:close/>
                  <a:moveTo>
                    <a:pt x="2214420" y="106035"/>
                  </a:moveTo>
                  <a:cubicBezTo>
                    <a:pt x="2153599" y="106035"/>
                    <a:pt x="2139813" y="151728"/>
                    <a:pt x="2139813" y="180835"/>
                  </a:cubicBezTo>
                  <a:lnTo>
                    <a:pt x="2139813" y="221650"/>
                  </a:lnTo>
                  <a:lnTo>
                    <a:pt x="2104618" y="221650"/>
                  </a:lnTo>
                  <a:lnTo>
                    <a:pt x="2104618" y="284742"/>
                  </a:lnTo>
                  <a:lnTo>
                    <a:pt x="2139813" y="284742"/>
                  </a:lnTo>
                  <a:lnTo>
                    <a:pt x="2139813" y="464099"/>
                  </a:lnTo>
                  <a:lnTo>
                    <a:pt x="2213772" y="464099"/>
                  </a:lnTo>
                  <a:lnTo>
                    <a:pt x="2213772" y="284742"/>
                  </a:lnTo>
                  <a:lnTo>
                    <a:pt x="2262590" y="284742"/>
                  </a:lnTo>
                  <a:lnTo>
                    <a:pt x="2269078" y="221813"/>
                  </a:lnTo>
                  <a:lnTo>
                    <a:pt x="2213772" y="221813"/>
                  </a:lnTo>
                  <a:lnTo>
                    <a:pt x="2213772" y="184575"/>
                  </a:lnTo>
                  <a:cubicBezTo>
                    <a:pt x="2213772" y="170753"/>
                    <a:pt x="2222854" y="167501"/>
                    <a:pt x="2229342" y="167501"/>
                  </a:cubicBezTo>
                  <a:lnTo>
                    <a:pt x="2269240" y="167501"/>
                  </a:lnTo>
                  <a:lnTo>
                    <a:pt x="2269240" y="106198"/>
                  </a:lnTo>
                  <a:close/>
                  <a:moveTo>
                    <a:pt x="1576262" y="106035"/>
                  </a:moveTo>
                  <a:cubicBezTo>
                    <a:pt x="1515441" y="106035"/>
                    <a:pt x="1501655" y="151728"/>
                    <a:pt x="1501655" y="180835"/>
                  </a:cubicBezTo>
                  <a:lnTo>
                    <a:pt x="1501655" y="221650"/>
                  </a:lnTo>
                  <a:lnTo>
                    <a:pt x="1466460" y="221650"/>
                  </a:lnTo>
                  <a:lnTo>
                    <a:pt x="1466460" y="284742"/>
                  </a:lnTo>
                  <a:lnTo>
                    <a:pt x="1501655" y="284742"/>
                  </a:lnTo>
                  <a:lnTo>
                    <a:pt x="1501655" y="464099"/>
                  </a:lnTo>
                  <a:lnTo>
                    <a:pt x="1575614" y="464099"/>
                  </a:lnTo>
                  <a:lnTo>
                    <a:pt x="1575614" y="284742"/>
                  </a:lnTo>
                  <a:lnTo>
                    <a:pt x="1624432" y="284742"/>
                  </a:lnTo>
                  <a:lnTo>
                    <a:pt x="1630920" y="221813"/>
                  </a:lnTo>
                  <a:lnTo>
                    <a:pt x="1575614" y="221813"/>
                  </a:lnTo>
                  <a:lnTo>
                    <a:pt x="1575614" y="184575"/>
                  </a:lnTo>
                  <a:cubicBezTo>
                    <a:pt x="1575614" y="170753"/>
                    <a:pt x="1584696" y="167501"/>
                    <a:pt x="1591184" y="167501"/>
                  </a:cubicBezTo>
                  <a:lnTo>
                    <a:pt x="1631082" y="167501"/>
                  </a:lnTo>
                  <a:lnTo>
                    <a:pt x="1631082" y="106198"/>
                  </a:lnTo>
                  <a:close/>
                  <a:moveTo>
                    <a:pt x="937963" y="106035"/>
                  </a:moveTo>
                  <a:cubicBezTo>
                    <a:pt x="877142" y="106035"/>
                    <a:pt x="863356" y="151728"/>
                    <a:pt x="863356" y="180835"/>
                  </a:cubicBezTo>
                  <a:lnTo>
                    <a:pt x="863356" y="221650"/>
                  </a:lnTo>
                  <a:lnTo>
                    <a:pt x="828161" y="221650"/>
                  </a:lnTo>
                  <a:lnTo>
                    <a:pt x="828161" y="284742"/>
                  </a:lnTo>
                  <a:lnTo>
                    <a:pt x="863356" y="284742"/>
                  </a:lnTo>
                  <a:lnTo>
                    <a:pt x="863356" y="464099"/>
                  </a:lnTo>
                  <a:lnTo>
                    <a:pt x="937315" y="464099"/>
                  </a:lnTo>
                  <a:lnTo>
                    <a:pt x="937315" y="284742"/>
                  </a:lnTo>
                  <a:lnTo>
                    <a:pt x="986133" y="284742"/>
                  </a:lnTo>
                  <a:lnTo>
                    <a:pt x="992621" y="221813"/>
                  </a:lnTo>
                  <a:lnTo>
                    <a:pt x="937315" y="221813"/>
                  </a:lnTo>
                  <a:lnTo>
                    <a:pt x="937315" y="184575"/>
                  </a:lnTo>
                  <a:cubicBezTo>
                    <a:pt x="937315" y="170753"/>
                    <a:pt x="946397" y="167501"/>
                    <a:pt x="952885" y="167501"/>
                  </a:cubicBezTo>
                  <a:lnTo>
                    <a:pt x="992783" y="167501"/>
                  </a:lnTo>
                  <a:lnTo>
                    <a:pt x="992783" y="106198"/>
                  </a:lnTo>
                  <a:close/>
                  <a:moveTo>
                    <a:pt x="293930" y="106035"/>
                  </a:moveTo>
                  <a:cubicBezTo>
                    <a:pt x="233109" y="106035"/>
                    <a:pt x="219323" y="151728"/>
                    <a:pt x="219323" y="180835"/>
                  </a:cubicBezTo>
                  <a:lnTo>
                    <a:pt x="219323" y="221650"/>
                  </a:lnTo>
                  <a:lnTo>
                    <a:pt x="184128" y="221650"/>
                  </a:lnTo>
                  <a:lnTo>
                    <a:pt x="184128" y="284742"/>
                  </a:lnTo>
                  <a:lnTo>
                    <a:pt x="219323" y="284742"/>
                  </a:lnTo>
                  <a:lnTo>
                    <a:pt x="219323" y="464099"/>
                  </a:lnTo>
                  <a:lnTo>
                    <a:pt x="293282" y="464099"/>
                  </a:lnTo>
                  <a:lnTo>
                    <a:pt x="293282" y="284742"/>
                  </a:lnTo>
                  <a:lnTo>
                    <a:pt x="342100" y="284742"/>
                  </a:lnTo>
                  <a:lnTo>
                    <a:pt x="348588" y="221813"/>
                  </a:lnTo>
                  <a:lnTo>
                    <a:pt x="293282" y="221813"/>
                  </a:lnTo>
                  <a:lnTo>
                    <a:pt x="293282" y="184575"/>
                  </a:lnTo>
                  <a:cubicBezTo>
                    <a:pt x="293282" y="170753"/>
                    <a:pt x="302364" y="167501"/>
                    <a:pt x="308852" y="167501"/>
                  </a:cubicBezTo>
                  <a:lnTo>
                    <a:pt x="348750" y="167501"/>
                  </a:lnTo>
                  <a:lnTo>
                    <a:pt x="348750" y="106198"/>
                  </a:lnTo>
                  <a:close/>
                  <a:moveTo>
                    <a:pt x="2833050" y="0"/>
                  </a:moveTo>
                  <a:cubicBezTo>
                    <a:pt x="2984393" y="0"/>
                    <a:pt x="3107288" y="122697"/>
                    <a:pt x="3107288" y="274320"/>
                  </a:cubicBezTo>
                  <a:cubicBezTo>
                    <a:pt x="3107288" y="425781"/>
                    <a:pt x="2984393" y="548640"/>
                    <a:pt x="2833050" y="548640"/>
                  </a:cubicBezTo>
                  <a:cubicBezTo>
                    <a:pt x="2681381" y="548640"/>
                    <a:pt x="2558648" y="425781"/>
                    <a:pt x="2558648" y="274320"/>
                  </a:cubicBezTo>
                  <a:cubicBezTo>
                    <a:pt x="2558648" y="122697"/>
                    <a:pt x="2681381" y="0"/>
                    <a:pt x="2833050" y="0"/>
                  </a:cubicBezTo>
                  <a:close/>
                  <a:moveTo>
                    <a:pt x="2194892" y="0"/>
                  </a:moveTo>
                  <a:cubicBezTo>
                    <a:pt x="2346235" y="0"/>
                    <a:pt x="2469130" y="122697"/>
                    <a:pt x="2469130" y="274320"/>
                  </a:cubicBezTo>
                  <a:cubicBezTo>
                    <a:pt x="2469130" y="425781"/>
                    <a:pt x="2346235" y="548640"/>
                    <a:pt x="2194892" y="548640"/>
                  </a:cubicBezTo>
                  <a:cubicBezTo>
                    <a:pt x="2043223" y="548640"/>
                    <a:pt x="1920490" y="425781"/>
                    <a:pt x="1920490" y="274320"/>
                  </a:cubicBezTo>
                  <a:cubicBezTo>
                    <a:pt x="1920490" y="122697"/>
                    <a:pt x="2043223" y="0"/>
                    <a:pt x="2194892" y="0"/>
                  </a:cubicBezTo>
                  <a:close/>
                  <a:moveTo>
                    <a:pt x="1556734" y="0"/>
                  </a:moveTo>
                  <a:cubicBezTo>
                    <a:pt x="1708077" y="0"/>
                    <a:pt x="1830972" y="122697"/>
                    <a:pt x="1830972" y="274320"/>
                  </a:cubicBezTo>
                  <a:cubicBezTo>
                    <a:pt x="1830972" y="425781"/>
                    <a:pt x="1708077" y="548640"/>
                    <a:pt x="1556734" y="548640"/>
                  </a:cubicBezTo>
                  <a:cubicBezTo>
                    <a:pt x="1405065" y="548640"/>
                    <a:pt x="1282332" y="425781"/>
                    <a:pt x="1282332" y="274320"/>
                  </a:cubicBezTo>
                  <a:cubicBezTo>
                    <a:pt x="1282332" y="122697"/>
                    <a:pt x="1405065" y="0"/>
                    <a:pt x="1556734" y="0"/>
                  </a:cubicBezTo>
                  <a:close/>
                  <a:moveTo>
                    <a:pt x="918435" y="0"/>
                  </a:moveTo>
                  <a:cubicBezTo>
                    <a:pt x="1069778" y="0"/>
                    <a:pt x="1192673" y="122697"/>
                    <a:pt x="1192673" y="274320"/>
                  </a:cubicBezTo>
                  <a:cubicBezTo>
                    <a:pt x="1192673" y="425781"/>
                    <a:pt x="1069778" y="548640"/>
                    <a:pt x="918435" y="548640"/>
                  </a:cubicBezTo>
                  <a:cubicBezTo>
                    <a:pt x="766766" y="548640"/>
                    <a:pt x="644033" y="425781"/>
                    <a:pt x="644033" y="274320"/>
                  </a:cubicBezTo>
                  <a:cubicBezTo>
                    <a:pt x="644033" y="122697"/>
                    <a:pt x="766766" y="0"/>
                    <a:pt x="918435" y="0"/>
                  </a:cubicBezTo>
                  <a:close/>
                  <a:moveTo>
                    <a:pt x="274402" y="0"/>
                  </a:moveTo>
                  <a:cubicBezTo>
                    <a:pt x="425745" y="0"/>
                    <a:pt x="548640" y="122697"/>
                    <a:pt x="548640" y="274320"/>
                  </a:cubicBezTo>
                  <a:cubicBezTo>
                    <a:pt x="548640" y="425781"/>
                    <a:pt x="425745" y="548640"/>
                    <a:pt x="274402" y="548640"/>
                  </a:cubicBezTo>
                  <a:cubicBezTo>
                    <a:pt x="122733" y="548640"/>
                    <a:pt x="0" y="425781"/>
                    <a:pt x="0" y="274320"/>
                  </a:cubicBezTo>
                  <a:cubicBezTo>
                    <a:pt x="0" y="122697"/>
                    <a:pt x="122733" y="0"/>
                    <a:pt x="27440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F2BDF129-9D45-3B43-92F3-86830BF6FF8A}"/>
                </a:ext>
              </a:extLst>
            </p:cNvPr>
            <p:cNvSpPr/>
            <p:nvPr/>
          </p:nvSpPr>
          <p:spPr>
            <a:xfrm>
              <a:off x="1612091" y="5345295"/>
              <a:ext cx="628368" cy="646331"/>
            </a:xfrm>
            <a:prstGeom prst="rect">
              <a:avLst/>
            </a:prstGeom>
            <a:solidFill>
              <a:srgbClr val="5178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AC9C4ABE-CF05-AC47-9121-504E4DB6DB37}"/>
                </a:ext>
              </a:extLst>
            </p:cNvPr>
            <p:cNvSpPr/>
            <p:nvPr/>
          </p:nvSpPr>
          <p:spPr>
            <a:xfrm>
              <a:off x="1520825" y="5275719"/>
              <a:ext cx="3344252" cy="785485"/>
            </a:xfrm>
            <a:custGeom>
              <a:avLst/>
              <a:gdLst>
                <a:gd name="connsiteX0" fmla="*/ 2976501 w 3344252"/>
                <a:gd name="connsiteY0" fmla="*/ 228109 h 785485"/>
                <a:gd name="connsiteX1" fmla="*/ 3031321 w 3344252"/>
                <a:gd name="connsiteY1" fmla="*/ 228272 h 785485"/>
                <a:gd name="connsiteX2" fmla="*/ 3031321 w 3344252"/>
                <a:gd name="connsiteY2" fmla="*/ 289575 h 785485"/>
                <a:gd name="connsiteX3" fmla="*/ 2991423 w 3344252"/>
                <a:gd name="connsiteY3" fmla="*/ 289575 h 785485"/>
                <a:gd name="connsiteX4" fmla="*/ 2975853 w 3344252"/>
                <a:gd name="connsiteY4" fmla="*/ 306649 h 785485"/>
                <a:gd name="connsiteX5" fmla="*/ 2975853 w 3344252"/>
                <a:gd name="connsiteY5" fmla="*/ 343887 h 785485"/>
                <a:gd name="connsiteX6" fmla="*/ 3031159 w 3344252"/>
                <a:gd name="connsiteY6" fmla="*/ 343887 h 785485"/>
                <a:gd name="connsiteX7" fmla="*/ 3024671 w 3344252"/>
                <a:gd name="connsiteY7" fmla="*/ 406816 h 785485"/>
                <a:gd name="connsiteX8" fmla="*/ 2975853 w 3344252"/>
                <a:gd name="connsiteY8" fmla="*/ 406816 h 785485"/>
                <a:gd name="connsiteX9" fmla="*/ 2975853 w 3344252"/>
                <a:gd name="connsiteY9" fmla="*/ 586173 h 785485"/>
                <a:gd name="connsiteX10" fmla="*/ 2901895 w 3344252"/>
                <a:gd name="connsiteY10" fmla="*/ 586173 h 785485"/>
                <a:gd name="connsiteX11" fmla="*/ 2901895 w 3344252"/>
                <a:gd name="connsiteY11" fmla="*/ 406816 h 785485"/>
                <a:gd name="connsiteX12" fmla="*/ 2866699 w 3344252"/>
                <a:gd name="connsiteY12" fmla="*/ 406816 h 785485"/>
                <a:gd name="connsiteX13" fmla="*/ 2866699 w 3344252"/>
                <a:gd name="connsiteY13" fmla="*/ 343724 h 785485"/>
                <a:gd name="connsiteX14" fmla="*/ 2901895 w 3344252"/>
                <a:gd name="connsiteY14" fmla="*/ 343724 h 785485"/>
                <a:gd name="connsiteX15" fmla="*/ 2901895 w 3344252"/>
                <a:gd name="connsiteY15" fmla="*/ 302909 h 785485"/>
                <a:gd name="connsiteX16" fmla="*/ 2976501 w 3344252"/>
                <a:gd name="connsiteY16" fmla="*/ 228109 h 785485"/>
                <a:gd name="connsiteX17" fmla="*/ 2338343 w 3344252"/>
                <a:gd name="connsiteY17" fmla="*/ 228109 h 785485"/>
                <a:gd name="connsiteX18" fmla="*/ 2393163 w 3344252"/>
                <a:gd name="connsiteY18" fmla="*/ 228272 h 785485"/>
                <a:gd name="connsiteX19" fmla="*/ 2393163 w 3344252"/>
                <a:gd name="connsiteY19" fmla="*/ 289575 h 785485"/>
                <a:gd name="connsiteX20" fmla="*/ 2353265 w 3344252"/>
                <a:gd name="connsiteY20" fmla="*/ 289575 h 785485"/>
                <a:gd name="connsiteX21" fmla="*/ 2337695 w 3344252"/>
                <a:gd name="connsiteY21" fmla="*/ 306649 h 785485"/>
                <a:gd name="connsiteX22" fmla="*/ 2337695 w 3344252"/>
                <a:gd name="connsiteY22" fmla="*/ 343887 h 785485"/>
                <a:gd name="connsiteX23" fmla="*/ 2393001 w 3344252"/>
                <a:gd name="connsiteY23" fmla="*/ 343887 h 785485"/>
                <a:gd name="connsiteX24" fmla="*/ 2386513 w 3344252"/>
                <a:gd name="connsiteY24" fmla="*/ 406816 h 785485"/>
                <a:gd name="connsiteX25" fmla="*/ 2337695 w 3344252"/>
                <a:gd name="connsiteY25" fmla="*/ 406816 h 785485"/>
                <a:gd name="connsiteX26" fmla="*/ 2337695 w 3344252"/>
                <a:gd name="connsiteY26" fmla="*/ 586173 h 785485"/>
                <a:gd name="connsiteX27" fmla="*/ 2263736 w 3344252"/>
                <a:gd name="connsiteY27" fmla="*/ 586173 h 785485"/>
                <a:gd name="connsiteX28" fmla="*/ 2263736 w 3344252"/>
                <a:gd name="connsiteY28" fmla="*/ 406816 h 785485"/>
                <a:gd name="connsiteX29" fmla="*/ 2228541 w 3344252"/>
                <a:gd name="connsiteY29" fmla="*/ 406816 h 785485"/>
                <a:gd name="connsiteX30" fmla="*/ 2228541 w 3344252"/>
                <a:gd name="connsiteY30" fmla="*/ 343724 h 785485"/>
                <a:gd name="connsiteX31" fmla="*/ 2263736 w 3344252"/>
                <a:gd name="connsiteY31" fmla="*/ 343724 h 785485"/>
                <a:gd name="connsiteX32" fmla="*/ 2263736 w 3344252"/>
                <a:gd name="connsiteY32" fmla="*/ 302909 h 785485"/>
                <a:gd name="connsiteX33" fmla="*/ 2338343 w 3344252"/>
                <a:gd name="connsiteY33" fmla="*/ 228109 h 785485"/>
                <a:gd name="connsiteX34" fmla="*/ 1700185 w 3344252"/>
                <a:gd name="connsiteY34" fmla="*/ 228109 h 785485"/>
                <a:gd name="connsiteX35" fmla="*/ 1755005 w 3344252"/>
                <a:gd name="connsiteY35" fmla="*/ 228272 h 785485"/>
                <a:gd name="connsiteX36" fmla="*/ 1755005 w 3344252"/>
                <a:gd name="connsiteY36" fmla="*/ 289575 h 785485"/>
                <a:gd name="connsiteX37" fmla="*/ 1715107 w 3344252"/>
                <a:gd name="connsiteY37" fmla="*/ 289575 h 785485"/>
                <a:gd name="connsiteX38" fmla="*/ 1699537 w 3344252"/>
                <a:gd name="connsiteY38" fmla="*/ 306649 h 785485"/>
                <a:gd name="connsiteX39" fmla="*/ 1699537 w 3344252"/>
                <a:gd name="connsiteY39" fmla="*/ 343887 h 785485"/>
                <a:gd name="connsiteX40" fmla="*/ 1754843 w 3344252"/>
                <a:gd name="connsiteY40" fmla="*/ 343887 h 785485"/>
                <a:gd name="connsiteX41" fmla="*/ 1748355 w 3344252"/>
                <a:gd name="connsiteY41" fmla="*/ 406816 h 785485"/>
                <a:gd name="connsiteX42" fmla="*/ 1699537 w 3344252"/>
                <a:gd name="connsiteY42" fmla="*/ 406816 h 785485"/>
                <a:gd name="connsiteX43" fmla="*/ 1699537 w 3344252"/>
                <a:gd name="connsiteY43" fmla="*/ 586173 h 785485"/>
                <a:gd name="connsiteX44" fmla="*/ 1625578 w 3344252"/>
                <a:gd name="connsiteY44" fmla="*/ 586173 h 785485"/>
                <a:gd name="connsiteX45" fmla="*/ 1625578 w 3344252"/>
                <a:gd name="connsiteY45" fmla="*/ 406816 h 785485"/>
                <a:gd name="connsiteX46" fmla="*/ 1590383 w 3344252"/>
                <a:gd name="connsiteY46" fmla="*/ 406816 h 785485"/>
                <a:gd name="connsiteX47" fmla="*/ 1590383 w 3344252"/>
                <a:gd name="connsiteY47" fmla="*/ 343724 h 785485"/>
                <a:gd name="connsiteX48" fmla="*/ 1625578 w 3344252"/>
                <a:gd name="connsiteY48" fmla="*/ 343724 h 785485"/>
                <a:gd name="connsiteX49" fmla="*/ 1625578 w 3344252"/>
                <a:gd name="connsiteY49" fmla="*/ 302909 h 785485"/>
                <a:gd name="connsiteX50" fmla="*/ 1700185 w 3344252"/>
                <a:gd name="connsiteY50" fmla="*/ 228109 h 785485"/>
                <a:gd name="connsiteX51" fmla="*/ 1061886 w 3344252"/>
                <a:gd name="connsiteY51" fmla="*/ 228109 h 785485"/>
                <a:gd name="connsiteX52" fmla="*/ 1116706 w 3344252"/>
                <a:gd name="connsiteY52" fmla="*/ 228272 h 785485"/>
                <a:gd name="connsiteX53" fmla="*/ 1116706 w 3344252"/>
                <a:gd name="connsiteY53" fmla="*/ 289575 h 785485"/>
                <a:gd name="connsiteX54" fmla="*/ 1076808 w 3344252"/>
                <a:gd name="connsiteY54" fmla="*/ 289575 h 785485"/>
                <a:gd name="connsiteX55" fmla="*/ 1061238 w 3344252"/>
                <a:gd name="connsiteY55" fmla="*/ 306649 h 785485"/>
                <a:gd name="connsiteX56" fmla="*/ 1061238 w 3344252"/>
                <a:gd name="connsiteY56" fmla="*/ 343887 h 785485"/>
                <a:gd name="connsiteX57" fmla="*/ 1116544 w 3344252"/>
                <a:gd name="connsiteY57" fmla="*/ 343887 h 785485"/>
                <a:gd name="connsiteX58" fmla="*/ 1110056 w 3344252"/>
                <a:gd name="connsiteY58" fmla="*/ 406816 h 785485"/>
                <a:gd name="connsiteX59" fmla="*/ 1061238 w 3344252"/>
                <a:gd name="connsiteY59" fmla="*/ 406816 h 785485"/>
                <a:gd name="connsiteX60" fmla="*/ 1061238 w 3344252"/>
                <a:gd name="connsiteY60" fmla="*/ 586173 h 785485"/>
                <a:gd name="connsiteX61" fmla="*/ 987279 w 3344252"/>
                <a:gd name="connsiteY61" fmla="*/ 586173 h 785485"/>
                <a:gd name="connsiteX62" fmla="*/ 987279 w 3344252"/>
                <a:gd name="connsiteY62" fmla="*/ 406816 h 785485"/>
                <a:gd name="connsiteX63" fmla="*/ 952084 w 3344252"/>
                <a:gd name="connsiteY63" fmla="*/ 406816 h 785485"/>
                <a:gd name="connsiteX64" fmla="*/ 952084 w 3344252"/>
                <a:gd name="connsiteY64" fmla="*/ 343724 h 785485"/>
                <a:gd name="connsiteX65" fmla="*/ 987279 w 3344252"/>
                <a:gd name="connsiteY65" fmla="*/ 343724 h 785485"/>
                <a:gd name="connsiteX66" fmla="*/ 987279 w 3344252"/>
                <a:gd name="connsiteY66" fmla="*/ 302909 h 785485"/>
                <a:gd name="connsiteX67" fmla="*/ 1061886 w 3344252"/>
                <a:gd name="connsiteY67" fmla="*/ 228109 h 785485"/>
                <a:gd name="connsiteX68" fmla="*/ 417853 w 3344252"/>
                <a:gd name="connsiteY68" fmla="*/ 228109 h 785485"/>
                <a:gd name="connsiteX69" fmla="*/ 472673 w 3344252"/>
                <a:gd name="connsiteY69" fmla="*/ 228272 h 785485"/>
                <a:gd name="connsiteX70" fmla="*/ 472673 w 3344252"/>
                <a:gd name="connsiteY70" fmla="*/ 289575 h 785485"/>
                <a:gd name="connsiteX71" fmla="*/ 432775 w 3344252"/>
                <a:gd name="connsiteY71" fmla="*/ 289575 h 785485"/>
                <a:gd name="connsiteX72" fmla="*/ 417205 w 3344252"/>
                <a:gd name="connsiteY72" fmla="*/ 306649 h 785485"/>
                <a:gd name="connsiteX73" fmla="*/ 417205 w 3344252"/>
                <a:gd name="connsiteY73" fmla="*/ 343887 h 785485"/>
                <a:gd name="connsiteX74" fmla="*/ 472511 w 3344252"/>
                <a:gd name="connsiteY74" fmla="*/ 343887 h 785485"/>
                <a:gd name="connsiteX75" fmla="*/ 466023 w 3344252"/>
                <a:gd name="connsiteY75" fmla="*/ 406816 h 785485"/>
                <a:gd name="connsiteX76" fmla="*/ 417205 w 3344252"/>
                <a:gd name="connsiteY76" fmla="*/ 406816 h 785485"/>
                <a:gd name="connsiteX77" fmla="*/ 417205 w 3344252"/>
                <a:gd name="connsiteY77" fmla="*/ 586173 h 785485"/>
                <a:gd name="connsiteX78" fmla="*/ 343246 w 3344252"/>
                <a:gd name="connsiteY78" fmla="*/ 586173 h 785485"/>
                <a:gd name="connsiteX79" fmla="*/ 343246 w 3344252"/>
                <a:gd name="connsiteY79" fmla="*/ 406816 h 785485"/>
                <a:gd name="connsiteX80" fmla="*/ 308051 w 3344252"/>
                <a:gd name="connsiteY80" fmla="*/ 406816 h 785485"/>
                <a:gd name="connsiteX81" fmla="*/ 308051 w 3344252"/>
                <a:gd name="connsiteY81" fmla="*/ 343724 h 785485"/>
                <a:gd name="connsiteX82" fmla="*/ 343246 w 3344252"/>
                <a:gd name="connsiteY82" fmla="*/ 343724 h 785485"/>
                <a:gd name="connsiteX83" fmla="*/ 343246 w 3344252"/>
                <a:gd name="connsiteY83" fmla="*/ 302909 h 785485"/>
                <a:gd name="connsiteX84" fmla="*/ 417853 w 3344252"/>
                <a:gd name="connsiteY84" fmla="*/ 228109 h 785485"/>
                <a:gd name="connsiteX85" fmla="*/ 2956973 w 3344252"/>
                <a:gd name="connsiteY85" fmla="*/ 122074 h 785485"/>
                <a:gd name="connsiteX86" fmla="*/ 2682571 w 3344252"/>
                <a:gd name="connsiteY86" fmla="*/ 396394 h 785485"/>
                <a:gd name="connsiteX87" fmla="*/ 2956973 w 3344252"/>
                <a:gd name="connsiteY87" fmla="*/ 670714 h 785485"/>
                <a:gd name="connsiteX88" fmla="*/ 3231211 w 3344252"/>
                <a:gd name="connsiteY88" fmla="*/ 396394 h 785485"/>
                <a:gd name="connsiteX89" fmla="*/ 2956973 w 3344252"/>
                <a:gd name="connsiteY89" fmla="*/ 122074 h 785485"/>
                <a:gd name="connsiteX90" fmla="*/ 2318815 w 3344252"/>
                <a:gd name="connsiteY90" fmla="*/ 122074 h 785485"/>
                <a:gd name="connsiteX91" fmla="*/ 2044413 w 3344252"/>
                <a:gd name="connsiteY91" fmla="*/ 396394 h 785485"/>
                <a:gd name="connsiteX92" fmla="*/ 2318815 w 3344252"/>
                <a:gd name="connsiteY92" fmla="*/ 670714 h 785485"/>
                <a:gd name="connsiteX93" fmla="*/ 2593053 w 3344252"/>
                <a:gd name="connsiteY93" fmla="*/ 396394 h 785485"/>
                <a:gd name="connsiteX94" fmla="*/ 2318815 w 3344252"/>
                <a:gd name="connsiteY94" fmla="*/ 122074 h 785485"/>
                <a:gd name="connsiteX95" fmla="*/ 1680657 w 3344252"/>
                <a:gd name="connsiteY95" fmla="*/ 122074 h 785485"/>
                <a:gd name="connsiteX96" fmla="*/ 1406255 w 3344252"/>
                <a:gd name="connsiteY96" fmla="*/ 396394 h 785485"/>
                <a:gd name="connsiteX97" fmla="*/ 1680657 w 3344252"/>
                <a:gd name="connsiteY97" fmla="*/ 670714 h 785485"/>
                <a:gd name="connsiteX98" fmla="*/ 1954895 w 3344252"/>
                <a:gd name="connsiteY98" fmla="*/ 396394 h 785485"/>
                <a:gd name="connsiteX99" fmla="*/ 1680657 w 3344252"/>
                <a:gd name="connsiteY99" fmla="*/ 122074 h 785485"/>
                <a:gd name="connsiteX100" fmla="*/ 1042358 w 3344252"/>
                <a:gd name="connsiteY100" fmla="*/ 122074 h 785485"/>
                <a:gd name="connsiteX101" fmla="*/ 767956 w 3344252"/>
                <a:gd name="connsiteY101" fmla="*/ 396394 h 785485"/>
                <a:gd name="connsiteX102" fmla="*/ 1042358 w 3344252"/>
                <a:gd name="connsiteY102" fmla="*/ 670714 h 785485"/>
                <a:gd name="connsiteX103" fmla="*/ 1316596 w 3344252"/>
                <a:gd name="connsiteY103" fmla="*/ 396394 h 785485"/>
                <a:gd name="connsiteX104" fmla="*/ 1042358 w 3344252"/>
                <a:gd name="connsiteY104" fmla="*/ 122074 h 785485"/>
                <a:gd name="connsiteX105" fmla="*/ 398325 w 3344252"/>
                <a:gd name="connsiteY105" fmla="*/ 122074 h 785485"/>
                <a:gd name="connsiteX106" fmla="*/ 123923 w 3344252"/>
                <a:gd name="connsiteY106" fmla="*/ 396394 h 785485"/>
                <a:gd name="connsiteX107" fmla="*/ 398325 w 3344252"/>
                <a:gd name="connsiteY107" fmla="*/ 670714 h 785485"/>
                <a:gd name="connsiteX108" fmla="*/ 672563 w 3344252"/>
                <a:gd name="connsiteY108" fmla="*/ 396394 h 785485"/>
                <a:gd name="connsiteX109" fmla="*/ 398325 w 3344252"/>
                <a:gd name="connsiteY109" fmla="*/ 122074 h 785485"/>
                <a:gd name="connsiteX110" fmla="*/ 0 w 3344252"/>
                <a:gd name="connsiteY110" fmla="*/ 0 h 785485"/>
                <a:gd name="connsiteX111" fmla="*/ 3344252 w 3344252"/>
                <a:gd name="connsiteY111" fmla="*/ 0 h 785485"/>
                <a:gd name="connsiteX112" fmla="*/ 3344252 w 3344252"/>
                <a:gd name="connsiteY112" fmla="*/ 785485 h 785485"/>
                <a:gd name="connsiteX113" fmla="*/ 0 w 3344252"/>
                <a:gd name="connsiteY113" fmla="*/ 785485 h 78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3344252" h="785485">
                  <a:moveTo>
                    <a:pt x="2976501" y="228109"/>
                  </a:moveTo>
                  <a:lnTo>
                    <a:pt x="3031321" y="228272"/>
                  </a:lnTo>
                  <a:lnTo>
                    <a:pt x="3031321" y="289575"/>
                  </a:lnTo>
                  <a:lnTo>
                    <a:pt x="2991423" y="289575"/>
                  </a:lnTo>
                  <a:cubicBezTo>
                    <a:pt x="2984935" y="289575"/>
                    <a:pt x="2975853" y="292827"/>
                    <a:pt x="2975853" y="306649"/>
                  </a:cubicBezTo>
                  <a:lnTo>
                    <a:pt x="2975853" y="343887"/>
                  </a:lnTo>
                  <a:lnTo>
                    <a:pt x="3031159" y="343887"/>
                  </a:lnTo>
                  <a:lnTo>
                    <a:pt x="3024671" y="406816"/>
                  </a:lnTo>
                  <a:lnTo>
                    <a:pt x="2975853" y="406816"/>
                  </a:lnTo>
                  <a:lnTo>
                    <a:pt x="2975853" y="586173"/>
                  </a:lnTo>
                  <a:lnTo>
                    <a:pt x="2901895" y="586173"/>
                  </a:lnTo>
                  <a:lnTo>
                    <a:pt x="2901895" y="406816"/>
                  </a:lnTo>
                  <a:lnTo>
                    <a:pt x="2866699" y="406816"/>
                  </a:lnTo>
                  <a:lnTo>
                    <a:pt x="2866699" y="343724"/>
                  </a:lnTo>
                  <a:lnTo>
                    <a:pt x="2901895" y="343724"/>
                  </a:lnTo>
                  <a:lnTo>
                    <a:pt x="2901895" y="302909"/>
                  </a:lnTo>
                  <a:cubicBezTo>
                    <a:pt x="2901895" y="273802"/>
                    <a:pt x="2915680" y="228109"/>
                    <a:pt x="2976501" y="228109"/>
                  </a:cubicBezTo>
                  <a:close/>
                  <a:moveTo>
                    <a:pt x="2338343" y="228109"/>
                  </a:moveTo>
                  <a:lnTo>
                    <a:pt x="2393163" y="228272"/>
                  </a:lnTo>
                  <a:lnTo>
                    <a:pt x="2393163" y="289575"/>
                  </a:lnTo>
                  <a:lnTo>
                    <a:pt x="2353265" y="289575"/>
                  </a:lnTo>
                  <a:cubicBezTo>
                    <a:pt x="2346777" y="289575"/>
                    <a:pt x="2337695" y="292827"/>
                    <a:pt x="2337695" y="306649"/>
                  </a:cubicBezTo>
                  <a:lnTo>
                    <a:pt x="2337695" y="343887"/>
                  </a:lnTo>
                  <a:lnTo>
                    <a:pt x="2393001" y="343887"/>
                  </a:lnTo>
                  <a:lnTo>
                    <a:pt x="2386513" y="406816"/>
                  </a:lnTo>
                  <a:lnTo>
                    <a:pt x="2337695" y="406816"/>
                  </a:lnTo>
                  <a:lnTo>
                    <a:pt x="2337695" y="586173"/>
                  </a:lnTo>
                  <a:lnTo>
                    <a:pt x="2263736" y="586173"/>
                  </a:lnTo>
                  <a:lnTo>
                    <a:pt x="2263736" y="406816"/>
                  </a:lnTo>
                  <a:lnTo>
                    <a:pt x="2228541" y="406816"/>
                  </a:lnTo>
                  <a:lnTo>
                    <a:pt x="2228541" y="343724"/>
                  </a:lnTo>
                  <a:lnTo>
                    <a:pt x="2263736" y="343724"/>
                  </a:lnTo>
                  <a:lnTo>
                    <a:pt x="2263736" y="302909"/>
                  </a:lnTo>
                  <a:cubicBezTo>
                    <a:pt x="2263736" y="273802"/>
                    <a:pt x="2277522" y="228109"/>
                    <a:pt x="2338343" y="228109"/>
                  </a:cubicBezTo>
                  <a:close/>
                  <a:moveTo>
                    <a:pt x="1700185" y="228109"/>
                  </a:moveTo>
                  <a:lnTo>
                    <a:pt x="1755005" y="228272"/>
                  </a:lnTo>
                  <a:lnTo>
                    <a:pt x="1755005" y="289575"/>
                  </a:lnTo>
                  <a:lnTo>
                    <a:pt x="1715107" y="289575"/>
                  </a:lnTo>
                  <a:cubicBezTo>
                    <a:pt x="1708619" y="289575"/>
                    <a:pt x="1699537" y="292827"/>
                    <a:pt x="1699537" y="306649"/>
                  </a:cubicBezTo>
                  <a:lnTo>
                    <a:pt x="1699537" y="343887"/>
                  </a:lnTo>
                  <a:lnTo>
                    <a:pt x="1754843" y="343887"/>
                  </a:lnTo>
                  <a:lnTo>
                    <a:pt x="1748355" y="406816"/>
                  </a:lnTo>
                  <a:lnTo>
                    <a:pt x="1699537" y="406816"/>
                  </a:lnTo>
                  <a:lnTo>
                    <a:pt x="1699537" y="586173"/>
                  </a:lnTo>
                  <a:lnTo>
                    <a:pt x="1625578" y="586173"/>
                  </a:lnTo>
                  <a:lnTo>
                    <a:pt x="1625578" y="406816"/>
                  </a:lnTo>
                  <a:lnTo>
                    <a:pt x="1590383" y="406816"/>
                  </a:lnTo>
                  <a:lnTo>
                    <a:pt x="1590383" y="343724"/>
                  </a:lnTo>
                  <a:lnTo>
                    <a:pt x="1625578" y="343724"/>
                  </a:lnTo>
                  <a:lnTo>
                    <a:pt x="1625578" y="302909"/>
                  </a:lnTo>
                  <a:cubicBezTo>
                    <a:pt x="1625578" y="273802"/>
                    <a:pt x="1639364" y="228109"/>
                    <a:pt x="1700185" y="228109"/>
                  </a:cubicBezTo>
                  <a:close/>
                  <a:moveTo>
                    <a:pt x="1061886" y="228109"/>
                  </a:moveTo>
                  <a:lnTo>
                    <a:pt x="1116706" y="228272"/>
                  </a:lnTo>
                  <a:lnTo>
                    <a:pt x="1116706" y="289575"/>
                  </a:lnTo>
                  <a:lnTo>
                    <a:pt x="1076808" y="289575"/>
                  </a:lnTo>
                  <a:cubicBezTo>
                    <a:pt x="1070320" y="289575"/>
                    <a:pt x="1061238" y="292827"/>
                    <a:pt x="1061238" y="306649"/>
                  </a:cubicBezTo>
                  <a:lnTo>
                    <a:pt x="1061238" y="343887"/>
                  </a:lnTo>
                  <a:lnTo>
                    <a:pt x="1116544" y="343887"/>
                  </a:lnTo>
                  <a:lnTo>
                    <a:pt x="1110056" y="406816"/>
                  </a:lnTo>
                  <a:lnTo>
                    <a:pt x="1061238" y="406816"/>
                  </a:lnTo>
                  <a:lnTo>
                    <a:pt x="1061238" y="586173"/>
                  </a:lnTo>
                  <a:lnTo>
                    <a:pt x="987279" y="586173"/>
                  </a:lnTo>
                  <a:lnTo>
                    <a:pt x="987279" y="406816"/>
                  </a:lnTo>
                  <a:lnTo>
                    <a:pt x="952084" y="406816"/>
                  </a:lnTo>
                  <a:lnTo>
                    <a:pt x="952084" y="343724"/>
                  </a:lnTo>
                  <a:lnTo>
                    <a:pt x="987279" y="343724"/>
                  </a:lnTo>
                  <a:lnTo>
                    <a:pt x="987279" y="302909"/>
                  </a:lnTo>
                  <a:cubicBezTo>
                    <a:pt x="987279" y="273802"/>
                    <a:pt x="1001065" y="228109"/>
                    <a:pt x="1061886" y="228109"/>
                  </a:cubicBezTo>
                  <a:close/>
                  <a:moveTo>
                    <a:pt x="417853" y="228109"/>
                  </a:moveTo>
                  <a:lnTo>
                    <a:pt x="472673" y="228272"/>
                  </a:lnTo>
                  <a:lnTo>
                    <a:pt x="472673" y="289575"/>
                  </a:lnTo>
                  <a:lnTo>
                    <a:pt x="432775" y="289575"/>
                  </a:lnTo>
                  <a:cubicBezTo>
                    <a:pt x="426287" y="289575"/>
                    <a:pt x="417205" y="292827"/>
                    <a:pt x="417205" y="306649"/>
                  </a:cubicBezTo>
                  <a:lnTo>
                    <a:pt x="417205" y="343887"/>
                  </a:lnTo>
                  <a:lnTo>
                    <a:pt x="472511" y="343887"/>
                  </a:lnTo>
                  <a:lnTo>
                    <a:pt x="466023" y="406816"/>
                  </a:lnTo>
                  <a:lnTo>
                    <a:pt x="417205" y="406816"/>
                  </a:lnTo>
                  <a:lnTo>
                    <a:pt x="417205" y="586173"/>
                  </a:lnTo>
                  <a:lnTo>
                    <a:pt x="343246" y="586173"/>
                  </a:lnTo>
                  <a:lnTo>
                    <a:pt x="343246" y="406816"/>
                  </a:lnTo>
                  <a:lnTo>
                    <a:pt x="308051" y="406816"/>
                  </a:lnTo>
                  <a:lnTo>
                    <a:pt x="308051" y="343724"/>
                  </a:lnTo>
                  <a:lnTo>
                    <a:pt x="343246" y="343724"/>
                  </a:lnTo>
                  <a:lnTo>
                    <a:pt x="343246" y="302909"/>
                  </a:lnTo>
                  <a:cubicBezTo>
                    <a:pt x="343246" y="273802"/>
                    <a:pt x="357032" y="228109"/>
                    <a:pt x="417853" y="228109"/>
                  </a:cubicBezTo>
                  <a:close/>
                  <a:moveTo>
                    <a:pt x="2956973" y="122074"/>
                  </a:moveTo>
                  <a:cubicBezTo>
                    <a:pt x="2805304" y="122074"/>
                    <a:pt x="2682571" y="244771"/>
                    <a:pt x="2682571" y="396394"/>
                  </a:cubicBezTo>
                  <a:cubicBezTo>
                    <a:pt x="2682571" y="547855"/>
                    <a:pt x="2805304" y="670714"/>
                    <a:pt x="2956973" y="670714"/>
                  </a:cubicBezTo>
                  <a:cubicBezTo>
                    <a:pt x="3108316" y="670714"/>
                    <a:pt x="3231211" y="547855"/>
                    <a:pt x="3231211" y="396394"/>
                  </a:cubicBezTo>
                  <a:cubicBezTo>
                    <a:pt x="3231211" y="244771"/>
                    <a:pt x="3108316" y="122074"/>
                    <a:pt x="2956973" y="122074"/>
                  </a:cubicBezTo>
                  <a:close/>
                  <a:moveTo>
                    <a:pt x="2318815" y="122074"/>
                  </a:moveTo>
                  <a:cubicBezTo>
                    <a:pt x="2167146" y="122074"/>
                    <a:pt x="2044413" y="244771"/>
                    <a:pt x="2044413" y="396394"/>
                  </a:cubicBezTo>
                  <a:cubicBezTo>
                    <a:pt x="2044413" y="547855"/>
                    <a:pt x="2167146" y="670714"/>
                    <a:pt x="2318815" y="670714"/>
                  </a:cubicBezTo>
                  <a:cubicBezTo>
                    <a:pt x="2470158" y="670714"/>
                    <a:pt x="2593053" y="547855"/>
                    <a:pt x="2593053" y="396394"/>
                  </a:cubicBezTo>
                  <a:cubicBezTo>
                    <a:pt x="2593053" y="244771"/>
                    <a:pt x="2470158" y="122074"/>
                    <a:pt x="2318815" y="122074"/>
                  </a:cubicBezTo>
                  <a:close/>
                  <a:moveTo>
                    <a:pt x="1680657" y="122074"/>
                  </a:moveTo>
                  <a:cubicBezTo>
                    <a:pt x="1528988" y="122074"/>
                    <a:pt x="1406255" y="244771"/>
                    <a:pt x="1406255" y="396394"/>
                  </a:cubicBezTo>
                  <a:cubicBezTo>
                    <a:pt x="1406255" y="547855"/>
                    <a:pt x="1528988" y="670714"/>
                    <a:pt x="1680657" y="670714"/>
                  </a:cubicBezTo>
                  <a:cubicBezTo>
                    <a:pt x="1832000" y="670714"/>
                    <a:pt x="1954895" y="547855"/>
                    <a:pt x="1954895" y="396394"/>
                  </a:cubicBezTo>
                  <a:cubicBezTo>
                    <a:pt x="1954895" y="244771"/>
                    <a:pt x="1832000" y="122074"/>
                    <a:pt x="1680657" y="122074"/>
                  </a:cubicBezTo>
                  <a:close/>
                  <a:moveTo>
                    <a:pt x="1042358" y="122074"/>
                  </a:moveTo>
                  <a:cubicBezTo>
                    <a:pt x="890689" y="122074"/>
                    <a:pt x="767956" y="244771"/>
                    <a:pt x="767956" y="396394"/>
                  </a:cubicBezTo>
                  <a:cubicBezTo>
                    <a:pt x="767956" y="547855"/>
                    <a:pt x="890689" y="670714"/>
                    <a:pt x="1042358" y="670714"/>
                  </a:cubicBezTo>
                  <a:cubicBezTo>
                    <a:pt x="1193701" y="670714"/>
                    <a:pt x="1316596" y="547855"/>
                    <a:pt x="1316596" y="396394"/>
                  </a:cubicBezTo>
                  <a:cubicBezTo>
                    <a:pt x="1316596" y="244771"/>
                    <a:pt x="1193701" y="122074"/>
                    <a:pt x="1042358" y="122074"/>
                  </a:cubicBezTo>
                  <a:close/>
                  <a:moveTo>
                    <a:pt x="398325" y="122074"/>
                  </a:moveTo>
                  <a:cubicBezTo>
                    <a:pt x="246656" y="122074"/>
                    <a:pt x="123923" y="244771"/>
                    <a:pt x="123923" y="396394"/>
                  </a:cubicBezTo>
                  <a:cubicBezTo>
                    <a:pt x="123923" y="547855"/>
                    <a:pt x="246656" y="670714"/>
                    <a:pt x="398325" y="670714"/>
                  </a:cubicBezTo>
                  <a:cubicBezTo>
                    <a:pt x="549668" y="670714"/>
                    <a:pt x="672563" y="547855"/>
                    <a:pt x="672563" y="396394"/>
                  </a:cubicBezTo>
                  <a:cubicBezTo>
                    <a:pt x="672563" y="244771"/>
                    <a:pt x="549668" y="122074"/>
                    <a:pt x="398325" y="122074"/>
                  </a:cubicBezTo>
                  <a:close/>
                  <a:moveTo>
                    <a:pt x="0" y="0"/>
                  </a:moveTo>
                  <a:lnTo>
                    <a:pt x="3344252" y="0"/>
                  </a:lnTo>
                  <a:lnTo>
                    <a:pt x="3344252" y="785485"/>
                  </a:lnTo>
                  <a:lnTo>
                    <a:pt x="0" y="78548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2EFA4E50-CF8A-3447-A8DB-D27D7CF5F3EC}"/>
              </a:ext>
            </a:extLst>
          </p:cNvPr>
          <p:cNvGrpSpPr/>
          <p:nvPr/>
        </p:nvGrpSpPr>
        <p:grpSpPr>
          <a:xfrm>
            <a:off x="7177458" y="6646294"/>
            <a:ext cx="3344252" cy="785485"/>
            <a:chOff x="1520825" y="6646294"/>
            <a:chExt cx="3344252" cy="785485"/>
          </a:xfrm>
        </p:grpSpPr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739D8084-6FB5-9D41-AA53-F4CCBF37A7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44748" y="6768368"/>
              <a:ext cx="3107288" cy="548640"/>
            </a:xfrm>
            <a:custGeom>
              <a:avLst/>
              <a:gdLst>
                <a:gd name="connsiteX0" fmla="*/ 2833670 w 3107288"/>
                <a:gd name="connsiteY0" fmla="*/ 221766 h 548640"/>
                <a:gd name="connsiteX1" fmla="*/ 2886225 w 3107288"/>
                <a:gd name="connsiteY1" fmla="*/ 274320 h 548640"/>
                <a:gd name="connsiteX2" fmla="*/ 2833670 w 3107288"/>
                <a:gd name="connsiteY2" fmla="*/ 326875 h 548640"/>
                <a:gd name="connsiteX3" fmla="*/ 2781116 w 3107288"/>
                <a:gd name="connsiteY3" fmla="*/ 274320 h 548640"/>
                <a:gd name="connsiteX4" fmla="*/ 2833670 w 3107288"/>
                <a:gd name="connsiteY4" fmla="*/ 221766 h 548640"/>
                <a:gd name="connsiteX5" fmla="*/ 2195512 w 3107288"/>
                <a:gd name="connsiteY5" fmla="*/ 221766 h 548640"/>
                <a:gd name="connsiteX6" fmla="*/ 2248067 w 3107288"/>
                <a:gd name="connsiteY6" fmla="*/ 274320 h 548640"/>
                <a:gd name="connsiteX7" fmla="*/ 2195512 w 3107288"/>
                <a:gd name="connsiteY7" fmla="*/ 326875 h 548640"/>
                <a:gd name="connsiteX8" fmla="*/ 2142958 w 3107288"/>
                <a:gd name="connsiteY8" fmla="*/ 274320 h 548640"/>
                <a:gd name="connsiteX9" fmla="*/ 2195512 w 3107288"/>
                <a:gd name="connsiteY9" fmla="*/ 221766 h 548640"/>
                <a:gd name="connsiteX10" fmla="*/ 1557354 w 3107288"/>
                <a:gd name="connsiteY10" fmla="*/ 221766 h 548640"/>
                <a:gd name="connsiteX11" fmla="*/ 1609909 w 3107288"/>
                <a:gd name="connsiteY11" fmla="*/ 274320 h 548640"/>
                <a:gd name="connsiteX12" fmla="*/ 1557354 w 3107288"/>
                <a:gd name="connsiteY12" fmla="*/ 326875 h 548640"/>
                <a:gd name="connsiteX13" fmla="*/ 1504800 w 3107288"/>
                <a:gd name="connsiteY13" fmla="*/ 274320 h 548640"/>
                <a:gd name="connsiteX14" fmla="*/ 1557354 w 3107288"/>
                <a:gd name="connsiteY14" fmla="*/ 221766 h 548640"/>
                <a:gd name="connsiteX15" fmla="*/ 919055 w 3107288"/>
                <a:gd name="connsiteY15" fmla="*/ 221766 h 548640"/>
                <a:gd name="connsiteX16" fmla="*/ 971610 w 3107288"/>
                <a:gd name="connsiteY16" fmla="*/ 274320 h 548640"/>
                <a:gd name="connsiteX17" fmla="*/ 919055 w 3107288"/>
                <a:gd name="connsiteY17" fmla="*/ 326875 h 548640"/>
                <a:gd name="connsiteX18" fmla="*/ 866501 w 3107288"/>
                <a:gd name="connsiteY18" fmla="*/ 274320 h 548640"/>
                <a:gd name="connsiteX19" fmla="*/ 919055 w 3107288"/>
                <a:gd name="connsiteY19" fmla="*/ 221766 h 548640"/>
                <a:gd name="connsiteX20" fmla="*/ 275022 w 3107288"/>
                <a:gd name="connsiteY20" fmla="*/ 221766 h 548640"/>
                <a:gd name="connsiteX21" fmla="*/ 327577 w 3107288"/>
                <a:gd name="connsiteY21" fmla="*/ 274320 h 548640"/>
                <a:gd name="connsiteX22" fmla="*/ 275022 w 3107288"/>
                <a:gd name="connsiteY22" fmla="*/ 326875 h 548640"/>
                <a:gd name="connsiteX23" fmla="*/ 222467 w 3107288"/>
                <a:gd name="connsiteY23" fmla="*/ 274320 h 548640"/>
                <a:gd name="connsiteX24" fmla="*/ 275022 w 3107288"/>
                <a:gd name="connsiteY24" fmla="*/ 221766 h 548640"/>
                <a:gd name="connsiteX25" fmla="*/ 2833319 w 3107288"/>
                <a:gd name="connsiteY25" fmla="*/ 193716 h 548640"/>
                <a:gd name="connsiteX26" fmla="*/ 2752205 w 3107288"/>
                <a:gd name="connsiteY26" fmla="*/ 274671 h 548640"/>
                <a:gd name="connsiteX27" fmla="*/ 2833319 w 3107288"/>
                <a:gd name="connsiteY27" fmla="*/ 355785 h 548640"/>
                <a:gd name="connsiteX28" fmla="*/ 2914274 w 3107288"/>
                <a:gd name="connsiteY28" fmla="*/ 274671 h 548640"/>
                <a:gd name="connsiteX29" fmla="*/ 2833319 w 3107288"/>
                <a:gd name="connsiteY29" fmla="*/ 193716 h 548640"/>
                <a:gd name="connsiteX30" fmla="*/ 2195161 w 3107288"/>
                <a:gd name="connsiteY30" fmla="*/ 193716 h 548640"/>
                <a:gd name="connsiteX31" fmla="*/ 2114047 w 3107288"/>
                <a:gd name="connsiteY31" fmla="*/ 274671 h 548640"/>
                <a:gd name="connsiteX32" fmla="*/ 2195161 w 3107288"/>
                <a:gd name="connsiteY32" fmla="*/ 355785 h 548640"/>
                <a:gd name="connsiteX33" fmla="*/ 2276116 w 3107288"/>
                <a:gd name="connsiteY33" fmla="*/ 274671 h 548640"/>
                <a:gd name="connsiteX34" fmla="*/ 2195161 w 3107288"/>
                <a:gd name="connsiteY34" fmla="*/ 193716 h 548640"/>
                <a:gd name="connsiteX35" fmla="*/ 1557003 w 3107288"/>
                <a:gd name="connsiteY35" fmla="*/ 193716 h 548640"/>
                <a:gd name="connsiteX36" fmla="*/ 1475889 w 3107288"/>
                <a:gd name="connsiteY36" fmla="*/ 274671 h 548640"/>
                <a:gd name="connsiteX37" fmla="*/ 1557003 w 3107288"/>
                <a:gd name="connsiteY37" fmla="*/ 355785 h 548640"/>
                <a:gd name="connsiteX38" fmla="*/ 1637958 w 3107288"/>
                <a:gd name="connsiteY38" fmla="*/ 274671 h 548640"/>
                <a:gd name="connsiteX39" fmla="*/ 1557003 w 3107288"/>
                <a:gd name="connsiteY39" fmla="*/ 193716 h 548640"/>
                <a:gd name="connsiteX40" fmla="*/ 918704 w 3107288"/>
                <a:gd name="connsiteY40" fmla="*/ 193716 h 548640"/>
                <a:gd name="connsiteX41" fmla="*/ 837590 w 3107288"/>
                <a:gd name="connsiteY41" fmla="*/ 274671 h 548640"/>
                <a:gd name="connsiteX42" fmla="*/ 918704 w 3107288"/>
                <a:gd name="connsiteY42" fmla="*/ 355785 h 548640"/>
                <a:gd name="connsiteX43" fmla="*/ 999659 w 3107288"/>
                <a:gd name="connsiteY43" fmla="*/ 274671 h 548640"/>
                <a:gd name="connsiteX44" fmla="*/ 918704 w 3107288"/>
                <a:gd name="connsiteY44" fmla="*/ 193716 h 548640"/>
                <a:gd name="connsiteX45" fmla="*/ 274671 w 3107288"/>
                <a:gd name="connsiteY45" fmla="*/ 193716 h 548640"/>
                <a:gd name="connsiteX46" fmla="*/ 193557 w 3107288"/>
                <a:gd name="connsiteY46" fmla="*/ 274671 h 548640"/>
                <a:gd name="connsiteX47" fmla="*/ 274671 w 3107288"/>
                <a:gd name="connsiteY47" fmla="*/ 355785 h 548640"/>
                <a:gd name="connsiteX48" fmla="*/ 355626 w 3107288"/>
                <a:gd name="connsiteY48" fmla="*/ 274671 h 548640"/>
                <a:gd name="connsiteX49" fmla="*/ 274671 w 3107288"/>
                <a:gd name="connsiteY49" fmla="*/ 193716 h 548640"/>
                <a:gd name="connsiteX50" fmla="*/ 2917461 w 3107288"/>
                <a:gd name="connsiteY50" fmla="*/ 171565 h 548640"/>
                <a:gd name="connsiteX51" fmla="*/ 2898498 w 3107288"/>
                <a:gd name="connsiteY51" fmla="*/ 190369 h 548640"/>
                <a:gd name="connsiteX52" fmla="*/ 2917461 w 3107288"/>
                <a:gd name="connsiteY52" fmla="*/ 209493 h 548640"/>
                <a:gd name="connsiteX53" fmla="*/ 2936425 w 3107288"/>
                <a:gd name="connsiteY53" fmla="*/ 190369 h 548640"/>
                <a:gd name="connsiteX54" fmla="*/ 2917461 w 3107288"/>
                <a:gd name="connsiteY54" fmla="*/ 171565 h 548640"/>
                <a:gd name="connsiteX55" fmla="*/ 2279303 w 3107288"/>
                <a:gd name="connsiteY55" fmla="*/ 171565 h 548640"/>
                <a:gd name="connsiteX56" fmla="*/ 2260340 w 3107288"/>
                <a:gd name="connsiteY56" fmla="*/ 190369 h 548640"/>
                <a:gd name="connsiteX57" fmla="*/ 2279303 w 3107288"/>
                <a:gd name="connsiteY57" fmla="*/ 209493 h 548640"/>
                <a:gd name="connsiteX58" fmla="*/ 2298267 w 3107288"/>
                <a:gd name="connsiteY58" fmla="*/ 190369 h 548640"/>
                <a:gd name="connsiteX59" fmla="*/ 2279303 w 3107288"/>
                <a:gd name="connsiteY59" fmla="*/ 171565 h 548640"/>
                <a:gd name="connsiteX60" fmla="*/ 1641145 w 3107288"/>
                <a:gd name="connsiteY60" fmla="*/ 171565 h 548640"/>
                <a:gd name="connsiteX61" fmla="*/ 1622182 w 3107288"/>
                <a:gd name="connsiteY61" fmla="*/ 190369 h 548640"/>
                <a:gd name="connsiteX62" fmla="*/ 1641145 w 3107288"/>
                <a:gd name="connsiteY62" fmla="*/ 209493 h 548640"/>
                <a:gd name="connsiteX63" fmla="*/ 1660109 w 3107288"/>
                <a:gd name="connsiteY63" fmla="*/ 190369 h 548640"/>
                <a:gd name="connsiteX64" fmla="*/ 1641145 w 3107288"/>
                <a:gd name="connsiteY64" fmla="*/ 171565 h 548640"/>
                <a:gd name="connsiteX65" fmla="*/ 1002846 w 3107288"/>
                <a:gd name="connsiteY65" fmla="*/ 171565 h 548640"/>
                <a:gd name="connsiteX66" fmla="*/ 983883 w 3107288"/>
                <a:gd name="connsiteY66" fmla="*/ 190369 h 548640"/>
                <a:gd name="connsiteX67" fmla="*/ 1002846 w 3107288"/>
                <a:gd name="connsiteY67" fmla="*/ 209493 h 548640"/>
                <a:gd name="connsiteX68" fmla="*/ 1021810 w 3107288"/>
                <a:gd name="connsiteY68" fmla="*/ 190369 h 548640"/>
                <a:gd name="connsiteX69" fmla="*/ 1002846 w 3107288"/>
                <a:gd name="connsiteY69" fmla="*/ 171565 h 548640"/>
                <a:gd name="connsiteX70" fmla="*/ 358813 w 3107288"/>
                <a:gd name="connsiteY70" fmla="*/ 171565 h 548640"/>
                <a:gd name="connsiteX71" fmla="*/ 339850 w 3107288"/>
                <a:gd name="connsiteY71" fmla="*/ 190369 h 548640"/>
                <a:gd name="connsiteX72" fmla="*/ 358813 w 3107288"/>
                <a:gd name="connsiteY72" fmla="*/ 209493 h 548640"/>
                <a:gd name="connsiteX73" fmla="*/ 377777 w 3107288"/>
                <a:gd name="connsiteY73" fmla="*/ 190369 h 548640"/>
                <a:gd name="connsiteX74" fmla="*/ 358813 w 3107288"/>
                <a:gd name="connsiteY74" fmla="*/ 171565 h 548640"/>
                <a:gd name="connsiteX75" fmla="*/ 2833319 w 3107288"/>
                <a:gd name="connsiteY75" fmla="*/ 145270 h 548640"/>
                <a:gd name="connsiteX76" fmla="*/ 2897063 w 3107288"/>
                <a:gd name="connsiteY76" fmla="*/ 146227 h 548640"/>
                <a:gd name="connsiteX77" fmla="*/ 2926385 w 3107288"/>
                <a:gd name="connsiteY77" fmla="*/ 151645 h 548640"/>
                <a:gd name="connsiteX78" fmla="*/ 2944553 w 3107288"/>
                <a:gd name="connsiteY78" fmla="*/ 163437 h 548640"/>
                <a:gd name="connsiteX79" fmla="*/ 2956345 w 3107288"/>
                <a:gd name="connsiteY79" fmla="*/ 181605 h 548640"/>
                <a:gd name="connsiteX80" fmla="*/ 2961604 w 3107288"/>
                <a:gd name="connsiteY80" fmla="*/ 210927 h 548640"/>
                <a:gd name="connsiteX81" fmla="*/ 2962720 w 3107288"/>
                <a:gd name="connsiteY81" fmla="*/ 274671 h 548640"/>
                <a:gd name="connsiteX82" fmla="*/ 2961604 w 3107288"/>
                <a:gd name="connsiteY82" fmla="*/ 338415 h 548640"/>
                <a:gd name="connsiteX83" fmla="*/ 2956345 w 3107288"/>
                <a:gd name="connsiteY83" fmla="*/ 367737 h 548640"/>
                <a:gd name="connsiteX84" fmla="*/ 2926385 w 3107288"/>
                <a:gd name="connsiteY84" fmla="*/ 397697 h 548640"/>
                <a:gd name="connsiteX85" fmla="*/ 2897063 w 3107288"/>
                <a:gd name="connsiteY85" fmla="*/ 403115 h 548640"/>
                <a:gd name="connsiteX86" fmla="*/ 2833319 w 3107288"/>
                <a:gd name="connsiteY86" fmla="*/ 404072 h 548640"/>
                <a:gd name="connsiteX87" fmla="*/ 2769416 w 3107288"/>
                <a:gd name="connsiteY87" fmla="*/ 403115 h 548640"/>
                <a:gd name="connsiteX88" fmla="*/ 2740094 w 3107288"/>
                <a:gd name="connsiteY88" fmla="*/ 397697 h 548640"/>
                <a:gd name="connsiteX89" fmla="*/ 2722086 w 3107288"/>
                <a:gd name="connsiteY89" fmla="*/ 385904 h 548640"/>
                <a:gd name="connsiteX90" fmla="*/ 2710294 w 3107288"/>
                <a:gd name="connsiteY90" fmla="*/ 367737 h 548640"/>
                <a:gd name="connsiteX91" fmla="*/ 2704875 w 3107288"/>
                <a:gd name="connsiteY91" fmla="*/ 338415 h 548640"/>
                <a:gd name="connsiteX92" fmla="*/ 2703919 w 3107288"/>
                <a:gd name="connsiteY92" fmla="*/ 274671 h 548640"/>
                <a:gd name="connsiteX93" fmla="*/ 2704875 w 3107288"/>
                <a:gd name="connsiteY93" fmla="*/ 210927 h 548640"/>
                <a:gd name="connsiteX94" fmla="*/ 2710294 w 3107288"/>
                <a:gd name="connsiteY94" fmla="*/ 181605 h 548640"/>
                <a:gd name="connsiteX95" fmla="*/ 2722086 w 3107288"/>
                <a:gd name="connsiteY95" fmla="*/ 163437 h 548640"/>
                <a:gd name="connsiteX96" fmla="*/ 2740094 w 3107288"/>
                <a:gd name="connsiteY96" fmla="*/ 151645 h 548640"/>
                <a:gd name="connsiteX97" fmla="*/ 2769416 w 3107288"/>
                <a:gd name="connsiteY97" fmla="*/ 146227 h 548640"/>
                <a:gd name="connsiteX98" fmla="*/ 2833319 w 3107288"/>
                <a:gd name="connsiteY98" fmla="*/ 145270 h 548640"/>
                <a:gd name="connsiteX99" fmla="*/ 2195161 w 3107288"/>
                <a:gd name="connsiteY99" fmla="*/ 145270 h 548640"/>
                <a:gd name="connsiteX100" fmla="*/ 2258905 w 3107288"/>
                <a:gd name="connsiteY100" fmla="*/ 146227 h 548640"/>
                <a:gd name="connsiteX101" fmla="*/ 2288227 w 3107288"/>
                <a:gd name="connsiteY101" fmla="*/ 151645 h 548640"/>
                <a:gd name="connsiteX102" fmla="*/ 2306395 w 3107288"/>
                <a:gd name="connsiteY102" fmla="*/ 163437 h 548640"/>
                <a:gd name="connsiteX103" fmla="*/ 2318187 w 3107288"/>
                <a:gd name="connsiteY103" fmla="*/ 181605 h 548640"/>
                <a:gd name="connsiteX104" fmla="*/ 2323446 w 3107288"/>
                <a:gd name="connsiteY104" fmla="*/ 210927 h 548640"/>
                <a:gd name="connsiteX105" fmla="*/ 2324562 w 3107288"/>
                <a:gd name="connsiteY105" fmla="*/ 274671 h 548640"/>
                <a:gd name="connsiteX106" fmla="*/ 2323446 w 3107288"/>
                <a:gd name="connsiteY106" fmla="*/ 338415 h 548640"/>
                <a:gd name="connsiteX107" fmla="*/ 2318187 w 3107288"/>
                <a:gd name="connsiteY107" fmla="*/ 367737 h 548640"/>
                <a:gd name="connsiteX108" fmla="*/ 2288227 w 3107288"/>
                <a:gd name="connsiteY108" fmla="*/ 397697 h 548640"/>
                <a:gd name="connsiteX109" fmla="*/ 2258905 w 3107288"/>
                <a:gd name="connsiteY109" fmla="*/ 403115 h 548640"/>
                <a:gd name="connsiteX110" fmla="*/ 2195161 w 3107288"/>
                <a:gd name="connsiteY110" fmla="*/ 404072 h 548640"/>
                <a:gd name="connsiteX111" fmla="*/ 2131258 w 3107288"/>
                <a:gd name="connsiteY111" fmla="*/ 403115 h 548640"/>
                <a:gd name="connsiteX112" fmla="*/ 2101935 w 3107288"/>
                <a:gd name="connsiteY112" fmla="*/ 397697 h 548640"/>
                <a:gd name="connsiteX113" fmla="*/ 2083928 w 3107288"/>
                <a:gd name="connsiteY113" fmla="*/ 385904 h 548640"/>
                <a:gd name="connsiteX114" fmla="*/ 2072135 w 3107288"/>
                <a:gd name="connsiteY114" fmla="*/ 367737 h 548640"/>
                <a:gd name="connsiteX115" fmla="*/ 2066717 w 3107288"/>
                <a:gd name="connsiteY115" fmla="*/ 338415 h 548640"/>
                <a:gd name="connsiteX116" fmla="*/ 2065761 w 3107288"/>
                <a:gd name="connsiteY116" fmla="*/ 274671 h 548640"/>
                <a:gd name="connsiteX117" fmla="*/ 2066717 w 3107288"/>
                <a:gd name="connsiteY117" fmla="*/ 210927 h 548640"/>
                <a:gd name="connsiteX118" fmla="*/ 2072135 w 3107288"/>
                <a:gd name="connsiteY118" fmla="*/ 181605 h 548640"/>
                <a:gd name="connsiteX119" fmla="*/ 2083928 w 3107288"/>
                <a:gd name="connsiteY119" fmla="*/ 163437 h 548640"/>
                <a:gd name="connsiteX120" fmla="*/ 2101935 w 3107288"/>
                <a:gd name="connsiteY120" fmla="*/ 151645 h 548640"/>
                <a:gd name="connsiteX121" fmla="*/ 2131258 w 3107288"/>
                <a:gd name="connsiteY121" fmla="*/ 146227 h 548640"/>
                <a:gd name="connsiteX122" fmla="*/ 2195161 w 3107288"/>
                <a:gd name="connsiteY122" fmla="*/ 145270 h 548640"/>
                <a:gd name="connsiteX123" fmla="*/ 1557003 w 3107288"/>
                <a:gd name="connsiteY123" fmla="*/ 145270 h 548640"/>
                <a:gd name="connsiteX124" fmla="*/ 1620747 w 3107288"/>
                <a:gd name="connsiteY124" fmla="*/ 146227 h 548640"/>
                <a:gd name="connsiteX125" fmla="*/ 1650069 w 3107288"/>
                <a:gd name="connsiteY125" fmla="*/ 151645 h 548640"/>
                <a:gd name="connsiteX126" fmla="*/ 1668237 w 3107288"/>
                <a:gd name="connsiteY126" fmla="*/ 163437 h 548640"/>
                <a:gd name="connsiteX127" fmla="*/ 1680029 w 3107288"/>
                <a:gd name="connsiteY127" fmla="*/ 181605 h 548640"/>
                <a:gd name="connsiteX128" fmla="*/ 1685288 w 3107288"/>
                <a:gd name="connsiteY128" fmla="*/ 210927 h 548640"/>
                <a:gd name="connsiteX129" fmla="*/ 1686404 w 3107288"/>
                <a:gd name="connsiteY129" fmla="*/ 274671 h 548640"/>
                <a:gd name="connsiteX130" fmla="*/ 1685288 w 3107288"/>
                <a:gd name="connsiteY130" fmla="*/ 338415 h 548640"/>
                <a:gd name="connsiteX131" fmla="*/ 1680029 w 3107288"/>
                <a:gd name="connsiteY131" fmla="*/ 367737 h 548640"/>
                <a:gd name="connsiteX132" fmla="*/ 1650069 w 3107288"/>
                <a:gd name="connsiteY132" fmla="*/ 397697 h 548640"/>
                <a:gd name="connsiteX133" fmla="*/ 1620747 w 3107288"/>
                <a:gd name="connsiteY133" fmla="*/ 403115 h 548640"/>
                <a:gd name="connsiteX134" fmla="*/ 1557003 w 3107288"/>
                <a:gd name="connsiteY134" fmla="*/ 404072 h 548640"/>
                <a:gd name="connsiteX135" fmla="*/ 1493100 w 3107288"/>
                <a:gd name="connsiteY135" fmla="*/ 403115 h 548640"/>
                <a:gd name="connsiteX136" fmla="*/ 1463777 w 3107288"/>
                <a:gd name="connsiteY136" fmla="*/ 397697 h 548640"/>
                <a:gd name="connsiteX137" fmla="*/ 1445770 w 3107288"/>
                <a:gd name="connsiteY137" fmla="*/ 385904 h 548640"/>
                <a:gd name="connsiteX138" fmla="*/ 1433977 w 3107288"/>
                <a:gd name="connsiteY138" fmla="*/ 367737 h 548640"/>
                <a:gd name="connsiteX139" fmla="*/ 1428559 w 3107288"/>
                <a:gd name="connsiteY139" fmla="*/ 338415 h 548640"/>
                <a:gd name="connsiteX140" fmla="*/ 1427603 w 3107288"/>
                <a:gd name="connsiteY140" fmla="*/ 274671 h 548640"/>
                <a:gd name="connsiteX141" fmla="*/ 1428559 w 3107288"/>
                <a:gd name="connsiteY141" fmla="*/ 210927 h 548640"/>
                <a:gd name="connsiteX142" fmla="*/ 1433977 w 3107288"/>
                <a:gd name="connsiteY142" fmla="*/ 181605 h 548640"/>
                <a:gd name="connsiteX143" fmla="*/ 1445770 w 3107288"/>
                <a:gd name="connsiteY143" fmla="*/ 163437 h 548640"/>
                <a:gd name="connsiteX144" fmla="*/ 1463777 w 3107288"/>
                <a:gd name="connsiteY144" fmla="*/ 151645 h 548640"/>
                <a:gd name="connsiteX145" fmla="*/ 1493100 w 3107288"/>
                <a:gd name="connsiteY145" fmla="*/ 146227 h 548640"/>
                <a:gd name="connsiteX146" fmla="*/ 1557003 w 3107288"/>
                <a:gd name="connsiteY146" fmla="*/ 145270 h 548640"/>
                <a:gd name="connsiteX147" fmla="*/ 918704 w 3107288"/>
                <a:gd name="connsiteY147" fmla="*/ 145270 h 548640"/>
                <a:gd name="connsiteX148" fmla="*/ 982448 w 3107288"/>
                <a:gd name="connsiteY148" fmla="*/ 146227 h 548640"/>
                <a:gd name="connsiteX149" fmla="*/ 1011770 w 3107288"/>
                <a:gd name="connsiteY149" fmla="*/ 151645 h 548640"/>
                <a:gd name="connsiteX150" fmla="*/ 1029938 w 3107288"/>
                <a:gd name="connsiteY150" fmla="*/ 163437 h 548640"/>
                <a:gd name="connsiteX151" fmla="*/ 1041730 w 3107288"/>
                <a:gd name="connsiteY151" fmla="*/ 181605 h 548640"/>
                <a:gd name="connsiteX152" fmla="*/ 1046989 w 3107288"/>
                <a:gd name="connsiteY152" fmla="*/ 210927 h 548640"/>
                <a:gd name="connsiteX153" fmla="*/ 1048105 w 3107288"/>
                <a:gd name="connsiteY153" fmla="*/ 274671 h 548640"/>
                <a:gd name="connsiteX154" fmla="*/ 1046989 w 3107288"/>
                <a:gd name="connsiteY154" fmla="*/ 338415 h 548640"/>
                <a:gd name="connsiteX155" fmla="*/ 1041730 w 3107288"/>
                <a:gd name="connsiteY155" fmla="*/ 367737 h 548640"/>
                <a:gd name="connsiteX156" fmla="*/ 1011770 w 3107288"/>
                <a:gd name="connsiteY156" fmla="*/ 397697 h 548640"/>
                <a:gd name="connsiteX157" fmla="*/ 982448 w 3107288"/>
                <a:gd name="connsiteY157" fmla="*/ 403115 h 548640"/>
                <a:gd name="connsiteX158" fmla="*/ 918704 w 3107288"/>
                <a:gd name="connsiteY158" fmla="*/ 404072 h 548640"/>
                <a:gd name="connsiteX159" fmla="*/ 854801 w 3107288"/>
                <a:gd name="connsiteY159" fmla="*/ 403115 h 548640"/>
                <a:gd name="connsiteX160" fmla="*/ 825478 w 3107288"/>
                <a:gd name="connsiteY160" fmla="*/ 397697 h 548640"/>
                <a:gd name="connsiteX161" fmla="*/ 807471 w 3107288"/>
                <a:gd name="connsiteY161" fmla="*/ 385904 h 548640"/>
                <a:gd name="connsiteX162" fmla="*/ 795678 w 3107288"/>
                <a:gd name="connsiteY162" fmla="*/ 367737 h 548640"/>
                <a:gd name="connsiteX163" fmla="*/ 790260 w 3107288"/>
                <a:gd name="connsiteY163" fmla="*/ 338415 h 548640"/>
                <a:gd name="connsiteX164" fmla="*/ 789304 w 3107288"/>
                <a:gd name="connsiteY164" fmla="*/ 274671 h 548640"/>
                <a:gd name="connsiteX165" fmla="*/ 790260 w 3107288"/>
                <a:gd name="connsiteY165" fmla="*/ 210927 h 548640"/>
                <a:gd name="connsiteX166" fmla="*/ 795678 w 3107288"/>
                <a:gd name="connsiteY166" fmla="*/ 181605 h 548640"/>
                <a:gd name="connsiteX167" fmla="*/ 807471 w 3107288"/>
                <a:gd name="connsiteY167" fmla="*/ 163437 h 548640"/>
                <a:gd name="connsiteX168" fmla="*/ 825478 w 3107288"/>
                <a:gd name="connsiteY168" fmla="*/ 151645 h 548640"/>
                <a:gd name="connsiteX169" fmla="*/ 854801 w 3107288"/>
                <a:gd name="connsiteY169" fmla="*/ 146227 h 548640"/>
                <a:gd name="connsiteX170" fmla="*/ 918704 w 3107288"/>
                <a:gd name="connsiteY170" fmla="*/ 145270 h 548640"/>
                <a:gd name="connsiteX171" fmla="*/ 274671 w 3107288"/>
                <a:gd name="connsiteY171" fmla="*/ 145270 h 548640"/>
                <a:gd name="connsiteX172" fmla="*/ 338415 w 3107288"/>
                <a:gd name="connsiteY172" fmla="*/ 146227 h 548640"/>
                <a:gd name="connsiteX173" fmla="*/ 367737 w 3107288"/>
                <a:gd name="connsiteY173" fmla="*/ 151645 h 548640"/>
                <a:gd name="connsiteX174" fmla="*/ 385905 w 3107288"/>
                <a:gd name="connsiteY174" fmla="*/ 163437 h 548640"/>
                <a:gd name="connsiteX175" fmla="*/ 397697 w 3107288"/>
                <a:gd name="connsiteY175" fmla="*/ 181605 h 548640"/>
                <a:gd name="connsiteX176" fmla="*/ 402956 w 3107288"/>
                <a:gd name="connsiteY176" fmla="*/ 210927 h 548640"/>
                <a:gd name="connsiteX177" fmla="*/ 404072 w 3107288"/>
                <a:gd name="connsiteY177" fmla="*/ 274671 h 548640"/>
                <a:gd name="connsiteX178" fmla="*/ 402956 w 3107288"/>
                <a:gd name="connsiteY178" fmla="*/ 338415 h 548640"/>
                <a:gd name="connsiteX179" fmla="*/ 397697 w 3107288"/>
                <a:gd name="connsiteY179" fmla="*/ 367737 h 548640"/>
                <a:gd name="connsiteX180" fmla="*/ 367737 w 3107288"/>
                <a:gd name="connsiteY180" fmla="*/ 397697 h 548640"/>
                <a:gd name="connsiteX181" fmla="*/ 338415 w 3107288"/>
                <a:gd name="connsiteY181" fmla="*/ 403115 h 548640"/>
                <a:gd name="connsiteX182" fmla="*/ 274671 w 3107288"/>
                <a:gd name="connsiteY182" fmla="*/ 404072 h 548640"/>
                <a:gd name="connsiteX183" fmla="*/ 210768 w 3107288"/>
                <a:gd name="connsiteY183" fmla="*/ 403115 h 548640"/>
                <a:gd name="connsiteX184" fmla="*/ 181446 w 3107288"/>
                <a:gd name="connsiteY184" fmla="*/ 397697 h 548640"/>
                <a:gd name="connsiteX185" fmla="*/ 163438 w 3107288"/>
                <a:gd name="connsiteY185" fmla="*/ 385904 h 548640"/>
                <a:gd name="connsiteX186" fmla="*/ 151645 w 3107288"/>
                <a:gd name="connsiteY186" fmla="*/ 367737 h 548640"/>
                <a:gd name="connsiteX187" fmla="*/ 146227 w 3107288"/>
                <a:gd name="connsiteY187" fmla="*/ 338415 h 548640"/>
                <a:gd name="connsiteX188" fmla="*/ 145271 w 3107288"/>
                <a:gd name="connsiteY188" fmla="*/ 274671 h 548640"/>
                <a:gd name="connsiteX189" fmla="*/ 146227 w 3107288"/>
                <a:gd name="connsiteY189" fmla="*/ 210927 h 548640"/>
                <a:gd name="connsiteX190" fmla="*/ 151645 w 3107288"/>
                <a:gd name="connsiteY190" fmla="*/ 181605 h 548640"/>
                <a:gd name="connsiteX191" fmla="*/ 163438 w 3107288"/>
                <a:gd name="connsiteY191" fmla="*/ 163437 h 548640"/>
                <a:gd name="connsiteX192" fmla="*/ 181446 w 3107288"/>
                <a:gd name="connsiteY192" fmla="*/ 151645 h 548640"/>
                <a:gd name="connsiteX193" fmla="*/ 210768 w 3107288"/>
                <a:gd name="connsiteY193" fmla="*/ 146227 h 548640"/>
                <a:gd name="connsiteX194" fmla="*/ 274671 w 3107288"/>
                <a:gd name="connsiteY194" fmla="*/ 145270 h 548640"/>
                <a:gd name="connsiteX195" fmla="*/ 2833048 w 3107288"/>
                <a:gd name="connsiteY195" fmla="*/ 116793 h 548640"/>
                <a:gd name="connsiteX196" fmla="*/ 2768147 w 3107288"/>
                <a:gd name="connsiteY196" fmla="*/ 117748 h 548640"/>
                <a:gd name="connsiteX197" fmla="*/ 2729810 w 3107288"/>
                <a:gd name="connsiteY197" fmla="*/ 125067 h 548640"/>
                <a:gd name="connsiteX198" fmla="*/ 2701972 w 3107288"/>
                <a:gd name="connsiteY198" fmla="*/ 143207 h 548640"/>
                <a:gd name="connsiteX199" fmla="*/ 2683679 w 3107288"/>
                <a:gd name="connsiteY199" fmla="*/ 171052 h 548640"/>
                <a:gd name="connsiteX200" fmla="*/ 2676361 w 3107288"/>
                <a:gd name="connsiteY200" fmla="*/ 209400 h 548640"/>
                <a:gd name="connsiteX201" fmla="*/ 2675566 w 3107288"/>
                <a:gd name="connsiteY201" fmla="*/ 274320 h 548640"/>
                <a:gd name="connsiteX202" fmla="*/ 2676361 w 3107288"/>
                <a:gd name="connsiteY202" fmla="*/ 339240 h 548640"/>
                <a:gd name="connsiteX203" fmla="*/ 2683838 w 3107288"/>
                <a:gd name="connsiteY203" fmla="*/ 377588 h 548640"/>
                <a:gd name="connsiteX204" fmla="*/ 2701972 w 3107288"/>
                <a:gd name="connsiteY204" fmla="*/ 405434 h 548640"/>
                <a:gd name="connsiteX205" fmla="*/ 2729969 w 3107288"/>
                <a:gd name="connsiteY205" fmla="*/ 423573 h 548640"/>
                <a:gd name="connsiteX206" fmla="*/ 2768147 w 3107288"/>
                <a:gd name="connsiteY206" fmla="*/ 430893 h 548640"/>
                <a:gd name="connsiteX207" fmla="*/ 2833048 w 3107288"/>
                <a:gd name="connsiteY207" fmla="*/ 431847 h 548640"/>
                <a:gd name="connsiteX208" fmla="*/ 2897949 w 3107288"/>
                <a:gd name="connsiteY208" fmla="*/ 430893 h 548640"/>
                <a:gd name="connsiteX209" fmla="*/ 2936127 w 3107288"/>
                <a:gd name="connsiteY209" fmla="*/ 423573 h 548640"/>
                <a:gd name="connsiteX210" fmla="*/ 2982257 w 3107288"/>
                <a:gd name="connsiteY210" fmla="*/ 377588 h 548640"/>
                <a:gd name="connsiteX211" fmla="*/ 2989575 w 3107288"/>
                <a:gd name="connsiteY211" fmla="*/ 339240 h 548640"/>
                <a:gd name="connsiteX212" fmla="*/ 2990370 w 3107288"/>
                <a:gd name="connsiteY212" fmla="*/ 274320 h 548640"/>
                <a:gd name="connsiteX213" fmla="*/ 2989575 w 3107288"/>
                <a:gd name="connsiteY213" fmla="*/ 209400 h 548640"/>
                <a:gd name="connsiteX214" fmla="*/ 2982257 w 3107288"/>
                <a:gd name="connsiteY214" fmla="*/ 171052 h 548640"/>
                <a:gd name="connsiteX215" fmla="*/ 2964123 w 3107288"/>
                <a:gd name="connsiteY215" fmla="*/ 143207 h 548640"/>
                <a:gd name="connsiteX216" fmla="*/ 2936127 w 3107288"/>
                <a:gd name="connsiteY216" fmla="*/ 125067 h 548640"/>
                <a:gd name="connsiteX217" fmla="*/ 2897949 w 3107288"/>
                <a:gd name="connsiteY217" fmla="*/ 117748 h 548640"/>
                <a:gd name="connsiteX218" fmla="*/ 2833048 w 3107288"/>
                <a:gd name="connsiteY218" fmla="*/ 116793 h 548640"/>
                <a:gd name="connsiteX219" fmla="*/ 2194890 w 3107288"/>
                <a:gd name="connsiteY219" fmla="*/ 116793 h 548640"/>
                <a:gd name="connsiteX220" fmla="*/ 2129988 w 3107288"/>
                <a:gd name="connsiteY220" fmla="*/ 117748 h 548640"/>
                <a:gd name="connsiteX221" fmla="*/ 2091652 w 3107288"/>
                <a:gd name="connsiteY221" fmla="*/ 125067 h 548640"/>
                <a:gd name="connsiteX222" fmla="*/ 2063814 w 3107288"/>
                <a:gd name="connsiteY222" fmla="*/ 143207 h 548640"/>
                <a:gd name="connsiteX223" fmla="*/ 2045521 w 3107288"/>
                <a:gd name="connsiteY223" fmla="*/ 171052 h 548640"/>
                <a:gd name="connsiteX224" fmla="*/ 2038203 w 3107288"/>
                <a:gd name="connsiteY224" fmla="*/ 209400 h 548640"/>
                <a:gd name="connsiteX225" fmla="*/ 2037408 w 3107288"/>
                <a:gd name="connsiteY225" fmla="*/ 274320 h 548640"/>
                <a:gd name="connsiteX226" fmla="*/ 2038203 w 3107288"/>
                <a:gd name="connsiteY226" fmla="*/ 339240 h 548640"/>
                <a:gd name="connsiteX227" fmla="*/ 2045680 w 3107288"/>
                <a:gd name="connsiteY227" fmla="*/ 377588 h 548640"/>
                <a:gd name="connsiteX228" fmla="*/ 2063814 w 3107288"/>
                <a:gd name="connsiteY228" fmla="*/ 405434 h 548640"/>
                <a:gd name="connsiteX229" fmla="*/ 2091811 w 3107288"/>
                <a:gd name="connsiteY229" fmla="*/ 423573 h 548640"/>
                <a:gd name="connsiteX230" fmla="*/ 2129988 w 3107288"/>
                <a:gd name="connsiteY230" fmla="*/ 430893 h 548640"/>
                <a:gd name="connsiteX231" fmla="*/ 2194890 w 3107288"/>
                <a:gd name="connsiteY231" fmla="*/ 431847 h 548640"/>
                <a:gd name="connsiteX232" fmla="*/ 2259791 w 3107288"/>
                <a:gd name="connsiteY232" fmla="*/ 430893 h 548640"/>
                <a:gd name="connsiteX233" fmla="*/ 2297969 w 3107288"/>
                <a:gd name="connsiteY233" fmla="*/ 423573 h 548640"/>
                <a:gd name="connsiteX234" fmla="*/ 2344099 w 3107288"/>
                <a:gd name="connsiteY234" fmla="*/ 377588 h 548640"/>
                <a:gd name="connsiteX235" fmla="*/ 2351417 w 3107288"/>
                <a:gd name="connsiteY235" fmla="*/ 339240 h 548640"/>
                <a:gd name="connsiteX236" fmla="*/ 2352212 w 3107288"/>
                <a:gd name="connsiteY236" fmla="*/ 274320 h 548640"/>
                <a:gd name="connsiteX237" fmla="*/ 2351417 w 3107288"/>
                <a:gd name="connsiteY237" fmla="*/ 209400 h 548640"/>
                <a:gd name="connsiteX238" fmla="*/ 2344099 w 3107288"/>
                <a:gd name="connsiteY238" fmla="*/ 171052 h 548640"/>
                <a:gd name="connsiteX239" fmla="*/ 2325965 w 3107288"/>
                <a:gd name="connsiteY239" fmla="*/ 143207 h 548640"/>
                <a:gd name="connsiteX240" fmla="*/ 2297969 w 3107288"/>
                <a:gd name="connsiteY240" fmla="*/ 125067 h 548640"/>
                <a:gd name="connsiteX241" fmla="*/ 2259791 w 3107288"/>
                <a:gd name="connsiteY241" fmla="*/ 117748 h 548640"/>
                <a:gd name="connsiteX242" fmla="*/ 2194890 w 3107288"/>
                <a:gd name="connsiteY242" fmla="*/ 116793 h 548640"/>
                <a:gd name="connsiteX243" fmla="*/ 1556732 w 3107288"/>
                <a:gd name="connsiteY243" fmla="*/ 116793 h 548640"/>
                <a:gd name="connsiteX244" fmla="*/ 1491830 w 3107288"/>
                <a:gd name="connsiteY244" fmla="*/ 117748 h 548640"/>
                <a:gd name="connsiteX245" fmla="*/ 1453494 w 3107288"/>
                <a:gd name="connsiteY245" fmla="*/ 125067 h 548640"/>
                <a:gd name="connsiteX246" fmla="*/ 1425656 w 3107288"/>
                <a:gd name="connsiteY246" fmla="*/ 143207 h 548640"/>
                <a:gd name="connsiteX247" fmla="*/ 1407363 w 3107288"/>
                <a:gd name="connsiteY247" fmla="*/ 171052 h 548640"/>
                <a:gd name="connsiteX248" fmla="*/ 1400045 w 3107288"/>
                <a:gd name="connsiteY248" fmla="*/ 209400 h 548640"/>
                <a:gd name="connsiteX249" fmla="*/ 1399250 w 3107288"/>
                <a:gd name="connsiteY249" fmla="*/ 274320 h 548640"/>
                <a:gd name="connsiteX250" fmla="*/ 1400045 w 3107288"/>
                <a:gd name="connsiteY250" fmla="*/ 339240 h 548640"/>
                <a:gd name="connsiteX251" fmla="*/ 1407522 w 3107288"/>
                <a:gd name="connsiteY251" fmla="*/ 377588 h 548640"/>
                <a:gd name="connsiteX252" fmla="*/ 1425656 w 3107288"/>
                <a:gd name="connsiteY252" fmla="*/ 405434 h 548640"/>
                <a:gd name="connsiteX253" fmla="*/ 1453653 w 3107288"/>
                <a:gd name="connsiteY253" fmla="*/ 423573 h 548640"/>
                <a:gd name="connsiteX254" fmla="*/ 1491830 w 3107288"/>
                <a:gd name="connsiteY254" fmla="*/ 430893 h 548640"/>
                <a:gd name="connsiteX255" fmla="*/ 1556732 w 3107288"/>
                <a:gd name="connsiteY255" fmla="*/ 431847 h 548640"/>
                <a:gd name="connsiteX256" fmla="*/ 1621633 w 3107288"/>
                <a:gd name="connsiteY256" fmla="*/ 430893 h 548640"/>
                <a:gd name="connsiteX257" fmla="*/ 1659811 w 3107288"/>
                <a:gd name="connsiteY257" fmla="*/ 423573 h 548640"/>
                <a:gd name="connsiteX258" fmla="*/ 1705941 w 3107288"/>
                <a:gd name="connsiteY258" fmla="*/ 377588 h 548640"/>
                <a:gd name="connsiteX259" fmla="*/ 1713259 w 3107288"/>
                <a:gd name="connsiteY259" fmla="*/ 339240 h 548640"/>
                <a:gd name="connsiteX260" fmla="*/ 1714054 w 3107288"/>
                <a:gd name="connsiteY260" fmla="*/ 274320 h 548640"/>
                <a:gd name="connsiteX261" fmla="*/ 1713259 w 3107288"/>
                <a:gd name="connsiteY261" fmla="*/ 209400 h 548640"/>
                <a:gd name="connsiteX262" fmla="*/ 1705941 w 3107288"/>
                <a:gd name="connsiteY262" fmla="*/ 171052 h 548640"/>
                <a:gd name="connsiteX263" fmla="*/ 1687807 w 3107288"/>
                <a:gd name="connsiteY263" fmla="*/ 143207 h 548640"/>
                <a:gd name="connsiteX264" fmla="*/ 1659811 w 3107288"/>
                <a:gd name="connsiteY264" fmla="*/ 125067 h 548640"/>
                <a:gd name="connsiteX265" fmla="*/ 1621633 w 3107288"/>
                <a:gd name="connsiteY265" fmla="*/ 117748 h 548640"/>
                <a:gd name="connsiteX266" fmla="*/ 1556732 w 3107288"/>
                <a:gd name="connsiteY266" fmla="*/ 116793 h 548640"/>
                <a:gd name="connsiteX267" fmla="*/ 918433 w 3107288"/>
                <a:gd name="connsiteY267" fmla="*/ 116793 h 548640"/>
                <a:gd name="connsiteX268" fmla="*/ 853531 w 3107288"/>
                <a:gd name="connsiteY268" fmla="*/ 117748 h 548640"/>
                <a:gd name="connsiteX269" fmla="*/ 815195 w 3107288"/>
                <a:gd name="connsiteY269" fmla="*/ 125067 h 548640"/>
                <a:gd name="connsiteX270" fmla="*/ 787357 w 3107288"/>
                <a:gd name="connsiteY270" fmla="*/ 143207 h 548640"/>
                <a:gd name="connsiteX271" fmla="*/ 769064 w 3107288"/>
                <a:gd name="connsiteY271" fmla="*/ 171052 h 548640"/>
                <a:gd name="connsiteX272" fmla="*/ 761746 w 3107288"/>
                <a:gd name="connsiteY272" fmla="*/ 209400 h 548640"/>
                <a:gd name="connsiteX273" fmla="*/ 760951 w 3107288"/>
                <a:gd name="connsiteY273" fmla="*/ 274320 h 548640"/>
                <a:gd name="connsiteX274" fmla="*/ 761746 w 3107288"/>
                <a:gd name="connsiteY274" fmla="*/ 339240 h 548640"/>
                <a:gd name="connsiteX275" fmla="*/ 769223 w 3107288"/>
                <a:gd name="connsiteY275" fmla="*/ 377588 h 548640"/>
                <a:gd name="connsiteX276" fmla="*/ 787357 w 3107288"/>
                <a:gd name="connsiteY276" fmla="*/ 405434 h 548640"/>
                <a:gd name="connsiteX277" fmla="*/ 815354 w 3107288"/>
                <a:gd name="connsiteY277" fmla="*/ 423573 h 548640"/>
                <a:gd name="connsiteX278" fmla="*/ 853531 w 3107288"/>
                <a:gd name="connsiteY278" fmla="*/ 430893 h 548640"/>
                <a:gd name="connsiteX279" fmla="*/ 918433 w 3107288"/>
                <a:gd name="connsiteY279" fmla="*/ 431847 h 548640"/>
                <a:gd name="connsiteX280" fmla="*/ 983334 w 3107288"/>
                <a:gd name="connsiteY280" fmla="*/ 430893 h 548640"/>
                <a:gd name="connsiteX281" fmla="*/ 1021512 w 3107288"/>
                <a:gd name="connsiteY281" fmla="*/ 423573 h 548640"/>
                <a:gd name="connsiteX282" fmla="*/ 1067642 w 3107288"/>
                <a:gd name="connsiteY282" fmla="*/ 377588 h 548640"/>
                <a:gd name="connsiteX283" fmla="*/ 1074960 w 3107288"/>
                <a:gd name="connsiteY283" fmla="*/ 339240 h 548640"/>
                <a:gd name="connsiteX284" fmla="*/ 1075755 w 3107288"/>
                <a:gd name="connsiteY284" fmla="*/ 274320 h 548640"/>
                <a:gd name="connsiteX285" fmla="*/ 1074960 w 3107288"/>
                <a:gd name="connsiteY285" fmla="*/ 209400 h 548640"/>
                <a:gd name="connsiteX286" fmla="*/ 1067642 w 3107288"/>
                <a:gd name="connsiteY286" fmla="*/ 171052 h 548640"/>
                <a:gd name="connsiteX287" fmla="*/ 1049508 w 3107288"/>
                <a:gd name="connsiteY287" fmla="*/ 143207 h 548640"/>
                <a:gd name="connsiteX288" fmla="*/ 1021512 w 3107288"/>
                <a:gd name="connsiteY288" fmla="*/ 125067 h 548640"/>
                <a:gd name="connsiteX289" fmla="*/ 983334 w 3107288"/>
                <a:gd name="connsiteY289" fmla="*/ 117748 h 548640"/>
                <a:gd name="connsiteX290" fmla="*/ 918433 w 3107288"/>
                <a:gd name="connsiteY290" fmla="*/ 116793 h 548640"/>
                <a:gd name="connsiteX291" fmla="*/ 274400 w 3107288"/>
                <a:gd name="connsiteY291" fmla="*/ 116793 h 548640"/>
                <a:gd name="connsiteX292" fmla="*/ 209499 w 3107288"/>
                <a:gd name="connsiteY292" fmla="*/ 117748 h 548640"/>
                <a:gd name="connsiteX293" fmla="*/ 171162 w 3107288"/>
                <a:gd name="connsiteY293" fmla="*/ 125067 h 548640"/>
                <a:gd name="connsiteX294" fmla="*/ 143324 w 3107288"/>
                <a:gd name="connsiteY294" fmla="*/ 143207 h 548640"/>
                <a:gd name="connsiteX295" fmla="*/ 125031 w 3107288"/>
                <a:gd name="connsiteY295" fmla="*/ 171052 h 548640"/>
                <a:gd name="connsiteX296" fmla="*/ 117713 w 3107288"/>
                <a:gd name="connsiteY296" fmla="*/ 209400 h 548640"/>
                <a:gd name="connsiteX297" fmla="*/ 116918 w 3107288"/>
                <a:gd name="connsiteY297" fmla="*/ 274320 h 548640"/>
                <a:gd name="connsiteX298" fmla="*/ 117713 w 3107288"/>
                <a:gd name="connsiteY298" fmla="*/ 339240 h 548640"/>
                <a:gd name="connsiteX299" fmla="*/ 125190 w 3107288"/>
                <a:gd name="connsiteY299" fmla="*/ 377588 h 548640"/>
                <a:gd name="connsiteX300" fmla="*/ 143324 w 3107288"/>
                <a:gd name="connsiteY300" fmla="*/ 405434 h 548640"/>
                <a:gd name="connsiteX301" fmla="*/ 171321 w 3107288"/>
                <a:gd name="connsiteY301" fmla="*/ 423573 h 548640"/>
                <a:gd name="connsiteX302" fmla="*/ 209499 w 3107288"/>
                <a:gd name="connsiteY302" fmla="*/ 430893 h 548640"/>
                <a:gd name="connsiteX303" fmla="*/ 274400 w 3107288"/>
                <a:gd name="connsiteY303" fmla="*/ 431847 h 548640"/>
                <a:gd name="connsiteX304" fmla="*/ 339301 w 3107288"/>
                <a:gd name="connsiteY304" fmla="*/ 430893 h 548640"/>
                <a:gd name="connsiteX305" fmla="*/ 377479 w 3107288"/>
                <a:gd name="connsiteY305" fmla="*/ 423573 h 548640"/>
                <a:gd name="connsiteX306" fmla="*/ 423609 w 3107288"/>
                <a:gd name="connsiteY306" fmla="*/ 377588 h 548640"/>
                <a:gd name="connsiteX307" fmla="*/ 430927 w 3107288"/>
                <a:gd name="connsiteY307" fmla="*/ 339240 h 548640"/>
                <a:gd name="connsiteX308" fmla="*/ 431722 w 3107288"/>
                <a:gd name="connsiteY308" fmla="*/ 274320 h 548640"/>
                <a:gd name="connsiteX309" fmla="*/ 430927 w 3107288"/>
                <a:gd name="connsiteY309" fmla="*/ 209400 h 548640"/>
                <a:gd name="connsiteX310" fmla="*/ 423609 w 3107288"/>
                <a:gd name="connsiteY310" fmla="*/ 171052 h 548640"/>
                <a:gd name="connsiteX311" fmla="*/ 405475 w 3107288"/>
                <a:gd name="connsiteY311" fmla="*/ 143207 h 548640"/>
                <a:gd name="connsiteX312" fmla="*/ 377479 w 3107288"/>
                <a:gd name="connsiteY312" fmla="*/ 125067 h 548640"/>
                <a:gd name="connsiteX313" fmla="*/ 339301 w 3107288"/>
                <a:gd name="connsiteY313" fmla="*/ 117748 h 548640"/>
                <a:gd name="connsiteX314" fmla="*/ 274400 w 3107288"/>
                <a:gd name="connsiteY314" fmla="*/ 116793 h 548640"/>
                <a:gd name="connsiteX315" fmla="*/ 2833048 w 3107288"/>
                <a:gd name="connsiteY315" fmla="*/ 0 h 548640"/>
                <a:gd name="connsiteX316" fmla="*/ 3107288 w 3107288"/>
                <a:gd name="connsiteY316" fmla="*/ 274320 h 548640"/>
                <a:gd name="connsiteX317" fmla="*/ 2833048 w 3107288"/>
                <a:gd name="connsiteY317" fmla="*/ 548640 h 548640"/>
                <a:gd name="connsiteX318" fmla="*/ 2558648 w 3107288"/>
                <a:gd name="connsiteY318" fmla="*/ 274320 h 548640"/>
                <a:gd name="connsiteX319" fmla="*/ 2833048 w 3107288"/>
                <a:gd name="connsiteY319" fmla="*/ 0 h 548640"/>
                <a:gd name="connsiteX320" fmla="*/ 2194890 w 3107288"/>
                <a:gd name="connsiteY320" fmla="*/ 0 h 548640"/>
                <a:gd name="connsiteX321" fmla="*/ 2469130 w 3107288"/>
                <a:gd name="connsiteY321" fmla="*/ 274320 h 548640"/>
                <a:gd name="connsiteX322" fmla="*/ 2194890 w 3107288"/>
                <a:gd name="connsiteY322" fmla="*/ 548640 h 548640"/>
                <a:gd name="connsiteX323" fmla="*/ 1920490 w 3107288"/>
                <a:gd name="connsiteY323" fmla="*/ 274320 h 548640"/>
                <a:gd name="connsiteX324" fmla="*/ 2194890 w 3107288"/>
                <a:gd name="connsiteY324" fmla="*/ 0 h 548640"/>
                <a:gd name="connsiteX325" fmla="*/ 1556732 w 3107288"/>
                <a:gd name="connsiteY325" fmla="*/ 0 h 548640"/>
                <a:gd name="connsiteX326" fmla="*/ 1830972 w 3107288"/>
                <a:gd name="connsiteY326" fmla="*/ 274320 h 548640"/>
                <a:gd name="connsiteX327" fmla="*/ 1556732 w 3107288"/>
                <a:gd name="connsiteY327" fmla="*/ 548640 h 548640"/>
                <a:gd name="connsiteX328" fmla="*/ 1282332 w 3107288"/>
                <a:gd name="connsiteY328" fmla="*/ 274320 h 548640"/>
                <a:gd name="connsiteX329" fmla="*/ 1556732 w 3107288"/>
                <a:gd name="connsiteY329" fmla="*/ 0 h 548640"/>
                <a:gd name="connsiteX330" fmla="*/ 918433 w 3107288"/>
                <a:gd name="connsiteY330" fmla="*/ 0 h 548640"/>
                <a:gd name="connsiteX331" fmla="*/ 1192673 w 3107288"/>
                <a:gd name="connsiteY331" fmla="*/ 274320 h 548640"/>
                <a:gd name="connsiteX332" fmla="*/ 918433 w 3107288"/>
                <a:gd name="connsiteY332" fmla="*/ 548640 h 548640"/>
                <a:gd name="connsiteX333" fmla="*/ 644033 w 3107288"/>
                <a:gd name="connsiteY333" fmla="*/ 274320 h 548640"/>
                <a:gd name="connsiteX334" fmla="*/ 918433 w 3107288"/>
                <a:gd name="connsiteY334" fmla="*/ 0 h 548640"/>
                <a:gd name="connsiteX335" fmla="*/ 274400 w 3107288"/>
                <a:gd name="connsiteY335" fmla="*/ 0 h 548640"/>
                <a:gd name="connsiteX336" fmla="*/ 548640 w 3107288"/>
                <a:gd name="connsiteY336" fmla="*/ 274320 h 548640"/>
                <a:gd name="connsiteX337" fmla="*/ 274400 w 3107288"/>
                <a:gd name="connsiteY337" fmla="*/ 548640 h 548640"/>
                <a:gd name="connsiteX338" fmla="*/ 0 w 3107288"/>
                <a:gd name="connsiteY338" fmla="*/ 274320 h 548640"/>
                <a:gd name="connsiteX339" fmla="*/ 274400 w 3107288"/>
                <a:gd name="connsiteY339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</a:cxnLst>
              <a:rect l="l" t="t" r="r" b="b"/>
              <a:pathLst>
                <a:path w="3107288" h="548640">
                  <a:moveTo>
                    <a:pt x="2833670" y="221766"/>
                  </a:moveTo>
                  <a:cubicBezTo>
                    <a:pt x="2862655" y="221766"/>
                    <a:pt x="2886225" y="245336"/>
                    <a:pt x="2886225" y="274320"/>
                  </a:cubicBezTo>
                  <a:cubicBezTo>
                    <a:pt x="2886225" y="303464"/>
                    <a:pt x="2862655" y="326875"/>
                    <a:pt x="2833670" y="326875"/>
                  </a:cubicBezTo>
                  <a:cubicBezTo>
                    <a:pt x="2804526" y="326875"/>
                    <a:pt x="2781116" y="303464"/>
                    <a:pt x="2781116" y="274320"/>
                  </a:cubicBezTo>
                  <a:cubicBezTo>
                    <a:pt x="2781116" y="245336"/>
                    <a:pt x="2804526" y="221766"/>
                    <a:pt x="2833670" y="221766"/>
                  </a:cubicBezTo>
                  <a:close/>
                  <a:moveTo>
                    <a:pt x="2195512" y="221766"/>
                  </a:moveTo>
                  <a:cubicBezTo>
                    <a:pt x="2224497" y="221766"/>
                    <a:pt x="2248067" y="245336"/>
                    <a:pt x="2248067" y="274320"/>
                  </a:cubicBezTo>
                  <a:cubicBezTo>
                    <a:pt x="2248067" y="303464"/>
                    <a:pt x="2224497" y="326875"/>
                    <a:pt x="2195512" y="326875"/>
                  </a:cubicBezTo>
                  <a:cubicBezTo>
                    <a:pt x="2166368" y="326875"/>
                    <a:pt x="2142958" y="303464"/>
                    <a:pt x="2142958" y="274320"/>
                  </a:cubicBezTo>
                  <a:cubicBezTo>
                    <a:pt x="2142958" y="245336"/>
                    <a:pt x="2166368" y="221766"/>
                    <a:pt x="2195512" y="221766"/>
                  </a:cubicBezTo>
                  <a:close/>
                  <a:moveTo>
                    <a:pt x="1557354" y="221766"/>
                  </a:moveTo>
                  <a:cubicBezTo>
                    <a:pt x="1586339" y="221766"/>
                    <a:pt x="1609909" y="245336"/>
                    <a:pt x="1609909" y="274320"/>
                  </a:cubicBezTo>
                  <a:cubicBezTo>
                    <a:pt x="1609909" y="303464"/>
                    <a:pt x="1586339" y="326875"/>
                    <a:pt x="1557354" y="326875"/>
                  </a:cubicBezTo>
                  <a:cubicBezTo>
                    <a:pt x="1528210" y="326875"/>
                    <a:pt x="1504800" y="303464"/>
                    <a:pt x="1504800" y="274320"/>
                  </a:cubicBezTo>
                  <a:cubicBezTo>
                    <a:pt x="1504800" y="245336"/>
                    <a:pt x="1528210" y="221766"/>
                    <a:pt x="1557354" y="221766"/>
                  </a:cubicBezTo>
                  <a:close/>
                  <a:moveTo>
                    <a:pt x="919055" y="221766"/>
                  </a:moveTo>
                  <a:cubicBezTo>
                    <a:pt x="948040" y="221766"/>
                    <a:pt x="971610" y="245336"/>
                    <a:pt x="971610" y="274320"/>
                  </a:cubicBezTo>
                  <a:cubicBezTo>
                    <a:pt x="971610" y="303464"/>
                    <a:pt x="948040" y="326875"/>
                    <a:pt x="919055" y="326875"/>
                  </a:cubicBezTo>
                  <a:cubicBezTo>
                    <a:pt x="889911" y="326875"/>
                    <a:pt x="866501" y="303464"/>
                    <a:pt x="866501" y="274320"/>
                  </a:cubicBezTo>
                  <a:cubicBezTo>
                    <a:pt x="866501" y="245336"/>
                    <a:pt x="889911" y="221766"/>
                    <a:pt x="919055" y="221766"/>
                  </a:cubicBezTo>
                  <a:close/>
                  <a:moveTo>
                    <a:pt x="275022" y="221766"/>
                  </a:moveTo>
                  <a:cubicBezTo>
                    <a:pt x="304007" y="221766"/>
                    <a:pt x="327577" y="245336"/>
                    <a:pt x="327577" y="274320"/>
                  </a:cubicBezTo>
                  <a:cubicBezTo>
                    <a:pt x="327577" y="303464"/>
                    <a:pt x="304007" y="326875"/>
                    <a:pt x="275022" y="326875"/>
                  </a:cubicBezTo>
                  <a:cubicBezTo>
                    <a:pt x="245878" y="326875"/>
                    <a:pt x="222467" y="303464"/>
                    <a:pt x="222467" y="274320"/>
                  </a:cubicBezTo>
                  <a:cubicBezTo>
                    <a:pt x="222467" y="245336"/>
                    <a:pt x="245878" y="221766"/>
                    <a:pt x="275022" y="221766"/>
                  </a:cubicBezTo>
                  <a:close/>
                  <a:moveTo>
                    <a:pt x="2833319" y="193716"/>
                  </a:moveTo>
                  <a:cubicBezTo>
                    <a:pt x="2788539" y="193716"/>
                    <a:pt x="2752205" y="229891"/>
                    <a:pt x="2752205" y="274671"/>
                  </a:cubicBezTo>
                  <a:cubicBezTo>
                    <a:pt x="2752205" y="319451"/>
                    <a:pt x="2788539" y="355785"/>
                    <a:pt x="2833319" y="355785"/>
                  </a:cubicBezTo>
                  <a:cubicBezTo>
                    <a:pt x="2878100" y="355785"/>
                    <a:pt x="2914274" y="319451"/>
                    <a:pt x="2914274" y="274671"/>
                  </a:cubicBezTo>
                  <a:cubicBezTo>
                    <a:pt x="2914274" y="229891"/>
                    <a:pt x="2878100" y="193716"/>
                    <a:pt x="2833319" y="193716"/>
                  </a:cubicBezTo>
                  <a:close/>
                  <a:moveTo>
                    <a:pt x="2195161" y="193716"/>
                  </a:moveTo>
                  <a:cubicBezTo>
                    <a:pt x="2150381" y="193716"/>
                    <a:pt x="2114047" y="229891"/>
                    <a:pt x="2114047" y="274671"/>
                  </a:cubicBezTo>
                  <a:cubicBezTo>
                    <a:pt x="2114047" y="319451"/>
                    <a:pt x="2150381" y="355785"/>
                    <a:pt x="2195161" y="355785"/>
                  </a:cubicBezTo>
                  <a:cubicBezTo>
                    <a:pt x="2239941" y="355785"/>
                    <a:pt x="2276116" y="319451"/>
                    <a:pt x="2276116" y="274671"/>
                  </a:cubicBezTo>
                  <a:cubicBezTo>
                    <a:pt x="2276116" y="229891"/>
                    <a:pt x="2239941" y="193716"/>
                    <a:pt x="2195161" y="193716"/>
                  </a:cubicBezTo>
                  <a:close/>
                  <a:moveTo>
                    <a:pt x="1557003" y="193716"/>
                  </a:moveTo>
                  <a:cubicBezTo>
                    <a:pt x="1512223" y="193716"/>
                    <a:pt x="1475889" y="229891"/>
                    <a:pt x="1475889" y="274671"/>
                  </a:cubicBezTo>
                  <a:cubicBezTo>
                    <a:pt x="1475889" y="319451"/>
                    <a:pt x="1512223" y="355785"/>
                    <a:pt x="1557003" y="355785"/>
                  </a:cubicBezTo>
                  <a:cubicBezTo>
                    <a:pt x="1601783" y="355785"/>
                    <a:pt x="1637958" y="319451"/>
                    <a:pt x="1637958" y="274671"/>
                  </a:cubicBezTo>
                  <a:cubicBezTo>
                    <a:pt x="1637958" y="229891"/>
                    <a:pt x="1601783" y="193716"/>
                    <a:pt x="1557003" y="193716"/>
                  </a:cubicBezTo>
                  <a:close/>
                  <a:moveTo>
                    <a:pt x="918704" y="193716"/>
                  </a:moveTo>
                  <a:cubicBezTo>
                    <a:pt x="873924" y="193716"/>
                    <a:pt x="837590" y="229891"/>
                    <a:pt x="837590" y="274671"/>
                  </a:cubicBezTo>
                  <a:cubicBezTo>
                    <a:pt x="837590" y="319451"/>
                    <a:pt x="873924" y="355785"/>
                    <a:pt x="918704" y="355785"/>
                  </a:cubicBezTo>
                  <a:cubicBezTo>
                    <a:pt x="963484" y="355785"/>
                    <a:pt x="999659" y="319451"/>
                    <a:pt x="999659" y="274671"/>
                  </a:cubicBezTo>
                  <a:cubicBezTo>
                    <a:pt x="999659" y="229891"/>
                    <a:pt x="963484" y="193716"/>
                    <a:pt x="918704" y="193716"/>
                  </a:cubicBezTo>
                  <a:close/>
                  <a:moveTo>
                    <a:pt x="274671" y="193716"/>
                  </a:moveTo>
                  <a:cubicBezTo>
                    <a:pt x="229891" y="193716"/>
                    <a:pt x="193557" y="229891"/>
                    <a:pt x="193557" y="274671"/>
                  </a:cubicBezTo>
                  <a:cubicBezTo>
                    <a:pt x="193557" y="319451"/>
                    <a:pt x="229891" y="355785"/>
                    <a:pt x="274671" y="355785"/>
                  </a:cubicBezTo>
                  <a:cubicBezTo>
                    <a:pt x="319452" y="355785"/>
                    <a:pt x="355626" y="319451"/>
                    <a:pt x="355626" y="274671"/>
                  </a:cubicBezTo>
                  <a:cubicBezTo>
                    <a:pt x="355626" y="229891"/>
                    <a:pt x="319452" y="193716"/>
                    <a:pt x="274671" y="193716"/>
                  </a:cubicBezTo>
                  <a:close/>
                  <a:moveTo>
                    <a:pt x="2917461" y="171565"/>
                  </a:moveTo>
                  <a:cubicBezTo>
                    <a:pt x="2907103" y="171565"/>
                    <a:pt x="2898498" y="180011"/>
                    <a:pt x="2898498" y="190369"/>
                  </a:cubicBezTo>
                  <a:cubicBezTo>
                    <a:pt x="2898498" y="200887"/>
                    <a:pt x="2907103" y="209493"/>
                    <a:pt x="2917461" y="209493"/>
                  </a:cubicBezTo>
                  <a:cubicBezTo>
                    <a:pt x="2927820" y="209493"/>
                    <a:pt x="2936425" y="200887"/>
                    <a:pt x="2936425" y="190369"/>
                  </a:cubicBezTo>
                  <a:cubicBezTo>
                    <a:pt x="2936425" y="180011"/>
                    <a:pt x="2927820" y="171565"/>
                    <a:pt x="2917461" y="171565"/>
                  </a:cubicBezTo>
                  <a:close/>
                  <a:moveTo>
                    <a:pt x="2279303" y="171565"/>
                  </a:moveTo>
                  <a:cubicBezTo>
                    <a:pt x="2268945" y="171565"/>
                    <a:pt x="2260340" y="180011"/>
                    <a:pt x="2260340" y="190369"/>
                  </a:cubicBezTo>
                  <a:cubicBezTo>
                    <a:pt x="2260340" y="200887"/>
                    <a:pt x="2268945" y="209493"/>
                    <a:pt x="2279303" y="209493"/>
                  </a:cubicBezTo>
                  <a:cubicBezTo>
                    <a:pt x="2289662" y="209493"/>
                    <a:pt x="2298267" y="200887"/>
                    <a:pt x="2298267" y="190369"/>
                  </a:cubicBezTo>
                  <a:cubicBezTo>
                    <a:pt x="2298267" y="180011"/>
                    <a:pt x="2289662" y="171565"/>
                    <a:pt x="2279303" y="171565"/>
                  </a:cubicBezTo>
                  <a:close/>
                  <a:moveTo>
                    <a:pt x="1641145" y="171565"/>
                  </a:moveTo>
                  <a:cubicBezTo>
                    <a:pt x="1630787" y="171565"/>
                    <a:pt x="1622182" y="180011"/>
                    <a:pt x="1622182" y="190369"/>
                  </a:cubicBezTo>
                  <a:cubicBezTo>
                    <a:pt x="1622182" y="200887"/>
                    <a:pt x="1630787" y="209493"/>
                    <a:pt x="1641145" y="209493"/>
                  </a:cubicBezTo>
                  <a:cubicBezTo>
                    <a:pt x="1651504" y="209493"/>
                    <a:pt x="1660109" y="200887"/>
                    <a:pt x="1660109" y="190369"/>
                  </a:cubicBezTo>
                  <a:cubicBezTo>
                    <a:pt x="1660109" y="180011"/>
                    <a:pt x="1651504" y="171565"/>
                    <a:pt x="1641145" y="171565"/>
                  </a:cubicBezTo>
                  <a:close/>
                  <a:moveTo>
                    <a:pt x="1002846" y="171565"/>
                  </a:moveTo>
                  <a:cubicBezTo>
                    <a:pt x="992488" y="171565"/>
                    <a:pt x="983883" y="180011"/>
                    <a:pt x="983883" y="190369"/>
                  </a:cubicBezTo>
                  <a:cubicBezTo>
                    <a:pt x="983883" y="200887"/>
                    <a:pt x="992488" y="209493"/>
                    <a:pt x="1002846" y="209493"/>
                  </a:cubicBezTo>
                  <a:cubicBezTo>
                    <a:pt x="1013205" y="209493"/>
                    <a:pt x="1021810" y="200887"/>
                    <a:pt x="1021810" y="190369"/>
                  </a:cubicBezTo>
                  <a:cubicBezTo>
                    <a:pt x="1021810" y="180011"/>
                    <a:pt x="1013205" y="171565"/>
                    <a:pt x="1002846" y="171565"/>
                  </a:cubicBezTo>
                  <a:close/>
                  <a:moveTo>
                    <a:pt x="358813" y="171565"/>
                  </a:moveTo>
                  <a:cubicBezTo>
                    <a:pt x="348455" y="171565"/>
                    <a:pt x="339850" y="180011"/>
                    <a:pt x="339850" y="190369"/>
                  </a:cubicBezTo>
                  <a:cubicBezTo>
                    <a:pt x="339850" y="200887"/>
                    <a:pt x="348455" y="209493"/>
                    <a:pt x="358813" y="209493"/>
                  </a:cubicBezTo>
                  <a:cubicBezTo>
                    <a:pt x="369172" y="209493"/>
                    <a:pt x="377777" y="200887"/>
                    <a:pt x="377777" y="190369"/>
                  </a:cubicBezTo>
                  <a:cubicBezTo>
                    <a:pt x="377777" y="180011"/>
                    <a:pt x="369172" y="171565"/>
                    <a:pt x="358813" y="171565"/>
                  </a:cubicBezTo>
                  <a:close/>
                  <a:moveTo>
                    <a:pt x="2833319" y="145270"/>
                  </a:moveTo>
                  <a:cubicBezTo>
                    <a:pt x="2875390" y="145270"/>
                    <a:pt x="2880330" y="145430"/>
                    <a:pt x="2897063" y="146227"/>
                  </a:cubicBezTo>
                  <a:cubicBezTo>
                    <a:pt x="2912362" y="147023"/>
                    <a:pt x="2920808" y="149573"/>
                    <a:pt x="2926385" y="151645"/>
                  </a:cubicBezTo>
                  <a:cubicBezTo>
                    <a:pt x="2933238" y="154194"/>
                    <a:pt x="2939294" y="158178"/>
                    <a:pt x="2944553" y="163437"/>
                  </a:cubicBezTo>
                  <a:cubicBezTo>
                    <a:pt x="2949652" y="168696"/>
                    <a:pt x="2953796" y="174752"/>
                    <a:pt x="2956345" y="181605"/>
                  </a:cubicBezTo>
                  <a:cubicBezTo>
                    <a:pt x="2958417" y="187182"/>
                    <a:pt x="2960966" y="195628"/>
                    <a:pt x="2961604" y="210927"/>
                  </a:cubicBezTo>
                  <a:cubicBezTo>
                    <a:pt x="2962401" y="227500"/>
                    <a:pt x="2962720" y="232600"/>
                    <a:pt x="2962720" y="274671"/>
                  </a:cubicBezTo>
                  <a:cubicBezTo>
                    <a:pt x="2962720" y="316742"/>
                    <a:pt x="2962401" y="321841"/>
                    <a:pt x="2961604" y="338415"/>
                  </a:cubicBezTo>
                  <a:cubicBezTo>
                    <a:pt x="2960966" y="353873"/>
                    <a:pt x="2958417" y="362160"/>
                    <a:pt x="2956345" y="367737"/>
                  </a:cubicBezTo>
                  <a:cubicBezTo>
                    <a:pt x="2950927" y="381602"/>
                    <a:pt x="2940090" y="392438"/>
                    <a:pt x="2926385" y="397697"/>
                  </a:cubicBezTo>
                  <a:cubicBezTo>
                    <a:pt x="2920808" y="399928"/>
                    <a:pt x="2912362" y="402478"/>
                    <a:pt x="2897063" y="403115"/>
                  </a:cubicBezTo>
                  <a:cubicBezTo>
                    <a:pt x="2880330" y="403912"/>
                    <a:pt x="2875390" y="404072"/>
                    <a:pt x="2833319" y="404072"/>
                  </a:cubicBezTo>
                  <a:cubicBezTo>
                    <a:pt x="2791089" y="404072"/>
                    <a:pt x="2786149" y="403912"/>
                    <a:pt x="2769416" y="403115"/>
                  </a:cubicBezTo>
                  <a:cubicBezTo>
                    <a:pt x="2754117" y="402478"/>
                    <a:pt x="2745831" y="399928"/>
                    <a:pt x="2740094" y="397697"/>
                  </a:cubicBezTo>
                  <a:cubicBezTo>
                    <a:pt x="2733401" y="395148"/>
                    <a:pt x="2727186" y="391163"/>
                    <a:pt x="2722086" y="385904"/>
                  </a:cubicBezTo>
                  <a:cubicBezTo>
                    <a:pt x="2716827" y="380805"/>
                    <a:pt x="2712843" y="374590"/>
                    <a:pt x="2710294" y="367737"/>
                  </a:cubicBezTo>
                  <a:cubicBezTo>
                    <a:pt x="2708062" y="362160"/>
                    <a:pt x="2705512" y="353873"/>
                    <a:pt x="2704875" y="338415"/>
                  </a:cubicBezTo>
                  <a:cubicBezTo>
                    <a:pt x="2704078" y="321841"/>
                    <a:pt x="2703919" y="316742"/>
                    <a:pt x="2703919" y="274671"/>
                  </a:cubicBezTo>
                  <a:cubicBezTo>
                    <a:pt x="2703919" y="232600"/>
                    <a:pt x="2704078" y="227500"/>
                    <a:pt x="2704875" y="210927"/>
                  </a:cubicBezTo>
                  <a:cubicBezTo>
                    <a:pt x="2705512" y="195628"/>
                    <a:pt x="2708062" y="187182"/>
                    <a:pt x="2710294" y="181605"/>
                  </a:cubicBezTo>
                  <a:cubicBezTo>
                    <a:pt x="2712843" y="174752"/>
                    <a:pt x="2716827" y="168696"/>
                    <a:pt x="2722086" y="163437"/>
                  </a:cubicBezTo>
                  <a:cubicBezTo>
                    <a:pt x="2727186" y="158178"/>
                    <a:pt x="2733401" y="154194"/>
                    <a:pt x="2740094" y="151645"/>
                  </a:cubicBezTo>
                  <a:cubicBezTo>
                    <a:pt x="2745831" y="149573"/>
                    <a:pt x="2754117" y="147023"/>
                    <a:pt x="2769416" y="146227"/>
                  </a:cubicBezTo>
                  <a:cubicBezTo>
                    <a:pt x="2786149" y="145430"/>
                    <a:pt x="2791248" y="145270"/>
                    <a:pt x="2833319" y="145270"/>
                  </a:cubicBezTo>
                  <a:close/>
                  <a:moveTo>
                    <a:pt x="2195161" y="145270"/>
                  </a:moveTo>
                  <a:cubicBezTo>
                    <a:pt x="2237232" y="145270"/>
                    <a:pt x="2242172" y="145430"/>
                    <a:pt x="2258905" y="146227"/>
                  </a:cubicBezTo>
                  <a:cubicBezTo>
                    <a:pt x="2274204" y="147023"/>
                    <a:pt x="2282650" y="149573"/>
                    <a:pt x="2288227" y="151645"/>
                  </a:cubicBezTo>
                  <a:cubicBezTo>
                    <a:pt x="2295080" y="154194"/>
                    <a:pt x="2301136" y="158178"/>
                    <a:pt x="2306395" y="163437"/>
                  </a:cubicBezTo>
                  <a:cubicBezTo>
                    <a:pt x="2311494" y="168696"/>
                    <a:pt x="2315637" y="174752"/>
                    <a:pt x="2318187" y="181605"/>
                  </a:cubicBezTo>
                  <a:cubicBezTo>
                    <a:pt x="2320259" y="187182"/>
                    <a:pt x="2322808" y="195628"/>
                    <a:pt x="2323446" y="210927"/>
                  </a:cubicBezTo>
                  <a:cubicBezTo>
                    <a:pt x="2324243" y="227500"/>
                    <a:pt x="2324562" y="232600"/>
                    <a:pt x="2324562" y="274671"/>
                  </a:cubicBezTo>
                  <a:cubicBezTo>
                    <a:pt x="2324562" y="316742"/>
                    <a:pt x="2324243" y="321841"/>
                    <a:pt x="2323446" y="338415"/>
                  </a:cubicBezTo>
                  <a:cubicBezTo>
                    <a:pt x="2322808" y="353873"/>
                    <a:pt x="2320259" y="362160"/>
                    <a:pt x="2318187" y="367737"/>
                  </a:cubicBezTo>
                  <a:cubicBezTo>
                    <a:pt x="2312769" y="381602"/>
                    <a:pt x="2301932" y="392438"/>
                    <a:pt x="2288227" y="397697"/>
                  </a:cubicBezTo>
                  <a:cubicBezTo>
                    <a:pt x="2282650" y="399928"/>
                    <a:pt x="2274204" y="402478"/>
                    <a:pt x="2258905" y="403115"/>
                  </a:cubicBezTo>
                  <a:cubicBezTo>
                    <a:pt x="2242172" y="403912"/>
                    <a:pt x="2237232" y="404072"/>
                    <a:pt x="2195161" y="404072"/>
                  </a:cubicBezTo>
                  <a:cubicBezTo>
                    <a:pt x="2152931" y="404072"/>
                    <a:pt x="2147991" y="403912"/>
                    <a:pt x="2131258" y="403115"/>
                  </a:cubicBezTo>
                  <a:cubicBezTo>
                    <a:pt x="2115959" y="402478"/>
                    <a:pt x="2107673" y="399928"/>
                    <a:pt x="2101935" y="397697"/>
                  </a:cubicBezTo>
                  <a:cubicBezTo>
                    <a:pt x="2095242" y="395148"/>
                    <a:pt x="2089027" y="391163"/>
                    <a:pt x="2083928" y="385904"/>
                  </a:cubicBezTo>
                  <a:cubicBezTo>
                    <a:pt x="2078669" y="380805"/>
                    <a:pt x="2074685" y="374590"/>
                    <a:pt x="2072135" y="367737"/>
                  </a:cubicBezTo>
                  <a:cubicBezTo>
                    <a:pt x="2069904" y="362160"/>
                    <a:pt x="2067354" y="353873"/>
                    <a:pt x="2066717" y="338415"/>
                  </a:cubicBezTo>
                  <a:cubicBezTo>
                    <a:pt x="2065920" y="321841"/>
                    <a:pt x="2065761" y="316742"/>
                    <a:pt x="2065761" y="274671"/>
                  </a:cubicBezTo>
                  <a:cubicBezTo>
                    <a:pt x="2065761" y="232600"/>
                    <a:pt x="2065920" y="227500"/>
                    <a:pt x="2066717" y="210927"/>
                  </a:cubicBezTo>
                  <a:cubicBezTo>
                    <a:pt x="2067354" y="195628"/>
                    <a:pt x="2069904" y="187182"/>
                    <a:pt x="2072135" y="181605"/>
                  </a:cubicBezTo>
                  <a:cubicBezTo>
                    <a:pt x="2074685" y="174752"/>
                    <a:pt x="2078669" y="168696"/>
                    <a:pt x="2083928" y="163437"/>
                  </a:cubicBezTo>
                  <a:cubicBezTo>
                    <a:pt x="2089027" y="158178"/>
                    <a:pt x="2095242" y="154194"/>
                    <a:pt x="2101935" y="151645"/>
                  </a:cubicBezTo>
                  <a:cubicBezTo>
                    <a:pt x="2107673" y="149573"/>
                    <a:pt x="2115959" y="147023"/>
                    <a:pt x="2131258" y="146227"/>
                  </a:cubicBezTo>
                  <a:cubicBezTo>
                    <a:pt x="2147991" y="145430"/>
                    <a:pt x="2153090" y="145270"/>
                    <a:pt x="2195161" y="145270"/>
                  </a:cubicBezTo>
                  <a:close/>
                  <a:moveTo>
                    <a:pt x="1557003" y="145270"/>
                  </a:moveTo>
                  <a:cubicBezTo>
                    <a:pt x="1599074" y="145270"/>
                    <a:pt x="1604014" y="145430"/>
                    <a:pt x="1620747" y="146227"/>
                  </a:cubicBezTo>
                  <a:cubicBezTo>
                    <a:pt x="1636046" y="147023"/>
                    <a:pt x="1644492" y="149573"/>
                    <a:pt x="1650069" y="151645"/>
                  </a:cubicBezTo>
                  <a:cubicBezTo>
                    <a:pt x="1656922" y="154194"/>
                    <a:pt x="1662978" y="158178"/>
                    <a:pt x="1668237" y="163437"/>
                  </a:cubicBezTo>
                  <a:cubicBezTo>
                    <a:pt x="1673336" y="168696"/>
                    <a:pt x="1677479" y="174752"/>
                    <a:pt x="1680029" y="181605"/>
                  </a:cubicBezTo>
                  <a:cubicBezTo>
                    <a:pt x="1682101" y="187182"/>
                    <a:pt x="1684650" y="195628"/>
                    <a:pt x="1685288" y="210927"/>
                  </a:cubicBezTo>
                  <a:cubicBezTo>
                    <a:pt x="1686085" y="227500"/>
                    <a:pt x="1686404" y="232600"/>
                    <a:pt x="1686404" y="274671"/>
                  </a:cubicBezTo>
                  <a:cubicBezTo>
                    <a:pt x="1686404" y="316742"/>
                    <a:pt x="1686085" y="321841"/>
                    <a:pt x="1685288" y="338415"/>
                  </a:cubicBezTo>
                  <a:cubicBezTo>
                    <a:pt x="1684650" y="353873"/>
                    <a:pt x="1682101" y="362160"/>
                    <a:pt x="1680029" y="367737"/>
                  </a:cubicBezTo>
                  <a:cubicBezTo>
                    <a:pt x="1674611" y="381602"/>
                    <a:pt x="1663774" y="392438"/>
                    <a:pt x="1650069" y="397697"/>
                  </a:cubicBezTo>
                  <a:cubicBezTo>
                    <a:pt x="1644492" y="399928"/>
                    <a:pt x="1636046" y="402478"/>
                    <a:pt x="1620747" y="403115"/>
                  </a:cubicBezTo>
                  <a:cubicBezTo>
                    <a:pt x="1604014" y="403912"/>
                    <a:pt x="1599074" y="404072"/>
                    <a:pt x="1557003" y="404072"/>
                  </a:cubicBezTo>
                  <a:cubicBezTo>
                    <a:pt x="1514773" y="404072"/>
                    <a:pt x="1509833" y="403912"/>
                    <a:pt x="1493100" y="403115"/>
                  </a:cubicBezTo>
                  <a:cubicBezTo>
                    <a:pt x="1477801" y="402478"/>
                    <a:pt x="1469515" y="399928"/>
                    <a:pt x="1463777" y="397697"/>
                  </a:cubicBezTo>
                  <a:cubicBezTo>
                    <a:pt x="1457084" y="395148"/>
                    <a:pt x="1450869" y="391163"/>
                    <a:pt x="1445770" y="385904"/>
                  </a:cubicBezTo>
                  <a:cubicBezTo>
                    <a:pt x="1440511" y="380805"/>
                    <a:pt x="1436527" y="374590"/>
                    <a:pt x="1433977" y="367737"/>
                  </a:cubicBezTo>
                  <a:cubicBezTo>
                    <a:pt x="1431746" y="362160"/>
                    <a:pt x="1429196" y="353873"/>
                    <a:pt x="1428559" y="338415"/>
                  </a:cubicBezTo>
                  <a:cubicBezTo>
                    <a:pt x="1427762" y="321841"/>
                    <a:pt x="1427603" y="316742"/>
                    <a:pt x="1427603" y="274671"/>
                  </a:cubicBezTo>
                  <a:cubicBezTo>
                    <a:pt x="1427603" y="232600"/>
                    <a:pt x="1427762" y="227500"/>
                    <a:pt x="1428559" y="210927"/>
                  </a:cubicBezTo>
                  <a:cubicBezTo>
                    <a:pt x="1429196" y="195628"/>
                    <a:pt x="1431746" y="187182"/>
                    <a:pt x="1433977" y="181605"/>
                  </a:cubicBezTo>
                  <a:cubicBezTo>
                    <a:pt x="1436527" y="174752"/>
                    <a:pt x="1440511" y="168696"/>
                    <a:pt x="1445770" y="163437"/>
                  </a:cubicBezTo>
                  <a:cubicBezTo>
                    <a:pt x="1450869" y="158178"/>
                    <a:pt x="1457084" y="154194"/>
                    <a:pt x="1463777" y="151645"/>
                  </a:cubicBezTo>
                  <a:cubicBezTo>
                    <a:pt x="1469515" y="149573"/>
                    <a:pt x="1477801" y="147023"/>
                    <a:pt x="1493100" y="146227"/>
                  </a:cubicBezTo>
                  <a:cubicBezTo>
                    <a:pt x="1509833" y="145430"/>
                    <a:pt x="1514932" y="145270"/>
                    <a:pt x="1557003" y="145270"/>
                  </a:cubicBezTo>
                  <a:close/>
                  <a:moveTo>
                    <a:pt x="918704" y="145270"/>
                  </a:moveTo>
                  <a:cubicBezTo>
                    <a:pt x="960775" y="145270"/>
                    <a:pt x="965715" y="145430"/>
                    <a:pt x="982448" y="146227"/>
                  </a:cubicBezTo>
                  <a:cubicBezTo>
                    <a:pt x="997747" y="147023"/>
                    <a:pt x="1006193" y="149573"/>
                    <a:pt x="1011770" y="151645"/>
                  </a:cubicBezTo>
                  <a:cubicBezTo>
                    <a:pt x="1018623" y="154194"/>
                    <a:pt x="1024679" y="158178"/>
                    <a:pt x="1029938" y="163437"/>
                  </a:cubicBezTo>
                  <a:cubicBezTo>
                    <a:pt x="1035037" y="168696"/>
                    <a:pt x="1039180" y="174752"/>
                    <a:pt x="1041730" y="181605"/>
                  </a:cubicBezTo>
                  <a:cubicBezTo>
                    <a:pt x="1043802" y="187182"/>
                    <a:pt x="1046351" y="195628"/>
                    <a:pt x="1046989" y="210927"/>
                  </a:cubicBezTo>
                  <a:cubicBezTo>
                    <a:pt x="1047786" y="227500"/>
                    <a:pt x="1048105" y="232600"/>
                    <a:pt x="1048105" y="274671"/>
                  </a:cubicBezTo>
                  <a:cubicBezTo>
                    <a:pt x="1048105" y="316742"/>
                    <a:pt x="1047786" y="321841"/>
                    <a:pt x="1046989" y="338415"/>
                  </a:cubicBezTo>
                  <a:cubicBezTo>
                    <a:pt x="1046351" y="353873"/>
                    <a:pt x="1043802" y="362160"/>
                    <a:pt x="1041730" y="367737"/>
                  </a:cubicBezTo>
                  <a:cubicBezTo>
                    <a:pt x="1036312" y="381602"/>
                    <a:pt x="1025475" y="392438"/>
                    <a:pt x="1011770" y="397697"/>
                  </a:cubicBezTo>
                  <a:cubicBezTo>
                    <a:pt x="1006193" y="399928"/>
                    <a:pt x="997747" y="402478"/>
                    <a:pt x="982448" y="403115"/>
                  </a:cubicBezTo>
                  <a:cubicBezTo>
                    <a:pt x="965715" y="403912"/>
                    <a:pt x="960775" y="404072"/>
                    <a:pt x="918704" y="404072"/>
                  </a:cubicBezTo>
                  <a:cubicBezTo>
                    <a:pt x="876474" y="404072"/>
                    <a:pt x="871534" y="403912"/>
                    <a:pt x="854801" y="403115"/>
                  </a:cubicBezTo>
                  <a:cubicBezTo>
                    <a:pt x="839502" y="402478"/>
                    <a:pt x="831216" y="399928"/>
                    <a:pt x="825478" y="397697"/>
                  </a:cubicBezTo>
                  <a:cubicBezTo>
                    <a:pt x="818785" y="395148"/>
                    <a:pt x="812570" y="391163"/>
                    <a:pt x="807471" y="385904"/>
                  </a:cubicBezTo>
                  <a:cubicBezTo>
                    <a:pt x="802212" y="380805"/>
                    <a:pt x="798228" y="374590"/>
                    <a:pt x="795678" y="367737"/>
                  </a:cubicBezTo>
                  <a:cubicBezTo>
                    <a:pt x="793447" y="362160"/>
                    <a:pt x="790897" y="353873"/>
                    <a:pt x="790260" y="338415"/>
                  </a:cubicBezTo>
                  <a:cubicBezTo>
                    <a:pt x="789463" y="321841"/>
                    <a:pt x="789304" y="316742"/>
                    <a:pt x="789304" y="274671"/>
                  </a:cubicBezTo>
                  <a:cubicBezTo>
                    <a:pt x="789304" y="232600"/>
                    <a:pt x="789463" y="227500"/>
                    <a:pt x="790260" y="210927"/>
                  </a:cubicBezTo>
                  <a:cubicBezTo>
                    <a:pt x="790897" y="195628"/>
                    <a:pt x="793447" y="187182"/>
                    <a:pt x="795678" y="181605"/>
                  </a:cubicBezTo>
                  <a:cubicBezTo>
                    <a:pt x="798228" y="174752"/>
                    <a:pt x="802212" y="168696"/>
                    <a:pt x="807471" y="163437"/>
                  </a:cubicBezTo>
                  <a:cubicBezTo>
                    <a:pt x="812570" y="158178"/>
                    <a:pt x="818785" y="154194"/>
                    <a:pt x="825478" y="151645"/>
                  </a:cubicBezTo>
                  <a:cubicBezTo>
                    <a:pt x="831216" y="149573"/>
                    <a:pt x="839502" y="147023"/>
                    <a:pt x="854801" y="146227"/>
                  </a:cubicBezTo>
                  <a:cubicBezTo>
                    <a:pt x="871534" y="145430"/>
                    <a:pt x="876633" y="145270"/>
                    <a:pt x="918704" y="145270"/>
                  </a:cubicBezTo>
                  <a:close/>
                  <a:moveTo>
                    <a:pt x="274671" y="145270"/>
                  </a:moveTo>
                  <a:cubicBezTo>
                    <a:pt x="316742" y="145270"/>
                    <a:pt x="321682" y="145430"/>
                    <a:pt x="338415" y="146227"/>
                  </a:cubicBezTo>
                  <a:cubicBezTo>
                    <a:pt x="353714" y="147023"/>
                    <a:pt x="362160" y="149573"/>
                    <a:pt x="367737" y="151645"/>
                  </a:cubicBezTo>
                  <a:cubicBezTo>
                    <a:pt x="374590" y="154194"/>
                    <a:pt x="380646" y="158178"/>
                    <a:pt x="385905" y="163437"/>
                  </a:cubicBezTo>
                  <a:cubicBezTo>
                    <a:pt x="391004" y="168696"/>
                    <a:pt x="395147" y="174752"/>
                    <a:pt x="397697" y="181605"/>
                  </a:cubicBezTo>
                  <a:cubicBezTo>
                    <a:pt x="399769" y="187182"/>
                    <a:pt x="402318" y="195628"/>
                    <a:pt x="402956" y="210927"/>
                  </a:cubicBezTo>
                  <a:cubicBezTo>
                    <a:pt x="403753" y="227500"/>
                    <a:pt x="404072" y="232600"/>
                    <a:pt x="404072" y="274671"/>
                  </a:cubicBezTo>
                  <a:cubicBezTo>
                    <a:pt x="404072" y="316742"/>
                    <a:pt x="403753" y="321841"/>
                    <a:pt x="402956" y="338415"/>
                  </a:cubicBezTo>
                  <a:cubicBezTo>
                    <a:pt x="402318" y="353873"/>
                    <a:pt x="399769" y="362160"/>
                    <a:pt x="397697" y="367737"/>
                  </a:cubicBezTo>
                  <a:cubicBezTo>
                    <a:pt x="392279" y="381602"/>
                    <a:pt x="381442" y="392438"/>
                    <a:pt x="367737" y="397697"/>
                  </a:cubicBezTo>
                  <a:cubicBezTo>
                    <a:pt x="362160" y="399928"/>
                    <a:pt x="353714" y="402478"/>
                    <a:pt x="338415" y="403115"/>
                  </a:cubicBezTo>
                  <a:cubicBezTo>
                    <a:pt x="321682" y="403912"/>
                    <a:pt x="316742" y="404072"/>
                    <a:pt x="274671" y="404072"/>
                  </a:cubicBezTo>
                  <a:cubicBezTo>
                    <a:pt x="232441" y="404072"/>
                    <a:pt x="227500" y="403912"/>
                    <a:pt x="210768" y="403115"/>
                  </a:cubicBezTo>
                  <a:cubicBezTo>
                    <a:pt x="195469" y="402478"/>
                    <a:pt x="187183" y="399928"/>
                    <a:pt x="181446" y="397697"/>
                  </a:cubicBezTo>
                  <a:cubicBezTo>
                    <a:pt x="174753" y="395148"/>
                    <a:pt x="168537" y="391163"/>
                    <a:pt x="163438" y="385904"/>
                  </a:cubicBezTo>
                  <a:cubicBezTo>
                    <a:pt x="158179" y="380805"/>
                    <a:pt x="154195" y="374590"/>
                    <a:pt x="151645" y="367737"/>
                  </a:cubicBezTo>
                  <a:cubicBezTo>
                    <a:pt x="149414" y="362160"/>
                    <a:pt x="146864" y="353873"/>
                    <a:pt x="146227" y="338415"/>
                  </a:cubicBezTo>
                  <a:cubicBezTo>
                    <a:pt x="145430" y="321841"/>
                    <a:pt x="145271" y="316742"/>
                    <a:pt x="145271" y="274671"/>
                  </a:cubicBezTo>
                  <a:cubicBezTo>
                    <a:pt x="145271" y="232600"/>
                    <a:pt x="145430" y="227500"/>
                    <a:pt x="146227" y="210927"/>
                  </a:cubicBezTo>
                  <a:cubicBezTo>
                    <a:pt x="146864" y="195628"/>
                    <a:pt x="149414" y="187182"/>
                    <a:pt x="151645" y="181605"/>
                  </a:cubicBezTo>
                  <a:cubicBezTo>
                    <a:pt x="154195" y="174752"/>
                    <a:pt x="158179" y="168696"/>
                    <a:pt x="163438" y="163437"/>
                  </a:cubicBezTo>
                  <a:cubicBezTo>
                    <a:pt x="168537" y="158178"/>
                    <a:pt x="174753" y="154194"/>
                    <a:pt x="181446" y="151645"/>
                  </a:cubicBezTo>
                  <a:cubicBezTo>
                    <a:pt x="187183" y="149573"/>
                    <a:pt x="195469" y="147023"/>
                    <a:pt x="210768" y="146227"/>
                  </a:cubicBezTo>
                  <a:cubicBezTo>
                    <a:pt x="227500" y="145430"/>
                    <a:pt x="232600" y="145270"/>
                    <a:pt x="274671" y="145270"/>
                  </a:cubicBezTo>
                  <a:close/>
                  <a:moveTo>
                    <a:pt x="2833048" y="116793"/>
                  </a:moveTo>
                  <a:cubicBezTo>
                    <a:pt x="2790258" y="116793"/>
                    <a:pt x="2784849" y="117111"/>
                    <a:pt x="2768147" y="117748"/>
                  </a:cubicBezTo>
                  <a:cubicBezTo>
                    <a:pt x="2751285" y="118543"/>
                    <a:pt x="2739831" y="121089"/>
                    <a:pt x="2729810" y="125067"/>
                  </a:cubicBezTo>
                  <a:cubicBezTo>
                    <a:pt x="2719311" y="128886"/>
                    <a:pt x="2709767" y="135251"/>
                    <a:pt x="2701972" y="143207"/>
                  </a:cubicBezTo>
                  <a:cubicBezTo>
                    <a:pt x="2693859" y="151163"/>
                    <a:pt x="2687815" y="160710"/>
                    <a:pt x="2683679" y="171052"/>
                  </a:cubicBezTo>
                  <a:cubicBezTo>
                    <a:pt x="2679861" y="181077"/>
                    <a:pt x="2677157" y="192693"/>
                    <a:pt x="2676361" y="209400"/>
                  </a:cubicBezTo>
                  <a:cubicBezTo>
                    <a:pt x="2675725" y="226266"/>
                    <a:pt x="2675566" y="231676"/>
                    <a:pt x="2675566" y="274320"/>
                  </a:cubicBezTo>
                  <a:cubicBezTo>
                    <a:pt x="2675566" y="317123"/>
                    <a:pt x="2675725" y="322533"/>
                    <a:pt x="2676361" y="339240"/>
                  </a:cubicBezTo>
                  <a:cubicBezTo>
                    <a:pt x="2677157" y="356107"/>
                    <a:pt x="2679861" y="367404"/>
                    <a:pt x="2683838" y="377588"/>
                  </a:cubicBezTo>
                  <a:cubicBezTo>
                    <a:pt x="2687815" y="388090"/>
                    <a:pt x="2693859" y="397637"/>
                    <a:pt x="2701972" y="405434"/>
                  </a:cubicBezTo>
                  <a:cubicBezTo>
                    <a:pt x="2709767" y="413549"/>
                    <a:pt x="2719311" y="419595"/>
                    <a:pt x="2729969" y="423573"/>
                  </a:cubicBezTo>
                  <a:cubicBezTo>
                    <a:pt x="2739831" y="427551"/>
                    <a:pt x="2751285" y="430256"/>
                    <a:pt x="2768147" y="430893"/>
                  </a:cubicBezTo>
                  <a:cubicBezTo>
                    <a:pt x="2784849" y="431688"/>
                    <a:pt x="2790258" y="431847"/>
                    <a:pt x="2833048" y="431847"/>
                  </a:cubicBezTo>
                  <a:cubicBezTo>
                    <a:pt x="2875838" y="431847"/>
                    <a:pt x="2881088" y="431688"/>
                    <a:pt x="2897949" y="430893"/>
                  </a:cubicBezTo>
                  <a:cubicBezTo>
                    <a:pt x="2914652" y="430256"/>
                    <a:pt x="2926105" y="427551"/>
                    <a:pt x="2936127" y="423573"/>
                  </a:cubicBezTo>
                  <a:cubicBezTo>
                    <a:pt x="2957284" y="415458"/>
                    <a:pt x="2973986" y="398751"/>
                    <a:pt x="2982257" y="377588"/>
                  </a:cubicBezTo>
                  <a:cubicBezTo>
                    <a:pt x="2986075" y="367404"/>
                    <a:pt x="2988780" y="356107"/>
                    <a:pt x="2989575" y="339240"/>
                  </a:cubicBezTo>
                  <a:cubicBezTo>
                    <a:pt x="2990370" y="322533"/>
                    <a:pt x="2990370" y="317123"/>
                    <a:pt x="2990370" y="274320"/>
                  </a:cubicBezTo>
                  <a:cubicBezTo>
                    <a:pt x="2990370" y="231676"/>
                    <a:pt x="2990370" y="226266"/>
                    <a:pt x="2989575" y="209400"/>
                  </a:cubicBezTo>
                  <a:cubicBezTo>
                    <a:pt x="2988780" y="192693"/>
                    <a:pt x="2986075" y="181077"/>
                    <a:pt x="2982257" y="171052"/>
                  </a:cubicBezTo>
                  <a:cubicBezTo>
                    <a:pt x="2978281" y="160710"/>
                    <a:pt x="2972077" y="151163"/>
                    <a:pt x="2964123" y="143207"/>
                  </a:cubicBezTo>
                  <a:cubicBezTo>
                    <a:pt x="2956170" y="135251"/>
                    <a:pt x="2946626" y="128886"/>
                    <a:pt x="2936127" y="125067"/>
                  </a:cubicBezTo>
                  <a:cubicBezTo>
                    <a:pt x="2926105" y="121089"/>
                    <a:pt x="2914652" y="118543"/>
                    <a:pt x="2897949" y="117748"/>
                  </a:cubicBezTo>
                  <a:cubicBezTo>
                    <a:pt x="2881088" y="117111"/>
                    <a:pt x="2875838" y="116793"/>
                    <a:pt x="2833048" y="116793"/>
                  </a:cubicBezTo>
                  <a:close/>
                  <a:moveTo>
                    <a:pt x="2194890" y="116793"/>
                  </a:moveTo>
                  <a:cubicBezTo>
                    <a:pt x="2152100" y="116793"/>
                    <a:pt x="2146691" y="117111"/>
                    <a:pt x="2129988" y="117748"/>
                  </a:cubicBezTo>
                  <a:cubicBezTo>
                    <a:pt x="2113127" y="118543"/>
                    <a:pt x="2101673" y="121089"/>
                    <a:pt x="2091652" y="125067"/>
                  </a:cubicBezTo>
                  <a:cubicBezTo>
                    <a:pt x="2081153" y="128886"/>
                    <a:pt x="2071609" y="135251"/>
                    <a:pt x="2063814" y="143207"/>
                  </a:cubicBezTo>
                  <a:cubicBezTo>
                    <a:pt x="2055701" y="151163"/>
                    <a:pt x="2049656" y="160710"/>
                    <a:pt x="2045521" y="171052"/>
                  </a:cubicBezTo>
                  <a:cubicBezTo>
                    <a:pt x="2041703" y="181077"/>
                    <a:pt x="2038999" y="192693"/>
                    <a:pt x="2038203" y="209400"/>
                  </a:cubicBezTo>
                  <a:cubicBezTo>
                    <a:pt x="2037567" y="226266"/>
                    <a:pt x="2037408" y="231676"/>
                    <a:pt x="2037408" y="274320"/>
                  </a:cubicBezTo>
                  <a:cubicBezTo>
                    <a:pt x="2037408" y="317123"/>
                    <a:pt x="2037567" y="322533"/>
                    <a:pt x="2038203" y="339240"/>
                  </a:cubicBezTo>
                  <a:cubicBezTo>
                    <a:pt x="2038999" y="356107"/>
                    <a:pt x="2041703" y="367404"/>
                    <a:pt x="2045680" y="377588"/>
                  </a:cubicBezTo>
                  <a:cubicBezTo>
                    <a:pt x="2049656" y="388090"/>
                    <a:pt x="2055701" y="397637"/>
                    <a:pt x="2063814" y="405434"/>
                  </a:cubicBezTo>
                  <a:cubicBezTo>
                    <a:pt x="2071609" y="413549"/>
                    <a:pt x="2081153" y="419595"/>
                    <a:pt x="2091811" y="423573"/>
                  </a:cubicBezTo>
                  <a:cubicBezTo>
                    <a:pt x="2101673" y="427551"/>
                    <a:pt x="2113127" y="430256"/>
                    <a:pt x="2129988" y="430893"/>
                  </a:cubicBezTo>
                  <a:cubicBezTo>
                    <a:pt x="2146691" y="431688"/>
                    <a:pt x="2152100" y="431847"/>
                    <a:pt x="2194890" y="431847"/>
                  </a:cubicBezTo>
                  <a:cubicBezTo>
                    <a:pt x="2237680" y="431847"/>
                    <a:pt x="2242929" y="431688"/>
                    <a:pt x="2259791" y="430893"/>
                  </a:cubicBezTo>
                  <a:cubicBezTo>
                    <a:pt x="2276494" y="430256"/>
                    <a:pt x="2287947" y="427551"/>
                    <a:pt x="2297969" y="423573"/>
                  </a:cubicBezTo>
                  <a:cubicBezTo>
                    <a:pt x="2319125" y="415458"/>
                    <a:pt x="2335828" y="398751"/>
                    <a:pt x="2344099" y="377588"/>
                  </a:cubicBezTo>
                  <a:cubicBezTo>
                    <a:pt x="2347917" y="367404"/>
                    <a:pt x="2350622" y="356107"/>
                    <a:pt x="2351417" y="339240"/>
                  </a:cubicBezTo>
                  <a:cubicBezTo>
                    <a:pt x="2352212" y="322533"/>
                    <a:pt x="2352212" y="317123"/>
                    <a:pt x="2352212" y="274320"/>
                  </a:cubicBezTo>
                  <a:cubicBezTo>
                    <a:pt x="2352212" y="231676"/>
                    <a:pt x="2352212" y="226266"/>
                    <a:pt x="2351417" y="209400"/>
                  </a:cubicBezTo>
                  <a:cubicBezTo>
                    <a:pt x="2350622" y="192693"/>
                    <a:pt x="2347917" y="181077"/>
                    <a:pt x="2344099" y="171052"/>
                  </a:cubicBezTo>
                  <a:cubicBezTo>
                    <a:pt x="2340123" y="160710"/>
                    <a:pt x="2333919" y="151163"/>
                    <a:pt x="2325965" y="143207"/>
                  </a:cubicBezTo>
                  <a:cubicBezTo>
                    <a:pt x="2318012" y="135251"/>
                    <a:pt x="2308467" y="128886"/>
                    <a:pt x="2297969" y="125067"/>
                  </a:cubicBezTo>
                  <a:cubicBezTo>
                    <a:pt x="2287947" y="121089"/>
                    <a:pt x="2276494" y="118543"/>
                    <a:pt x="2259791" y="117748"/>
                  </a:cubicBezTo>
                  <a:cubicBezTo>
                    <a:pt x="2242929" y="117111"/>
                    <a:pt x="2237680" y="116793"/>
                    <a:pt x="2194890" y="116793"/>
                  </a:cubicBezTo>
                  <a:close/>
                  <a:moveTo>
                    <a:pt x="1556732" y="116793"/>
                  </a:moveTo>
                  <a:cubicBezTo>
                    <a:pt x="1513942" y="116793"/>
                    <a:pt x="1508533" y="117111"/>
                    <a:pt x="1491830" y="117748"/>
                  </a:cubicBezTo>
                  <a:cubicBezTo>
                    <a:pt x="1474969" y="118543"/>
                    <a:pt x="1463515" y="121089"/>
                    <a:pt x="1453494" y="125067"/>
                  </a:cubicBezTo>
                  <a:cubicBezTo>
                    <a:pt x="1442995" y="128886"/>
                    <a:pt x="1433451" y="135251"/>
                    <a:pt x="1425656" y="143207"/>
                  </a:cubicBezTo>
                  <a:cubicBezTo>
                    <a:pt x="1417543" y="151163"/>
                    <a:pt x="1411498" y="160710"/>
                    <a:pt x="1407363" y="171052"/>
                  </a:cubicBezTo>
                  <a:cubicBezTo>
                    <a:pt x="1403545" y="181077"/>
                    <a:pt x="1400841" y="192693"/>
                    <a:pt x="1400045" y="209400"/>
                  </a:cubicBezTo>
                  <a:cubicBezTo>
                    <a:pt x="1399409" y="226266"/>
                    <a:pt x="1399250" y="231676"/>
                    <a:pt x="1399250" y="274320"/>
                  </a:cubicBezTo>
                  <a:cubicBezTo>
                    <a:pt x="1399250" y="317123"/>
                    <a:pt x="1399409" y="322533"/>
                    <a:pt x="1400045" y="339240"/>
                  </a:cubicBezTo>
                  <a:cubicBezTo>
                    <a:pt x="1400841" y="356107"/>
                    <a:pt x="1403545" y="367404"/>
                    <a:pt x="1407522" y="377588"/>
                  </a:cubicBezTo>
                  <a:cubicBezTo>
                    <a:pt x="1411498" y="388090"/>
                    <a:pt x="1417543" y="397637"/>
                    <a:pt x="1425656" y="405434"/>
                  </a:cubicBezTo>
                  <a:cubicBezTo>
                    <a:pt x="1433451" y="413549"/>
                    <a:pt x="1442995" y="419595"/>
                    <a:pt x="1453653" y="423573"/>
                  </a:cubicBezTo>
                  <a:cubicBezTo>
                    <a:pt x="1463515" y="427551"/>
                    <a:pt x="1474969" y="430256"/>
                    <a:pt x="1491830" y="430893"/>
                  </a:cubicBezTo>
                  <a:cubicBezTo>
                    <a:pt x="1508533" y="431688"/>
                    <a:pt x="1513942" y="431847"/>
                    <a:pt x="1556732" y="431847"/>
                  </a:cubicBezTo>
                  <a:cubicBezTo>
                    <a:pt x="1599522" y="431847"/>
                    <a:pt x="1604771" y="431688"/>
                    <a:pt x="1621633" y="430893"/>
                  </a:cubicBezTo>
                  <a:cubicBezTo>
                    <a:pt x="1638336" y="430256"/>
                    <a:pt x="1649789" y="427551"/>
                    <a:pt x="1659811" y="423573"/>
                  </a:cubicBezTo>
                  <a:cubicBezTo>
                    <a:pt x="1680967" y="415458"/>
                    <a:pt x="1697670" y="398751"/>
                    <a:pt x="1705941" y="377588"/>
                  </a:cubicBezTo>
                  <a:cubicBezTo>
                    <a:pt x="1709759" y="367404"/>
                    <a:pt x="1712464" y="356107"/>
                    <a:pt x="1713259" y="339240"/>
                  </a:cubicBezTo>
                  <a:cubicBezTo>
                    <a:pt x="1714054" y="322533"/>
                    <a:pt x="1714054" y="317123"/>
                    <a:pt x="1714054" y="274320"/>
                  </a:cubicBezTo>
                  <a:cubicBezTo>
                    <a:pt x="1714054" y="231676"/>
                    <a:pt x="1714054" y="226266"/>
                    <a:pt x="1713259" y="209400"/>
                  </a:cubicBezTo>
                  <a:cubicBezTo>
                    <a:pt x="1712464" y="192693"/>
                    <a:pt x="1709759" y="181077"/>
                    <a:pt x="1705941" y="171052"/>
                  </a:cubicBezTo>
                  <a:cubicBezTo>
                    <a:pt x="1701965" y="160710"/>
                    <a:pt x="1695761" y="151163"/>
                    <a:pt x="1687807" y="143207"/>
                  </a:cubicBezTo>
                  <a:cubicBezTo>
                    <a:pt x="1679854" y="135251"/>
                    <a:pt x="1670309" y="128886"/>
                    <a:pt x="1659811" y="125067"/>
                  </a:cubicBezTo>
                  <a:cubicBezTo>
                    <a:pt x="1649789" y="121089"/>
                    <a:pt x="1638336" y="118543"/>
                    <a:pt x="1621633" y="117748"/>
                  </a:cubicBezTo>
                  <a:cubicBezTo>
                    <a:pt x="1604771" y="117111"/>
                    <a:pt x="1599522" y="116793"/>
                    <a:pt x="1556732" y="116793"/>
                  </a:cubicBezTo>
                  <a:close/>
                  <a:moveTo>
                    <a:pt x="918433" y="116793"/>
                  </a:moveTo>
                  <a:cubicBezTo>
                    <a:pt x="875643" y="116793"/>
                    <a:pt x="870234" y="117111"/>
                    <a:pt x="853531" y="117748"/>
                  </a:cubicBezTo>
                  <a:cubicBezTo>
                    <a:pt x="836670" y="118543"/>
                    <a:pt x="825216" y="121089"/>
                    <a:pt x="815195" y="125067"/>
                  </a:cubicBezTo>
                  <a:cubicBezTo>
                    <a:pt x="804696" y="128886"/>
                    <a:pt x="795152" y="135251"/>
                    <a:pt x="787357" y="143207"/>
                  </a:cubicBezTo>
                  <a:cubicBezTo>
                    <a:pt x="779244" y="151163"/>
                    <a:pt x="773199" y="160710"/>
                    <a:pt x="769064" y="171052"/>
                  </a:cubicBezTo>
                  <a:cubicBezTo>
                    <a:pt x="765246" y="181077"/>
                    <a:pt x="762542" y="192693"/>
                    <a:pt x="761746" y="209400"/>
                  </a:cubicBezTo>
                  <a:cubicBezTo>
                    <a:pt x="761110" y="226266"/>
                    <a:pt x="760951" y="231676"/>
                    <a:pt x="760951" y="274320"/>
                  </a:cubicBezTo>
                  <a:cubicBezTo>
                    <a:pt x="760951" y="317123"/>
                    <a:pt x="761110" y="322533"/>
                    <a:pt x="761746" y="339240"/>
                  </a:cubicBezTo>
                  <a:cubicBezTo>
                    <a:pt x="762542" y="356107"/>
                    <a:pt x="765246" y="367404"/>
                    <a:pt x="769223" y="377588"/>
                  </a:cubicBezTo>
                  <a:cubicBezTo>
                    <a:pt x="773199" y="388090"/>
                    <a:pt x="779244" y="397637"/>
                    <a:pt x="787357" y="405434"/>
                  </a:cubicBezTo>
                  <a:cubicBezTo>
                    <a:pt x="795152" y="413549"/>
                    <a:pt x="804696" y="419595"/>
                    <a:pt x="815354" y="423573"/>
                  </a:cubicBezTo>
                  <a:cubicBezTo>
                    <a:pt x="825216" y="427551"/>
                    <a:pt x="836670" y="430256"/>
                    <a:pt x="853531" y="430893"/>
                  </a:cubicBezTo>
                  <a:cubicBezTo>
                    <a:pt x="870234" y="431688"/>
                    <a:pt x="875643" y="431847"/>
                    <a:pt x="918433" y="431847"/>
                  </a:cubicBezTo>
                  <a:cubicBezTo>
                    <a:pt x="961223" y="431847"/>
                    <a:pt x="966472" y="431688"/>
                    <a:pt x="983334" y="430893"/>
                  </a:cubicBezTo>
                  <a:cubicBezTo>
                    <a:pt x="1000037" y="430256"/>
                    <a:pt x="1011490" y="427551"/>
                    <a:pt x="1021512" y="423573"/>
                  </a:cubicBezTo>
                  <a:cubicBezTo>
                    <a:pt x="1042668" y="415458"/>
                    <a:pt x="1059371" y="398751"/>
                    <a:pt x="1067642" y="377588"/>
                  </a:cubicBezTo>
                  <a:cubicBezTo>
                    <a:pt x="1071460" y="367404"/>
                    <a:pt x="1074165" y="356107"/>
                    <a:pt x="1074960" y="339240"/>
                  </a:cubicBezTo>
                  <a:cubicBezTo>
                    <a:pt x="1075755" y="322533"/>
                    <a:pt x="1075755" y="317123"/>
                    <a:pt x="1075755" y="274320"/>
                  </a:cubicBezTo>
                  <a:cubicBezTo>
                    <a:pt x="1075755" y="231676"/>
                    <a:pt x="1075755" y="226266"/>
                    <a:pt x="1074960" y="209400"/>
                  </a:cubicBezTo>
                  <a:cubicBezTo>
                    <a:pt x="1074165" y="192693"/>
                    <a:pt x="1071460" y="181077"/>
                    <a:pt x="1067642" y="171052"/>
                  </a:cubicBezTo>
                  <a:cubicBezTo>
                    <a:pt x="1063666" y="160710"/>
                    <a:pt x="1057462" y="151163"/>
                    <a:pt x="1049508" y="143207"/>
                  </a:cubicBezTo>
                  <a:cubicBezTo>
                    <a:pt x="1041555" y="135251"/>
                    <a:pt x="1032010" y="128886"/>
                    <a:pt x="1021512" y="125067"/>
                  </a:cubicBezTo>
                  <a:cubicBezTo>
                    <a:pt x="1011490" y="121089"/>
                    <a:pt x="1000037" y="118543"/>
                    <a:pt x="983334" y="117748"/>
                  </a:cubicBezTo>
                  <a:cubicBezTo>
                    <a:pt x="966472" y="117111"/>
                    <a:pt x="961223" y="116793"/>
                    <a:pt x="918433" y="116793"/>
                  </a:cubicBezTo>
                  <a:close/>
                  <a:moveTo>
                    <a:pt x="274400" y="116793"/>
                  </a:moveTo>
                  <a:cubicBezTo>
                    <a:pt x="231610" y="116793"/>
                    <a:pt x="226201" y="117111"/>
                    <a:pt x="209499" y="117748"/>
                  </a:cubicBezTo>
                  <a:cubicBezTo>
                    <a:pt x="192636" y="118543"/>
                    <a:pt x="181183" y="121089"/>
                    <a:pt x="171162" y="125067"/>
                  </a:cubicBezTo>
                  <a:cubicBezTo>
                    <a:pt x="160663" y="128886"/>
                    <a:pt x="151119" y="135251"/>
                    <a:pt x="143324" y="143207"/>
                  </a:cubicBezTo>
                  <a:cubicBezTo>
                    <a:pt x="135211" y="151163"/>
                    <a:pt x="129167" y="160710"/>
                    <a:pt x="125031" y="171052"/>
                  </a:cubicBezTo>
                  <a:cubicBezTo>
                    <a:pt x="121213" y="181077"/>
                    <a:pt x="118509" y="192693"/>
                    <a:pt x="117713" y="209400"/>
                  </a:cubicBezTo>
                  <a:cubicBezTo>
                    <a:pt x="117077" y="226266"/>
                    <a:pt x="116918" y="231676"/>
                    <a:pt x="116918" y="274320"/>
                  </a:cubicBezTo>
                  <a:cubicBezTo>
                    <a:pt x="116918" y="317123"/>
                    <a:pt x="117077" y="322533"/>
                    <a:pt x="117713" y="339240"/>
                  </a:cubicBezTo>
                  <a:cubicBezTo>
                    <a:pt x="118509" y="356107"/>
                    <a:pt x="121213" y="367404"/>
                    <a:pt x="125190" y="377588"/>
                  </a:cubicBezTo>
                  <a:cubicBezTo>
                    <a:pt x="129167" y="388090"/>
                    <a:pt x="135211" y="397637"/>
                    <a:pt x="143324" y="405434"/>
                  </a:cubicBezTo>
                  <a:cubicBezTo>
                    <a:pt x="151119" y="413549"/>
                    <a:pt x="160663" y="419595"/>
                    <a:pt x="171321" y="423573"/>
                  </a:cubicBezTo>
                  <a:cubicBezTo>
                    <a:pt x="181183" y="427551"/>
                    <a:pt x="192636" y="430256"/>
                    <a:pt x="209499" y="430893"/>
                  </a:cubicBezTo>
                  <a:cubicBezTo>
                    <a:pt x="226201" y="431688"/>
                    <a:pt x="231610" y="431847"/>
                    <a:pt x="274400" y="431847"/>
                  </a:cubicBezTo>
                  <a:cubicBezTo>
                    <a:pt x="317190" y="431847"/>
                    <a:pt x="322439" y="431688"/>
                    <a:pt x="339301" y="430893"/>
                  </a:cubicBezTo>
                  <a:cubicBezTo>
                    <a:pt x="356004" y="430256"/>
                    <a:pt x="367457" y="427551"/>
                    <a:pt x="377479" y="423573"/>
                  </a:cubicBezTo>
                  <a:cubicBezTo>
                    <a:pt x="398635" y="415458"/>
                    <a:pt x="415338" y="398751"/>
                    <a:pt x="423609" y="377588"/>
                  </a:cubicBezTo>
                  <a:cubicBezTo>
                    <a:pt x="427427" y="367404"/>
                    <a:pt x="430132" y="356107"/>
                    <a:pt x="430927" y="339240"/>
                  </a:cubicBezTo>
                  <a:cubicBezTo>
                    <a:pt x="431722" y="322533"/>
                    <a:pt x="431722" y="317123"/>
                    <a:pt x="431722" y="274320"/>
                  </a:cubicBezTo>
                  <a:cubicBezTo>
                    <a:pt x="431722" y="231676"/>
                    <a:pt x="431722" y="226266"/>
                    <a:pt x="430927" y="209400"/>
                  </a:cubicBezTo>
                  <a:cubicBezTo>
                    <a:pt x="430132" y="192693"/>
                    <a:pt x="427427" y="181077"/>
                    <a:pt x="423609" y="171052"/>
                  </a:cubicBezTo>
                  <a:cubicBezTo>
                    <a:pt x="419633" y="160710"/>
                    <a:pt x="413429" y="151163"/>
                    <a:pt x="405475" y="143207"/>
                  </a:cubicBezTo>
                  <a:cubicBezTo>
                    <a:pt x="397522" y="135251"/>
                    <a:pt x="387977" y="128886"/>
                    <a:pt x="377479" y="125067"/>
                  </a:cubicBezTo>
                  <a:cubicBezTo>
                    <a:pt x="367457" y="121089"/>
                    <a:pt x="356004" y="118543"/>
                    <a:pt x="339301" y="117748"/>
                  </a:cubicBezTo>
                  <a:cubicBezTo>
                    <a:pt x="322439" y="117111"/>
                    <a:pt x="317190" y="116793"/>
                    <a:pt x="274400" y="116793"/>
                  </a:cubicBezTo>
                  <a:close/>
                  <a:moveTo>
                    <a:pt x="2833048" y="0"/>
                  </a:moveTo>
                  <a:cubicBezTo>
                    <a:pt x="2984485" y="0"/>
                    <a:pt x="3107288" y="122840"/>
                    <a:pt x="3107288" y="274320"/>
                  </a:cubicBezTo>
                  <a:cubicBezTo>
                    <a:pt x="3107288" y="425801"/>
                    <a:pt x="2984485" y="548640"/>
                    <a:pt x="2833048" y="548640"/>
                  </a:cubicBezTo>
                  <a:cubicBezTo>
                    <a:pt x="2681611" y="548640"/>
                    <a:pt x="2558648" y="425801"/>
                    <a:pt x="2558648" y="274320"/>
                  </a:cubicBezTo>
                  <a:cubicBezTo>
                    <a:pt x="2558648" y="122840"/>
                    <a:pt x="2681611" y="0"/>
                    <a:pt x="2833048" y="0"/>
                  </a:cubicBezTo>
                  <a:close/>
                  <a:moveTo>
                    <a:pt x="2194890" y="0"/>
                  </a:moveTo>
                  <a:cubicBezTo>
                    <a:pt x="2346327" y="0"/>
                    <a:pt x="2469130" y="122840"/>
                    <a:pt x="2469130" y="274320"/>
                  </a:cubicBezTo>
                  <a:cubicBezTo>
                    <a:pt x="2469130" y="425801"/>
                    <a:pt x="2346327" y="548640"/>
                    <a:pt x="2194890" y="548640"/>
                  </a:cubicBezTo>
                  <a:cubicBezTo>
                    <a:pt x="2043453" y="548640"/>
                    <a:pt x="1920490" y="425801"/>
                    <a:pt x="1920490" y="274320"/>
                  </a:cubicBezTo>
                  <a:cubicBezTo>
                    <a:pt x="1920490" y="122840"/>
                    <a:pt x="2043453" y="0"/>
                    <a:pt x="2194890" y="0"/>
                  </a:cubicBezTo>
                  <a:close/>
                  <a:moveTo>
                    <a:pt x="1556732" y="0"/>
                  </a:moveTo>
                  <a:cubicBezTo>
                    <a:pt x="1708169" y="0"/>
                    <a:pt x="1830972" y="122840"/>
                    <a:pt x="1830972" y="274320"/>
                  </a:cubicBezTo>
                  <a:cubicBezTo>
                    <a:pt x="1830972" y="425801"/>
                    <a:pt x="1708169" y="548640"/>
                    <a:pt x="1556732" y="548640"/>
                  </a:cubicBezTo>
                  <a:cubicBezTo>
                    <a:pt x="1405295" y="548640"/>
                    <a:pt x="1282332" y="425801"/>
                    <a:pt x="1282332" y="274320"/>
                  </a:cubicBezTo>
                  <a:cubicBezTo>
                    <a:pt x="1282332" y="122840"/>
                    <a:pt x="1405295" y="0"/>
                    <a:pt x="1556732" y="0"/>
                  </a:cubicBezTo>
                  <a:close/>
                  <a:moveTo>
                    <a:pt x="918433" y="0"/>
                  </a:moveTo>
                  <a:cubicBezTo>
                    <a:pt x="1069870" y="0"/>
                    <a:pt x="1192673" y="122840"/>
                    <a:pt x="1192673" y="274320"/>
                  </a:cubicBezTo>
                  <a:cubicBezTo>
                    <a:pt x="1192673" y="425801"/>
                    <a:pt x="1069870" y="548640"/>
                    <a:pt x="918433" y="548640"/>
                  </a:cubicBezTo>
                  <a:cubicBezTo>
                    <a:pt x="766996" y="548640"/>
                    <a:pt x="644033" y="425801"/>
                    <a:pt x="644033" y="274320"/>
                  </a:cubicBezTo>
                  <a:cubicBezTo>
                    <a:pt x="644033" y="122840"/>
                    <a:pt x="766996" y="0"/>
                    <a:pt x="918433" y="0"/>
                  </a:cubicBezTo>
                  <a:close/>
                  <a:moveTo>
                    <a:pt x="274400" y="0"/>
                  </a:moveTo>
                  <a:cubicBezTo>
                    <a:pt x="425837" y="0"/>
                    <a:pt x="548640" y="122840"/>
                    <a:pt x="548640" y="274320"/>
                  </a:cubicBezTo>
                  <a:cubicBezTo>
                    <a:pt x="548640" y="425801"/>
                    <a:pt x="425837" y="548640"/>
                    <a:pt x="274400" y="548640"/>
                  </a:cubicBezTo>
                  <a:cubicBezTo>
                    <a:pt x="122963" y="548640"/>
                    <a:pt x="0" y="425801"/>
                    <a:pt x="0" y="274320"/>
                  </a:cubicBezTo>
                  <a:cubicBezTo>
                    <a:pt x="0" y="122840"/>
                    <a:pt x="122963" y="0"/>
                    <a:pt x="2744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D40EAE9A-12E5-2848-B67E-2FABB1A10389}"/>
                </a:ext>
              </a:extLst>
            </p:cNvPr>
            <p:cNvSpPr/>
            <p:nvPr/>
          </p:nvSpPr>
          <p:spPr>
            <a:xfrm>
              <a:off x="1612090" y="6715870"/>
              <a:ext cx="1577127" cy="64633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C090C8C0-24EF-1149-8D08-B296ED104425}"/>
                </a:ext>
              </a:extLst>
            </p:cNvPr>
            <p:cNvSpPr/>
            <p:nvPr/>
          </p:nvSpPr>
          <p:spPr>
            <a:xfrm>
              <a:off x="1520825" y="6646294"/>
              <a:ext cx="3344252" cy="785485"/>
            </a:xfrm>
            <a:custGeom>
              <a:avLst/>
              <a:gdLst>
                <a:gd name="connsiteX0" fmla="*/ 2957593 w 3344252"/>
                <a:gd name="connsiteY0" fmla="*/ 340189 h 785485"/>
                <a:gd name="connsiteX1" fmla="*/ 2905039 w 3344252"/>
                <a:gd name="connsiteY1" fmla="*/ 392743 h 785485"/>
                <a:gd name="connsiteX2" fmla="*/ 2957593 w 3344252"/>
                <a:gd name="connsiteY2" fmla="*/ 445298 h 785485"/>
                <a:gd name="connsiteX3" fmla="*/ 3010148 w 3344252"/>
                <a:gd name="connsiteY3" fmla="*/ 392743 h 785485"/>
                <a:gd name="connsiteX4" fmla="*/ 2957593 w 3344252"/>
                <a:gd name="connsiteY4" fmla="*/ 340189 h 785485"/>
                <a:gd name="connsiteX5" fmla="*/ 2319435 w 3344252"/>
                <a:gd name="connsiteY5" fmla="*/ 340189 h 785485"/>
                <a:gd name="connsiteX6" fmla="*/ 2266881 w 3344252"/>
                <a:gd name="connsiteY6" fmla="*/ 392743 h 785485"/>
                <a:gd name="connsiteX7" fmla="*/ 2319435 w 3344252"/>
                <a:gd name="connsiteY7" fmla="*/ 445298 h 785485"/>
                <a:gd name="connsiteX8" fmla="*/ 2371990 w 3344252"/>
                <a:gd name="connsiteY8" fmla="*/ 392743 h 785485"/>
                <a:gd name="connsiteX9" fmla="*/ 2319435 w 3344252"/>
                <a:gd name="connsiteY9" fmla="*/ 340189 h 785485"/>
                <a:gd name="connsiteX10" fmla="*/ 1681277 w 3344252"/>
                <a:gd name="connsiteY10" fmla="*/ 340189 h 785485"/>
                <a:gd name="connsiteX11" fmla="*/ 1628723 w 3344252"/>
                <a:gd name="connsiteY11" fmla="*/ 392743 h 785485"/>
                <a:gd name="connsiteX12" fmla="*/ 1681277 w 3344252"/>
                <a:gd name="connsiteY12" fmla="*/ 445298 h 785485"/>
                <a:gd name="connsiteX13" fmla="*/ 1733832 w 3344252"/>
                <a:gd name="connsiteY13" fmla="*/ 392743 h 785485"/>
                <a:gd name="connsiteX14" fmla="*/ 1681277 w 3344252"/>
                <a:gd name="connsiteY14" fmla="*/ 340189 h 785485"/>
                <a:gd name="connsiteX15" fmla="*/ 1042978 w 3344252"/>
                <a:gd name="connsiteY15" fmla="*/ 340189 h 785485"/>
                <a:gd name="connsiteX16" fmla="*/ 990424 w 3344252"/>
                <a:gd name="connsiteY16" fmla="*/ 392743 h 785485"/>
                <a:gd name="connsiteX17" fmla="*/ 1042978 w 3344252"/>
                <a:gd name="connsiteY17" fmla="*/ 445298 h 785485"/>
                <a:gd name="connsiteX18" fmla="*/ 1095533 w 3344252"/>
                <a:gd name="connsiteY18" fmla="*/ 392743 h 785485"/>
                <a:gd name="connsiteX19" fmla="*/ 1042978 w 3344252"/>
                <a:gd name="connsiteY19" fmla="*/ 340189 h 785485"/>
                <a:gd name="connsiteX20" fmla="*/ 398945 w 3344252"/>
                <a:gd name="connsiteY20" fmla="*/ 340189 h 785485"/>
                <a:gd name="connsiteX21" fmla="*/ 346390 w 3344252"/>
                <a:gd name="connsiteY21" fmla="*/ 392743 h 785485"/>
                <a:gd name="connsiteX22" fmla="*/ 398945 w 3344252"/>
                <a:gd name="connsiteY22" fmla="*/ 445298 h 785485"/>
                <a:gd name="connsiteX23" fmla="*/ 451500 w 3344252"/>
                <a:gd name="connsiteY23" fmla="*/ 392743 h 785485"/>
                <a:gd name="connsiteX24" fmla="*/ 398945 w 3344252"/>
                <a:gd name="connsiteY24" fmla="*/ 340189 h 785485"/>
                <a:gd name="connsiteX25" fmla="*/ 2957242 w 3344252"/>
                <a:gd name="connsiteY25" fmla="*/ 312139 h 785485"/>
                <a:gd name="connsiteX26" fmla="*/ 3038197 w 3344252"/>
                <a:gd name="connsiteY26" fmla="*/ 393094 h 785485"/>
                <a:gd name="connsiteX27" fmla="*/ 2957242 w 3344252"/>
                <a:gd name="connsiteY27" fmla="*/ 474208 h 785485"/>
                <a:gd name="connsiteX28" fmla="*/ 2876128 w 3344252"/>
                <a:gd name="connsiteY28" fmla="*/ 393094 h 785485"/>
                <a:gd name="connsiteX29" fmla="*/ 2957242 w 3344252"/>
                <a:gd name="connsiteY29" fmla="*/ 312139 h 785485"/>
                <a:gd name="connsiteX30" fmla="*/ 2319084 w 3344252"/>
                <a:gd name="connsiteY30" fmla="*/ 312139 h 785485"/>
                <a:gd name="connsiteX31" fmla="*/ 2400039 w 3344252"/>
                <a:gd name="connsiteY31" fmla="*/ 393094 h 785485"/>
                <a:gd name="connsiteX32" fmla="*/ 2319084 w 3344252"/>
                <a:gd name="connsiteY32" fmla="*/ 474208 h 785485"/>
                <a:gd name="connsiteX33" fmla="*/ 2237970 w 3344252"/>
                <a:gd name="connsiteY33" fmla="*/ 393094 h 785485"/>
                <a:gd name="connsiteX34" fmla="*/ 2319084 w 3344252"/>
                <a:gd name="connsiteY34" fmla="*/ 312139 h 785485"/>
                <a:gd name="connsiteX35" fmla="*/ 1680926 w 3344252"/>
                <a:gd name="connsiteY35" fmla="*/ 312139 h 785485"/>
                <a:gd name="connsiteX36" fmla="*/ 1761881 w 3344252"/>
                <a:gd name="connsiteY36" fmla="*/ 393094 h 785485"/>
                <a:gd name="connsiteX37" fmla="*/ 1680926 w 3344252"/>
                <a:gd name="connsiteY37" fmla="*/ 474208 h 785485"/>
                <a:gd name="connsiteX38" fmla="*/ 1599812 w 3344252"/>
                <a:gd name="connsiteY38" fmla="*/ 393094 h 785485"/>
                <a:gd name="connsiteX39" fmla="*/ 1680926 w 3344252"/>
                <a:gd name="connsiteY39" fmla="*/ 312139 h 785485"/>
                <a:gd name="connsiteX40" fmla="*/ 1042627 w 3344252"/>
                <a:gd name="connsiteY40" fmla="*/ 312139 h 785485"/>
                <a:gd name="connsiteX41" fmla="*/ 1123582 w 3344252"/>
                <a:gd name="connsiteY41" fmla="*/ 393094 h 785485"/>
                <a:gd name="connsiteX42" fmla="*/ 1042627 w 3344252"/>
                <a:gd name="connsiteY42" fmla="*/ 474208 h 785485"/>
                <a:gd name="connsiteX43" fmla="*/ 961513 w 3344252"/>
                <a:gd name="connsiteY43" fmla="*/ 393094 h 785485"/>
                <a:gd name="connsiteX44" fmla="*/ 1042627 w 3344252"/>
                <a:gd name="connsiteY44" fmla="*/ 312139 h 785485"/>
                <a:gd name="connsiteX45" fmla="*/ 398594 w 3344252"/>
                <a:gd name="connsiteY45" fmla="*/ 312139 h 785485"/>
                <a:gd name="connsiteX46" fmla="*/ 479549 w 3344252"/>
                <a:gd name="connsiteY46" fmla="*/ 393094 h 785485"/>
                <a:gd name="connsiteX47" fmla="*/ 398594 w 3344252"/>
                <a:gd name="connsiteY47" fmla="*/ 474208 h 785485"/>
                <a:gd name="connsiteX48" fmla="*/ 317480 w 3344252"/>
                <a:gd name="connsiteY48" fmla="*/ 393094 h 785485"/>
                <a:gd name="connsiteX49" fmla="*/ 398594 w 3344252"/>
                <a:gd name="connsiteY49" fmla="*/ 312139 h 785485"/>
                <a:gd name="connsiteX50" fmla="*/ 3041384 w 3344252"/>
                <a:gd name="connsiteY50" fmla="*/ 289988 h 785485"/>
                <a:gd name="connsiteX51" fmla="*/ 3060348 w 3344252"/>
                <a:gd name="connsiteY51" fmla="*/ 308792 h 785485"/>
                <a:gd name="connsiteX52" fmla="*/ 3041384 w 3344252"/>
                <a:gd name="connsiteY52" fmla="*/ 327916 h 785485"/>
                <a:gd name="connsiteX53" fmla="*/ 3022421 w 3344252"/>
                <a:gd name="connsiteY53" fmla="*/ 308792 h 785485"/>
                <a:gd name="connsiteX54" fmla="*/ 3041384 w 3344252"/>
                <a:gd name="connsiteY54" fmla="*/ 289988 h 785485"/>
                <a:gd name="connsiteX55" fmla="*/ 2403226 w 3344252"/>
                <a:gd name="connsiteY55" fmla="*/ 289988 h 785485"/>
                <a:gd name="connsiteX56" fmla="*/ 2422190 w 3344252"/>
                <a:gd name="connsiteY56" fmla="*/ 308792 h 785485"/>
                <a:gd name="connsiteX57" fmla="*/ 2403226 w 3344252"/>
                <a:gd name="connsiteY57" fmla="*/ 327916 h 785485"/>
                <a:gd name="connsiteX58" fmla="*/ 2384263 w 3344252"/>
                <a:gd name="connsiteY58" fmla="*/ 308792 h 785485"/>
                <a:gd name="connsiteX59" fmla="*/ 2403226 w 3344252"/>
                <a:gd name="connsiteY59" fmla="*/ 289988 h 785485"/>
                <a:gd name="connsiteX60" fmla="*/ 1765068 w 3344252"/>
                <a:gd name="connsiteY60" fmla="*/ 289988 h 785485"/>
                <a:gd name="connsiteX61" fmla="*/ 1784032 w 3344252"/>
                <a:gd name="connsiteY61" fmla="*/ 308792 h 785485"/>
                <a:gd name="connsiteX62" fmla="*/ 1765068 w 3344252"/>
                <a:gd name="connsiteY62" fmla="*/ 327916 h 785485"/>
                <a:gd name="connsiteX63" fmla="*/ 1746105 w 3344252"/>
                <a:gd name="connsiteY63" fmla="*/ 308792 h 785485"/>
                <a:gd name="connsiteX64" fmla="*/ 1765068 w 3344252"/>
                <a:gd name="connsiteY64" fmla="*/ 289988 h 785485"/>
                <a:gd name="connsiteX65" fmla="*/ 1126769 w 3344252"/>
                <a:gd name="connsiteY65" fmla="*/ 289988 h 785485"/>
                <a:gd name="connsiteX66" fmla="*/ 1145733 w 3344252"/>
                <a:gd name="connsiteY66" fmla="*/ 308792 h 785485"/>
                <a:gd name="connsiteX67" fmla="*/ 1126769 w 3344252"/>
                <a:gd name="connsiteY67" fmla="*/ 327916 h 785485"/>
                <a:gd name="connsiteX68" fmla="*/ 1107806 w 3344252"/>
                <a:gd name="connsiteY68" fmla="*/ 308792 h 785485"/>
                <a:gd name="connsiteX69" fmla="*/ 1126769 w 3344252"/>
                <a:gd name="connsiteY69" fmla="*/ 289988 h 785485"/>
                <a:gd name="connsiteX70" fmla="*/ 482736 w 3344252"/>
                <a:gd name="connsiteY70" fmla="*/ 289988 h 785485"/>
                <a:gd name="connsiteX71" fmla="*/ 501700 w 3344252"/>
                <a:gd name="connsiteY71" fmla="*/ 308792 h 785485"/>
                <a:gd name="connsiteX72" fmla="*/ 482736 w 3344252"/>
                <a:gd name="connsiteY72" fmla="*/ 327916 h 785485"/>
                <a:gd name="connsiteX73" fmla="*/ 463773 w 3344252"/>
                <a:gd name="connsiteY73" fmla="*/ 308792 h 785485"/>
                <a:gd name="connsiteX74" fmla="*/ 482736 w 3344252"/>
                <a:gd name="connsiteY74" fmla="*/ 289988 h 785485"/>
                <a:gd name="connsiteX75" fmla="*/ 2957242 w 3344252"/>
                <a:gd name="connsiteY75" fmla="*/ 263693 h 785485"/>
                <a:gd name="connsiteX76" fmla="*/ 2893339 w 3344252"/>
                <a:gd name="connsiteY76" fmla="*/ 264650 h 785485"/>
                <a:gd name="connsiteX77" fmla="*/ 2864017 w 3344252"/>
                <a:gd name="connsiteY77" fmla="*/ 270068 h 785485"/>
                <a:gd name="connsiteX78" fmla="*/ 2846009 w 3344252"/>
                <a:gd name="connsiteY78" fmla="*/ 281860 h 785485"/>
                <a:gd name="connsiteX79" fmla="*/ 2834217 w 3344252"/>
                <a:gd name="connsiteY79" fmla="*/ 300028 h 785485"/>
                <a:gd name="connsiteX80" fmla="*/ 2828798 w 3344252"/>
                <a:gd name="connsiteY80" fmla="*/ 329350 h 785485"/>
                <a:gd name="connsiteX81" fmla="*/ 2827842 w 3344252"/>
                <a:gd name="connsiteY81" fmla="*/ 393094 h 785485"/>
                <a:gd name="connsiteX82" fmla="*/ 2828798 w 3344252"/>
                <a:gd name="connsiteY82" fmla="*/ 456838 h 785485"/>
                <a:gd name="connsiteX83" fmla="*/ 2834217 w 3344252"/>
                <a:gd name="connsiteY83" fmla="*/ 486160 h 785485"/>
                <a:gd name="connsiteX84" fmla="*/ 2846009 w 3344252"/>
                <a:gd name="connsiteY84" fmla="*/ 504327 h 785485"/>
                <a:gd name="connsiteX85" fmla="*/ 2864017 w 3344252"/>
                <a:gd name="connsiteY85" fmla="*/ 516120 h 785485"/>
                <a:gd name="connsiteX86" fmla="*/ 2893339 w 3344252"/>
                <a:gd name="connsiteY86" fmla="*/ 521538 h 785485"/>
                <a:gd name="connsiteX87" fmla="*/ 2957242 w 3344252"/>
                <a:gd name="connsiteY87" fmla="*/ 522495 h 785485"/>
                <a:gd name="connsiteX88" fmla="*/ 3020986 w 3344252"/>
                <a:gd name="connsiteY88" fmla="*/ 521538 h 785485"/>
                <a:gd name="connsiteX89" fmla="*/ 3050308 w 3344252"/>
                <a:gd name="connsiteY89" fmla="*/ 516120 h 785485"/>
                <a:gd name="connsiteX90" fmla="*/ 3080268 w 3344252"/>
                <a:gd name="connsiteY90" fmla="*/ 486160 h 785485"/>
                <a:gd name="connsiteX91" fmla="*/ 3085527 w 3344252"/>
                <a:gd name="connsiteY91" fmla="*/ 456838 h 785485"/>
                <a:gd name="connsiteX92" fmla="*/ 3086643 w 3344252"/>
                <a:gd name="connsiteY92" fmla="*/ 393094 h 785485"/>
                <a:gd name="connsiteX93" fmla="*/ 3085527 w 3344252"/>
                <a:gd name="connsiteY93" fmla="*/ 329350 h 785485"/>
                <a:gd name="connsiteX94" fmla="*/ 3080268 w 3344252"/>
                <a:gd name="connsiteY94" fmla="*/ 300028 h 785485"/>
                <a:gd name="connsiteX95" fmla="*/ 3068476 w 3344252"/>
                <a:gd name="connsiteY95" fmla="*/ 281860 h 785485"/>
                <a:gd name="connsiteX96" fmla="*/ 3050308 w 3344252"/>
                <a:gd name="connsiteY96" fmla="*/ 270068 h 785485"/>
                <a:gd name="connsiteX97" fmla="*/ 3020986 w 3344252"/>
                <a:gd name="connsiteY97" fmla="*/ 264650 h 785485"/>
                <a:gd name="connsiteX98" fmla="*/ 2957242 w 3344252"/>
                <a:gd name="connsiteY98" fmla="*/ 263693 h 785485"/>
                <a:gd name="connsiteX99" fmla="*/ 2319084 w 3344252"/>
                <a:gd name="connsiteY99" fmla="*/ 263693 h 785485"/>
                <a:gd name="connsiteX100" fmla="*/ 2255181 w 3344252"/>
                <a:gd name="connsiteY100" fmla="*/ 264650 h 785485"/>
                <a:gd name="connsiteX101" fmla="*/ 2225858 w 3344252"/>
                <a:gd name="connsiteY101" fmla="*/ 270068 h 785485"/>
                <a:gd name="connsiteX102" fmla="*/ 2207851 w 3344252"/>
                <a:gd name="connsiteY102" fmla="*/ 281860 h 785485"/>
                <a:gd name="connsiteX103" fmla="*/ 2196058 w 3344252"/>
                <a:gd name="connsiteY103" fmla="*/ 300028 h 785485"/>
                <a:gd name="connsiteX104" fmla="*/ 2190640 w 3344252"/>
                <a:gd name="connsiteY104" fmla="*/ 329350 h 785485"/>
                <a:gd name="connsiteX105" fmla="*/ 2189684 w 3344252"/>
                <a:gd name="connsiteY105" fmla="*/ 393094 h 785485"/>
                <a:gd name="connsiteX106" fmla="*/ 2190640 w 3344252"/>
                <a:gd name="connsiteY106" fmla="*/ 456838 h 785485"/>
                <a:gd name="connsiteX107" fmla="*/ 2196058 w 3344252"/>
                <a:gd name="connsiteY107" fmla="*/ 486160 h 785485"/>
                <a:gd name="connsiteX108" fmla="*/ 2207851 w 3344252"/>
                <a:gd name="connsiteY108" fmla="*/ 504327 h 785485"/>
                <a:gd name="connsiteX109" fmla="*/ 2225858 w 3344252"/>
                <a:gd name="connsiteY109" fmla="*/ 516120 h 785485"/>
                <a:gd name="connsiteX110" fmla="*/ 2255181 w 3344252"/>
                <a:gd name="connsiteY110" fmla="*/ 521538 h 785485"/>
                <a:gd name="connsiteX111" fmla="*/ 2319084 w 3344252"/>
                <a:gd name="connsiteY111" fmla="*/ 522495 h 785485"/>
                <a:gd name="connsiteX112" fmla="*/ 2382828 w 3344252"/>
                <a:gd name="connsiteY112" fmla="*/ 521538 h 785485"/>
                <a:gd name="connsiteX113" fmla="*/ 2412150 w 3344252"/>
                <a:gd name="connsiteY113" fmla="*/ 516120 h 785485"/>
                <a:gd name="connsiteX114" fmla="*/ 2442110 w 3344252"/>
                <a:gd name="connsiteY114" fmla="*/ 486160 h 785485"/>
                <a:gd name="connsiteX115" fmla="*/ 2447369 w 3344252"/>
                <a:gd name="connsiteY115" fmla="*/ 456838 h 785485"/>
                <a:gd name="connsiteX116" fmla="*/ 2448485 w 3344252"/>
                <a:gd name="connsiteY116" fmla="*/ 393094 h 785485"/>
                <a:gd name="connsiteX117" fmla="*/ 2447369 w 3344252"/>
                <a:gd name="connsiteY117" fmla="*/ 329350 h 785485"/>
                <a:gd name="connsiteX118" fmla="*/ 2442110 w 3344252"/>
                <a:gd name="connsiteY118" fmla="*/ 300028 h 785485"/>
                <a:gd name="connsiteX119" fmla="*/ 2430318 w 3344252"/>
                <a:gd name="connsiteY119" fmla="*/ 281860 h 785485"/>
                <a:gd name="connsiteX120" fmla="*/ 2412150 w 3344252"/>
                <a:gd name="connsiteY120" fmla="*/ 270068 h 785485"/>
                <a:gd name="connsiteX121" fmla="*/ 2382828 w 3344252"/>
                <a:gd name="connsiteY121" fmla="*/ 264650 h 785485"/>
                <a:gd name="connsiteX122" fmla="*/ 2319084 w 3344252"/>
                <a:gd name="connsiteY122" fmla="*/ 263693 h 785485"/>
                <a:gd name="connsiteX123" fmla="*/ 1680926 w 3344252"/>
                <a:gd name="connsiteY123" fmla="*/ 263693 h 785485"/>
                <a:gd name="connsiteX124" fmla="*/ 1617023 w 3344252"/>
                <a:gd name="connsiteY124" fmla="*/ 264650 h 785485"/>
                <a:gd name="connsiteX125" fmla="*/ 1587700 w 3344252"/>
                <a:gd name="connsiteY125" fmla="*/ 270068 h 785485"/>
                <a:gd name="connsiteX126" fmla="*/ 1569693 w 3344252"/>
                <a:gd name="connsiteY126" fmla="*/ 281860 h 785485"/>
                <a:gd name="connsiteX127" fmla="*/ 1557900 w 3344252"/>
                <a:gd name="connsiteY127" fmla="*/ 300028 h 785485"/>
                <a:gd name="connsiteX128" fmla="*/ 1552482 w 3344252"/>
                <a:gd name="connsiteY128" fmla="*/ 329350 h 785485"/>
                <a:gd name="connsiteX129" fmla="*/ 1551526 w 3344252"/>
                <a:gd name="connsiteY129" fmla="*/ 393094 h 785485"/>
                <a:gd name="connsiteX130" fmla="*/ 1552482 w 3344252"/>
                <a:gd name="connsiteY130" fmla="*/ 456838 h 785485"/>
                <a:gd name="connsiteX131" fmla="*/ 1557900 w 3344252"/>
                <a:gd name="connsiteY131" fmla="*/ 486160 h 785485"/>
                <a:gd name="connsiteX132" fmla="*/ 1569693 w 3344252"/>
                <a:gd name="connsiteY132" fmla="*/ 504327 h 785485"/>
                <a:gd name="connsiteX133" fmla="*/ 1587700 w 3344252"/>
                <a:gd name="connsiteY133" fmla="*/ 516120 h 785485"/>
                <a:gd name="connsiteX134" fmla="*/ 1617023 w 3344252"/>
                <a:gd name="connsiteY134" fmla="*/ 521538 h 785485"/>
                <a:gd name="connsiteX135" fmla="*/ 1680926 w 3344252"/>
                <a:gd name="connsiteY135" fmla="*/ 522495 h 785485"/>
                <a:gd name="connsiteX136" fmla="*/ 1744670 w 3344252"/>
                <a:gd name="connsiteY136" fmla="*/ 521538 h 785485"/>
                <a:gd name="connsiteX137" fmla="*/ 1773992 w 3344252"/>
                <a:gd name="connsiteY137" fmla="*/ 516120 h 785485"/>
                <a:gd name="connsiteX138" fmla="*/ 1803952 w 3344252"/>
                <a:gd name="connsiteY138" fmla="*/ 486160 h 785485"/>
                <a:gd name="connsiteX139" fmla="*/ 1809211 w 3344252"/>
                <a:gd name="connsiteY139" fmla="*/ 456838 h 785485"/>
                <a:gd name="connsiteX140" fmla="*/ 1810327 w 3344252"/>
                <a:gd name="connsiteY140" fmla="*/ 393094 h 785485"/>
                <a:gd name="connsiteX141" fmla="*/ 1809211 w 3344252"/>
                <a:gd name="connsiteY141" fmla="*/ 329350 h 785485"/>
                <a:gd name="connsiteX142" fmla="*/ 1803952 w 3344252"/>
                <a:gd name="connsiteY142" fmla="*/ 300028 h 785485"/>
                <a:gd name="connsiteX143" fmla="*/ 1792160 w 3344252"/>
                <a:gd name="connsiteY143" fmla="*/ 281860 h 785485"/>
                <a:gd name="connsiteX144" fmla="*/ 1773992 w 3344252"/>
                <a:gd name="connsiteY144" fmla="*/ 270068 h 785485"/>
                <a:gd name="connsiteX145" fmla="*/ 1744670 w 3344252"/>
                <a:gd name="connsiteY145" fmla="*/ 264650 h 785485"/>
                <a:gd name="connsiteX146" fmla="*/ 1680926 w 3344252"/>
                <a:gd name="connsiteY146" fmla="*/ 263693 h 785485"/>
                <a:gd name="connsiteX147" fmla="*/ 1042627 w 3344252"/>
                <a:gd name="connsiteY147" fmla="*/ 263693 h 785485"/>
                <a:gd name="connsiteX148" fmla="*/ 978724 w 3344252"/>
                <a:gd name="connsiteY148" fmla="*/ 264650 h 785485"/>
                <a:gd name="connsiteX149" fmla="*/ 949401 w 3344252"/>
                <a:gd name="connsiteY149" fmla="*/ 270068 h 785485"/>
                <a:gd name="connsiteX150" fmla="*/ 931394 w 3344252"/>
                <a:gd name="connsiteY150" fmla="*/ 281860 h 785485"/>
                <a:gd name="connsiteX151" fmla="*/ 919601 w 3344252"/>
                <a:gd name="connsiteY151" fmla="*/ 300028 h 785485"/>
                <a:gd name="connsiteX152" fmla="*/ 914183 w 3344252"/>
                <a:gd name="connsiteY152" fmla="*/ 329350 h 785485"/>
                <a:gd name="connsiteX153" fmla="*/ 913227 w 3344252"/>
                <a:gd name="connsiteY153" fmla="*/ 393094 h 785485"/>
                <a:gd name="connsiteX154" fmla="*/ 914183 w 3344252"/>
                <a:gd name="connsiteY154" fmla="*/ 456838 h 785485"/>
                <a:gd name="connsiteX155" fmla="*/ 919601 w 3344252"/>
                <a:gd name="connsiteY155" fmla="*/ 486160 h 785485"/>
                <a:gd name="connsiteX156" fmla="*/ 931394 w 3344252"/>
                <a:gd name="connsiteY156" fmla="*/ 504327 h 785485"/>
                <a:gd name="connsiteX157" fmla="*/ 949401 w 3344252"/>
                <a:gd name="connsiteY157" fmla="*/ 516120 h 785485"/>
                <a:gd name="connsiteX158" fmla="*/ 978724 w 3344252"/>
                <a:gd name="connsiteY158" fmla="*/ 521538 h 785485"/>
                <a:gd name="connsiteX159" fmla="*/ 1042627 w 3344252"/>
                <a:gd name="connsiteY159" fmla="*/ 522495 h 785485"/>
                <a:gd name="connsiteX160" fmla="*/ 1106371 w 3344252"/>
                <a:gd name="connsiteY160" fmla="*/ 521538 h 785485"/>
                <a:gd name="connsiteX161" fmla="*/ 1135693 w 3344252"/>
                <a:gd name="connsiteY161" fmla="*/ 516120 h 785485"/>
                <a:gd name="connsiteX162" fmla="*/ 1165653 w 3344252"/>
                <a:gd name="connsiteY162" fmla="*/ 486160 h 785485"/>
                <a:gd name="connsiteX163" fmla="*/ 1170912 w 3344252"/>
                <a:gd name="connsiteY163" fmla="*/ 456838 h 785485"/>
                <a:gd name="connsiteX164" fmla="*/ 1172028 w 3344252"/>
                <a:gd name="connsiteY164" fmla="*/ 393094 h 785485"/>
                <a:gd name="connsiteX165" fmla="*/ 1170912 w 3344252"/>
                <a:gd name="connsiteY165" fmla="*/ 329350 h 785485"/>
                <a:gd name="connsiteX166" fmla="*/ 1165653 w 3344252"/>
                <a:gd name="connsiteY166" fmla="*/ 300028 h 785485"/>
                <a:gd name="connsiteX167" fmla="*/ 1153861 w 3344252"/>
                <a:gd name="connsiteY167" fmla="*/ 281860 h 785485"/>
                <a:gd name="connsiteX168" fmla="*/ 1135693 w 3344252"/>
                <a:gd name="connsiteY168" fmla="*/ 270068 h 785485"/>
                <a:gd name="connsiteX169" fmla="*/ 1106371 w 3344252"/>
                <a:gd name="connsiteY169" fmla="*/ 264650 h 785485"/>
                <a:gd name="connsiteX170" fmla="*/ 1042627 w 3344252"/>
                <a:gd name="connsiteY170" fmla="*/ 263693 h 785485"/>
                <a:gd name="connsiteX171" fmla="*/ 398594 w 3344252"/>
                <a:gd name="connsiteY171" fmla="*/ 263693 h 785485"/>
                <a:gd name="connsiteX172" fmla="*/ 334691 w 3344252"/>
                <a:gd name="connsiteY172" fmla="*/ 264650 h 785485"/>
                <a:gd name="connsiteX173" fmla="*/ 305369 w 3344252"/>
                <a:gd name="connsiteY173" fmla="*/ 270068 h 785485"/>
                <a:gd name="connsiteX174" fmla="*/ 287361 w 3344252"/>
                <a:gd name="connsiteY174" fmla="*/ 281860 h 785485"/>
                <a:gd name="connsiteX175" fmla="*/ 275568 w 3344252"/>
                <a:gd name="connsiteY175" fmla="*/ 300028 h 785485"/>
                <a:gd name="connsiteX176" fmla="*/ 270150 w 3344252"/>
                <a:gd name="connsiteY176" fmla="*/ 329350 h 785485"/>
                <a:gd name="connsiteX177" fmla="*/ 269194 w 3344252"/>
                <a:gd name="connsiteY177" fmla="*/ 393094 h 785485"/>
                <a:gd name="connsiteX178" fmla="*/ 270150 w 3344252"/>
                <a:gd name="connsiteY178" fmla="*/ 456838 h 785485"/>
                <a:gd name="connsiteX179" fmla="*/ 275568 w 3344252"/>
                <a:gd name="connsiteY179" fmla="*/ 486160 h 785485"/>
                <a:gd name="connsiteX180" fmla="*/ 287361 w 3344252"/>
                <a:gd name="connsiteY180" fmla="*/ 504327 h 785485"/>
                <a:gd name="connsiteX181" fmla="*/ 305369 w 3344252"/>
                <a:gd name="connsiteY181" fmla="*/ 516120 h 785485"/>
                <a:gd name="connsiteX182" fmla="*/ 334691 w 3344252"/>
                <a:gd name="connsiteY182" fmla="*/ 521538 h 785485"/>
                <a:gd name="connsiteX183" fmla="*/ 398594 w 3344252"/>
                <a:gd name="connsiteY183" fmla="*/ 522495 h 785485"/>
                <a:gd name="connsiteX184" fmla="*/ 462338 w 3344252"/>
                <a:gd name="connsiteY184" fmla="*/ 521538 h 785485"/>
                <a:gd name="connsiteX185" fmla="*/ 491660 w 3344252"/>
                <a:gd name="connsiteY185" fmla="*/ 516120 h 785485"/>
                <a:gd name="connsiteX186" fmla="*/ 521620 w 3344252"/>
                <a:gd name="connsiteY186" fmla="*/ 486160 h 785485"/>
                <a:gd name="connsiteX187" fmla="*/ 526879 w 3344252"/>
                <a:gd name="connsiteY187" fmla="*/ 456838 h 785485"/>
                <a:gd name="connsiteX188" fmla="*/ 527995 w 3344252"/>
                <a:gd name="connsiteY188" fmla="*/ 393094 h 785485"/>
                <a:gd name="connsiteX189" fmla="*/ 526879 w 3344252"/>
                <a:gd name="connsiteY189" fmla="*/ 329350 h 785485"/>
                <a:gd name="connsiteX190" fmla="*/ 521620 w 3344252"/>
                <a:gd name="connsiteY190" fmla="*/ 300028 h 785485"/>
                <a:gd name="connsiteX191" fmla="*/ 509828 w 3344252"/>
                <a:gd name="connsiteY191" fmla="*/ 281860 h 785485"/>
                <a:gd name="connsiteX192" fmla="*/ 491660 w 3344252"/>
                <a:gd name="connsiteY192" fmla="*/ 270068 h 785485"/>
                <a:gd name="connsiteX193" fmla="*/ 462338 w 3344252"/>
                <a:gd name="connsiteY193" fmla="*/ 264650 h 785485"/>
                <a:gd name="connsiteX194" fmla="*/ 398594 w 3344252"/>
                <a:gd name="connsiteY194" fmla="*/ 263693 h 785485"/>
                <a:gd name="connsiteX195" fmla="*/ 2956971 w 3344252"/>
                <a:gd name="connsiteY195" fmla="*/ 235216 h 785485"/>
                <a:gd name="connsiteX196" fmla="*/ 3021872 w 3344252"/>
                <a:gd name="connsiteY196" fmla="*/ 236171 h 785485"/>
                <a:gd name="connsiteX197" fmla="*/ 3060050 w 3344252"/>
                <a:gd name="connsiteY197" fmla="*/ 243490 h 785485"/>
                <a:gd name="connsiteX198" fmla="*/ 3088046 w 3344252"/>
                <a:gd name="connsiteY198" fmla="*/ 261630 h 785485"/>
                <a:gd name="connsiteX199" fmla="*/ 3106180 w 3344252"/>
                <a:gd name="connsiteY199" fmla="*/ 289475 h 785485"/>
                <a:gd name="connsiteX200" fmla="*/ 3113498 w 3344252"/>
                <a:gd name="connsiteY200" fmla="*/ 327823 h 785485"/>
                <a:gd name="connsiteX201" fmla="*/ 3114293 w 3344252"/>
                <a:gd name="connsiteY201" fmla="*/ 392743 h 785485"/>
                <a:gd name="connsiteX202" fmla="*/ 3113498 w 3344252"/>
                <a:gd name="connsiteY202" fmla="*/ 457663 h 785485"/>
                <a:gd name="connsiteX203" fmla="*/ 3106180 w 3344252"/>
                <a:gd name="connsiteY203" fmla="*/ 496011 h 785485"/>
                <a:gd name="connsiteX204" fmla="*/ 3060050 w 3344252"/>
                <a:gd name="connsiteY204" fmla="*/ 541996 h 785485"/>
                <a:gd name="connsiteX205" fmla="*/ 3021872 w 3344252"/>
                <a:gd name="connsiteY205" fmla="*/ 549316 h 785485"/>
                <a:gd name="connsiteX206" fmla="*/ 2956971 w 3344252"/>
                <a:gd name="connsiteY206" fmla="*/ 550270 h 785485"/>
                <a:gd name="connsiteX207" fmla="*/ 2892070 w 3344252"/>
                <a:gd name="connsiteY207" fmla="*/ 549316 h 785485"/>
                <a:gd name="connsiteX208" fmla="*/ 2853892 w 3344252"/>
                <a:gd name="connsiteY208" fmla="*/ 541996 h 785485"/>
                <a:gd name="connsiteX209" fmla="*/ 2825895 w 3344252"/>
                <a:gd name="connsiteY209" fmla="*/ 523857 h 785485"/>
                <a:gd name="connsiteX210" fmla="*/ 2807761 w 3344252"/>
                <a:gd name="connsiteY210" fmla="*/ 496011 h 785485"/>
                <a:gd name="connsiteX211" fmla="*/ 2800284 w 3344252"/>
                <a:gd name="connsiteY211" fmla="*/ 457663 h 785485"/>
                <a:gd name="connsiteX212" fmla="*/ 2799489 w 3344252"/>
                <a:gd name="connsiteY212" fmla="*/ 392743 h 785485"/>
                <a:gd name="connsiteX213" fmla="*/ 2800284 w 3344252"/>
                <a:gd name="connsiteY213" fmla="*/ 327823 h 785485"/>
                <a:gd name="connsiteX214" fmla="*/ 2807602 w 3344252"/>
                <a:gd name="connsiteY214" fmla="*/ 289475 h 785485"/>
                <a:gd name="connsiteX215" fmla="*/ 2825895 w 3344252"/>
                <a:gd name="connsiteY215" fmla="*/ 261630 h 785485"/>
                <a:gd name="connsiteX216" fmla="*/ 2853733 w 3344252"/>
                <a:gd name="connsiteY216" fmla="*/ 243490 h 785485"/>
                <a:gd name="connsiteX217" fmla="*/ 2892070 w 3344252"/>
                <a:gd name="connsiteY217" fmla="*/ 236171 h 785485"/>
                <a:gd name="connsiteX218" fmla="*/ 2956971 w 3344252"/>
                <a:gd name="connsiteY218" fmla="*/ 235216 h 785485"/>
                <a:gd name="connsiteX219" fmla="*/ 2318813 w 3344252"/>
                <a:gd name="connsiteY219" fmla="*/ 235216 h 785485"/>
                <a:gd name="connsiteX220" fmla="*/ 2383714 w 3344252"/>
                <a:gd name="connsiteY220" fmla="*/ 236171 h 785485"/>
                <a:gd name="connsiteX221" fmla="*/ 2421892 w 3344252"/>
                <a:gd name="connsiteY221" fmla="*/ 243490 h 785485"/>
                <a:gd name="connsiteX222" fmla="*/ 2449888 w 3344252"/>
                <a:gd name="connsiteY222" fmla="*/ 261630 h 785485"/>
                <a:gd name="connsiteX223" fmla="*/ 2468022 w 3344252"/>
                <a:gd name="connsiteY223" fmla="*/ 289475 h 785485"/>
                <a:gd name="connsiteX224" fmla="*/ 2475340 w 3344252"/>
                <a:gd name="connsiteY224" fmla="*/ 327823 h 785485"/>
                <a:gd name="connsiteX225" fmla="*/ 2476135 w 3344252"/>
                <a:gd name="connsiteY225" fmla="*/ 392743 h 785485"/>
                <a:gd name="connsiteX226" fmla="*/ 2475340 w 3344252"/>
                <a:gd name="connsiteY226" fmla="*/ 457663 h 785485"/>
                <a:gd name="connsiteX227" fmla="*/ 2468022 w 3344252"/>
                <a:gd name="connsiteY227" fmla="*/ 496011 h 785485"/>
                <a:gd name="connsiteX228" fmla="*/ 2421892 w 3344252"/>
                <a:gd name="connsiteY228" fmla="*/ 541996 h 785485"/>
                <a:gd name="connsiteX229" fmla="*/ 2383714 w 3344252"/>
                <a:gd name="connsiteY229" fmla="*/ 549316 h 785485"/>
                <a:gd name="connsiteX230" fmla="*/ 2318813 w 3344252"/>
                <a:gd name="connsiteY230" fmla="*/ 550270 h 785485"/>
                <a:gd name="connsiteX231" fmla="*/ 2253911 w 3344252"/>
                <a:gd name="connsiteY231" fmla="*/ 549316 h 785485"/>
                <a:gd name="connsiteX232" fmla="*/ 2215734 w 3344252"/>
                <a:gd name="connsiteY232" fmla="*/ 541996 h 785485"/>
                <a:gd name="connsiteX233" fmla="*/ 2187737 w 3344252"/>
                <a:gd name="connsiteY233" fmla="*/ 523857 h 785485"/>
                <a:gd name="connsiteX234" fmla="*/ 2169603 w 3344252"/>
                <a:gd name="connsiteY234" fmla="*/ 496011 h 785485"/>
                <a:gd name="connsiteX235" fmla="*/ 2162126 w 3344252"/>
                <a:gd name="connsiteY235" fmla="*/ 457663 h 785485"/>
                <a:gd name="connsiteX236" fmla="*/ 2161331 w 3344252"/>
                <a:gd name="connsiteY236" fmla="*/ 392743 h 785485"/>
                <a:gd name="connsiteX237" fmla="*/ 2162126 w 3344252"/>
                <a:gd name="connsiteY237" fmla="*/ 327823 h 785485"/>
                <a:gd name="connsiteX238" fmla="*/ 2169444 w 3344252"/>
                <a:gd name="connsiteY238" fmla="*/ 289475 h 785485"/>
                <a:gd name="connsiteX239" fmla="*/ 2187737 w 3344252"/>
                <a:gd name="connsiteY239" fmla="*/ 261630 h 785485"/>
                <a:gd name="connsiteX240" fmla="*/ 2215575 w 3344252"/>
                <a:gd name="connsiteY240" fmla="*/ 243490 h 785485"/>
                <a:gd name="connsiteX241" fmla="*/ 2253911 w 3344252"/>
                <a:gd name="connsiteY241" fmla="*/ 236171 h 785485"/>
                <a:gd name="connsiteX242" fmla="*/ 2318813 w 3344252"/>
                <a:gd name="connsiteY242" fmla="*/ 235216 h 785485"/>
                <a:gd name="connsiteX243" fmla="*/ 1680655 w 3344252"/>
                <a:gd name="connsiteY243" fmla="*/ 235216 h 785485"/>
                <a:gd name="connsiteX244" fmla="*/ 1745556 w 3344252"/>
                <a:gd name="connsiteY244" fmla="*/ 236171 h 785485"/>
                <a:gd name="connsiteX245" fmla="*/ 1783734 w 3344252"/>
                <a:gd name="connsiteY245" fmla="*/ 243490 h 785485"/>
                <a:gd name="connsiteX246" fmla="*/ 1811730 w 3344252"/>
                <a:gd name="connsiteY246" fmla="*/ 261630 h 785485"/>
                <a:gd name="connsiteX247" fmla="*/ 1829864 w 3344252"/>
                <a:gd name="connsiteY247" fmla="*/ 289475 h 785485"/>
                <a:gd name="connsiteX248" fmla="*/ 1837182 w 3344252"/>
                <a:gd name="connsiteY248" fmla="*/ 327823 h 785485"/>
                <a:gd name="connsiteX249" fmla="*/ 1837977 w 3344252"/>
                <a:gd name="connsiteY249" fmla="*/ 392743 h 785485"/>
                <a:gd name="connsiteX250" fmla="*/ 1837182 w 3344252"/>
                <a:gd name="connsiteY250" fmla="*/ 457663 h 785485"/>
                <a:gd name="connsiteX251" fmla="*/ 1829864 w 3344252"/>
                <a:gd name="connsiteY251" fmla="*/ 496011 h 785485"/>
                <a:gd name="connsiteX252" fmla="*/ 1783734 w 3344252"/>
                <a:gd name="connsiteY252" fmla="*/ 541996 h 785485"/>
                <a:gd name="connsiteX253" fmla="*/ 1745556 w 3344252"/>
                <a:gd name="connsiteY253" fmla="*/ 549316 h 785485"/>
                <a:gd name="connsiteX254" fmla="*/ 1680655 w 3344252"/>
                <a:gd name="connsiteY254" fmla="*/ 550270 h 785485"/>
                <a:gd name="connsiteX255" fmla="*/ 1615753 w 3344252"/>
                <a:gd name="connsiteY255" fmla="*/ 549316 h 785485"/>
                <a:gd name="connsiteX256" fmla="*/ 1577576 w 3344252"/>
                <a:gd name="connsiteY256" fmla="*/ 541996 h 785485"/>
                <a:gd name="connsiteX257" fmla="*/ 1549579 w 3344252"/>
                <a:gd name="connsiteY257" fmla="*/ 523857 h 785485"/>
                <a:gd name="connsiteX258" fmla="*/ 1531445 w 3344252"/>
                <a:gd name="connsiteY258" fmla="*/ 496011 h 785485"/>
                <a:gd name="connsiteX259" fmla="*/ 1523968 w 3344252"/>
                <a:gd name="connsiteY259" fmla="*/ 457663 h 785485"/>
                <a:gd name="connsiteX260" fmla="*/ 1523173 w 3344252"/>
                <a:gd name="connsiteY260" fmla="*/ 392743 h 785485"/>
                <a:gd name="connsiteX261" fmla="*/ 1523968 w 3344252"/>
                <a:gd name="connsiteY261" fmla="*/ 327823 h 785485"/>
                <a:gd name="connsiteX262" fmla="*/ 1531286 w 3344252"/>
                <a:gd name="connsiteY262" fmla="*/ 289475 h 785485"/>
                <a:gd name="connsiteX263" fmla="*/ 1549579 w 3344252"/>
                <a:gd name="connsiteY263" fmla="*/ 261630 h 785485"/>
                <a:gd name="connsiteX264" fmla="*/ 1577417 w 3344252"/>
                <a:gd name="connsiteY264" fmla="*/ 243490 h 785485"/>
                <a:gd name="connsiteX265" fmla="*/ 1615753 w 3344252"/>
                <a:gd name="connsiteY265" fmla="*/ 236171 h 785485"/>
                <a:gd name="connsiteX266" fmla="*/ 1680655 w 3344252"/>
                <a:gd name="connsiteY266" fmla="*/ 235216 h 785485"/>
                <a:gd name="connsiteX267" fmla="*/ 1042356 w 3344252"/>
                <a:gd name="connsiteY267" fmla="*/ 235216 h 785485"/>
                <a:gd name="connsiteX268" fmla="*/ 1107257 w 3344252"/>
                <a:gd name="connsiteY268" fmla="*/ 236171 h 785485"/>
                <a:gd name="connsiteX269" fmla="*/ 1145435 w 3344252"/>
                <a:gd name="connsiteY269" fmla="*/ 243490 h 785485"/>
                <a:gd name="connsiteX270" fmla="*/ 1173431 w 3344252"/>
                <a:gd name="connsiteY270" fmla="*/ 261630 h 785485"/>
                <a:gd name="connsiteX271" fmla="*/ 1191565 w 3344252"/>
                <a:gd name="connsiteY271" fmla="*/ 289475 h 785485"/>
                <a:gd name="connsiteX272" fmla="*/ 1198883 w 3344252"/>
                <a:gd name="connsiteY272" fmla="*/ 327823 h 785485"/>
                <a:gd name="connsiteX273" fmla="*/ 1199678 w 3344252"/>
                <a:gd name="connsiteY273" fmla="*/ 392743 h 785485"/>
                <a:gd name="connsiteX274" fmla="*/ 1198883 w 3344252"/>
                <a:gd name="connsiteY274" fmla="*/ 457663 h 785485"/>
                <a:gd name="connsiteX275" fmla="*/ 1191565 w 3344252"/>
                <a:gd name="connsiteY275" fmla="*/ 496011 h 785485"/>
                <a:gd name="connsiteX276" fmla="*/ 1145435 w 3344252"/>
                <a:gd name="connsiteY276" fmla="*/ 541996 h 785485"/>
                <a:gd name="connsiteX277" fmla="*/ 1107257 w 3344252"/>
                <a:gd name="connsiteY277" fmla="*/ 549316 h 785485"/>
                <a:gd name="connsiteX278" fmla="*/ 1042356 w 3344252"/>
                <a:gd name="connsiteY278" fmla="*/ 550270 h 785485"/>
                <a:gd name="connsiteX279" fmla="*/ 977454 w 3344252"/>
                <a:gd name="connsiteY279" fmla="*/ 549316 h 785485"/>
                <a:gd name="connsiteX280" fmla="*/ 939277 w 3344252"/>
                <a:gd name="connsiteY280" fmla="*/ 541996 h 785485"/>
                <a:gd name="connsiteX281" fmla="*/ 911280 w 3344252"/>
                <a:gd name="connsiteY281" fmla="*/ 523857 h 785485"/>
                <a:gd name="connsiteX282" fmla="*/ 893146 w 3344252"/>
                <a:gd name="connsiteY282" fmla="*/ 496011 h 785485"/>
                <a:gd name="connsiteX283" fmla="*/ 885669 w 3344252"/>
                <a:gd name="connsiteY283" fmla="*/ 457663 h 785485"/>
                <a:gd name="connsiteX284" fmla="*/ 884874 w 3344252"/>
                <a:gd name="connsiteY284" fmla="*/ 392743 h 785485"/>
                <a:gd name="connsiteX285" fmla="*/ 885669 w 3344252"/>
                <a:gd name="connsiteY285" fmla="*/ 327823 h 785485"/>
                <a:gd name="connsiteX286" fmla="*/ 892987 w 3344252"/>
                <a:gd name="connsiteY286" fmla="*/ 289475 h 785485"/>
                <a:gd name="connsiteX287" fmla="*/ 911280 w 3344252"/>
                <a:gd name="connsiteY287" fmla="*/ 261630 h 785485"/>
                <a:gd name="connsiteX288" fmla="*/ 939118 w 3344252"/>
                <a:gd name="connsiteY288" fmla="*/ 243490 h 785485"/>
                <a:gd name="connsiteX289" fmla="*/ 977454 w 3344252"/>
                <a:gd name="connsiteY289" fmla="*/ 236171 h 785485"/>
                <a:gd name="connsiteX290" fmla="*/ 1042356 w 3344252"/>
                <a:gd name="connsiteY290" fmla="*/ 235216 h 785485"/>
                <a:gd name="connsiteX291" fmla="*/ 398323 w 3344252"/>
                <a:gd name="connsiteY291" fmla="*/ 235216 h 785485"/>
                <a:gd name="connsiteX292" fmla="*/ 463224 w 3344252"/>
                <a:gd name="connsiteY292" fmla="*/ 236171 h 785485"/>
                <a:gd name="connsiteX293" fmla="*/ 501402 w 3344252"/>
                <a:gd name="connsiteY293" fmla="*/ 243490 h 785485"/>
                <a:gd name="connsiteX294" fmla="*/ 529398 w 3344252"/>
                <a:gd name="connsiteY294" fmla="*/ 261630 h 785485"/>
                <a:gd name="connsiteX295" fmla="*/ 547532 w 3344252"/>
                <a:gd name="connsiteY295" fmla="*/ 289475 h 785485"/>
                <a:gd name="connsiteX296" fmla="*/ 554850 w 3344252"/>
                <a:gd name="connsiteY296" fmla="*/ 327823 h 785485"/>
                <a:gd name="connsiteX297" fmla="*/ 555645 w 3344252"/>
                <a:gd name="connsiteY297" fmla="*/ 392743 h 785485"/>
                <a:gd name="connsiteX298" fmla="*/ 554850 w 3344252"/>
                <a:gd name="connsiteY298" fmla="*/ 457663 h 785485"/>
                <a:gd name="connsiteX299" fmla="*/ 547532 w 3344252"/>
                <a:gd name="connsiteY299" fmla="*/ 496011 h 785485"/>
                <a:gd name="connsiteX300" fmla="*/ 501402 w 3344252"/>
                <a:gd name="connsiteY300" fmla="*/ 541996 h 785485"/>
                <a:gd name="connsiteX301" fmla="*/ 463224 w 3344252"/>
                <a:gd name="connsiteY301" fmla="*/ 549316 h 785485"/>
                <a:gd name="connsiteX302" fmla="*/ 398323 w 3344252"/>
                <a:gd name="connsiteY302" fmla="*/ 550270 h 785485"/>
                <a:gd name="connsiteX303" fmla="*/ 333422 w 3344252"/>
                <a:gd name="connsiteY303" fmla="*/ 549316 h 785485"/>
                <a:gd name="connsiteX304" fmla="*/ 295244 w 3344252"/>
                <a:gd name="connsiteY304" fmla="*/ 541996 h 785485"/>
                <a:gd name="connsiteX305" fmla="*/ 267247 w 3344252"/>
                <a:gd name="connsiteY305" fmla="*/ 523857 h 785485"/>
                <a:gd name="connsiteX306" fmla="*/ 249113 w 3344252"/>
                <a:gd name="connsiteY306" fmla="*/ 496011 h 785485"/>
                <a:gd name="connsiteX307" fmla="*/ 241636 w 3344252"/>
                <a:gd name="connsiteY307" fmla="*/ 457663 h 785485"/>
                <a:gd name="connsiteX308" fmla="*/ 240841 w 3344252"/>
                <a:gd name="connsiteY308" fmla="*/ 392743 h 785485"/>
                <a:gd name="connsiteX309" fmla="*/ 241636 w 3344252"/>
                <a:gd name="connsiteY309" fmla="*/ 327823 h 785485"/>
                <a:gd name="connsiteX310" fmla="*/ 248954 w 3344252"/>
                <a:gd name="connsiteY310" fmla="*/ 289475 h 785485"/>
                <a:gd name="connsiteX311" fmla="*/ 267247 w 3344252"/>
                <a:gd name="connsiteY311" fmla="*/ 261630 h 785485"/>
                <a:gd name="connsiteX312" fmla="*/ 295085 w 3344252"/>
                <a:gd name="connsiteY312" fmla="*/ 243490 h 785485"/>
                <a:gd name="connsiteX313" fmla="*/ 333422 w 3344252"/>
                <a:gd name="connsiteY313" fmla="*/ 236171 h 785485"/>
                <a:gd name="connsiteX314" fmla="*/ 398323 w 3344252"/>
                <a:gd name="connsiteY314" fmla="*/ 235216 h 785485"/>
                <a:gd name="connsiteX315" fmla="*/ 2956971 w 3344252"/>
                <a:gd name="connsiteY315" fmla="*/ 118423 h 785485"/>
                <a:gd name="connsiteX316" fmla="*/ 2682571 w 3344252"/>
                <a:gd name="connsiteY316" fmla="*/ 392743 h 785485"/>
                <a:gd name="connsiteX317" fmla="*/ 2956971 w 3344252"/>
                <a:gd name="connsiteY317" fmla="*/ 667063 h 785485"/>
                <a:gd name="connsiteX318" fmla="*/ 3231211 w 3344252"/>
                <a:gd name="connsiteY318" fmla="*/ 392743 h 785485"/>
                <a:gd name="connsiteX319" fmla="*/ 2956971 w 3344252"/>
                <a:gd name="connsiteY319" fmla="*/ 118423 h 785485"/>
                <a:gd name="connsiteX320" fmla="*/ 2318813 w 3344252"/>
                <a:gd name="connsiteY320" fmla="*/ 118423 h 785485"/>
                <a:gd name="connsiteX321" fmla="*/ 2044413 w 3344252"/>
                <a:gd name="connsiteY321" fmla="*/ 392743 h 785485"/>
                <a:gd name="connsiteX322" fmla="*/ 2318813 w 3344252"/>
                <a:gd name="connsiteY322" fmla="*/ 667063 h 785485"/>
                <a:gd name="connsiteX323" fmla="*/ 2593053 w 3344252"/>
                <a:gd name="connsiteY323" fmla="*/ 392743 h 785485"/>
                <a:gd name="connsiteX324" fmla="*/ 2318813 w 3344252"/>
                <a:gd name="connsiteY324" fmla="*/ 118423 h 785485"/>
                <a:gd name="connsiteX325" fmla="*/ 1680655 w 3344252"/>
                <a:gd name="connsiteY325" fmla="*/ 118423 h 785485"/>
                <a:gd name="connsiteX326" fmla="*/ 1406255 w 3344252"/>
                <a:gd name="connsiteY326" fmla="*/ 392743 h 785485"/>
                <a:gd name="connsiteX327" fmla="*/ 1680655 w 3344252"/>
                <a:gd name="connsiteY327" fmla="*/ 667063 h 785485"/>
                <a:gd name="connsiteX328" fmla="*/ 1954895 w 3344252"/>
                <a:gd name="connsiteY328" fmla="*/ 392743 h 785485"/>
                <a:gd name="connsiteX329" fmla="*/ 1680655 w 3344252"/>
                <a:gd name="connsiteY329" fmla="*/ 118423 h 785485"/>
                <a:gd name="connsiteX330" fmla="*/ 1042356 w 3344252"/>
                <a:gd name="connsiteY330" fmla="*/ 118423 h 785485"/>
                <a:gd name="connsiteX331" fmla="*/ 767956 w 3344252"/>
                <a:gd name="connsiteY331" fmla="*/ 392743 h 785485"/>
                <a:gd name="connsiteX332" fmla="*/ 1042356 w 3344252"/>
                <a:gd name="connsiteY332" fmla="*/ 667063 h 785485"/>
                <a:gd name="connsiteX333" fmla="*/ 1316596 w 3344252"/>
                <a:gd name="connsiteY333" fmla="*/ 392743 h 785485"/>
                <a:gd name="connsiteX334" fmla="*/ 1042356 w 3344252"/>
                <a:gd name="connsiteY334" fmla="*/ 118423 h 785485"/>
                <a:gd name="connsiteX335" fmla="*/ 398323 w 3344252"/>
                <a:gd name="connsiteY335" fmla="*/ 118423 h 785485"/>
                <a:gd name="connsiteX336" fmla="*/ 123923 w 3344252"/>
                <a:gd name="connsiteY336" fmla="*/ 392743 h 785485"/>
                <a:gd name="connsiteX337" fmla="*/ 398323 w 3344252"/>
                <a:gd name="connsiteY337" fmla="*/ 667063 h 785485"/>
                <a:gd name="connsiteX338" fmla="*/ 672563 w 3344252"/>
                <a:gd name="connsiteY338" fmla="*/ 392743 h 785485"/>
                <a:gd name="connsiteX339" fmla="*/ 398323 w 3344252"/>
                <a:gd name="connsiteY339" fmla="*/ 118423 h 785485"/>
                <a:gd name="connsiteX340" fmla="*/ 0 w 3344252"/>
                <a:gd name="connsiteY340" fmla="*/ 0 h 785485"/>
                <a:gd name="connsiteX341" fmla="*/ 3344252 w 3344252"/>
                <a:gd name="connsiteY341" fmla="*/ 0 h 785485"/>
                <a:gd name="connsiteX342" fmla="*/ 3344252 w 3344252"/>
                <a:gd name="connsiteY342" fmla="*/ 785485 h 785485"/>
                <a:gd name="connsiteX343" fmla="*/ 0 w 3344252"/>
                <a:gd name="connsiteY343" fmla="*/ 785485 h 78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</a:cxnLst>
              <a:rect l="l" t="t" r="r" b="b"/>
              <a:pathLst>
                <a:path w="3344252" h="785485">
                  <a:moveTo>
                    <a:pt x="2957593" y="340189"/>
                  </a:moveTo>
                  <a:cubicBezTo>
                    <a:pt x="2928449" y="340189"/>
                    <a:pt x="2905039" y="363759"/>
                    <a:pt x="2905039" y="392743"/>
                  </a:cubicBezTo>
                  <a:cubicBezTo>
                    <a:pt x="2905039" y="421887"/>
                    <a:pt x="2928449" y="445298"/>
                    <a:pt x="2957593" y="445298"/>
                  </a:cubicBezTo>
                  <a:cubicBezTo>
                    <a:pt x="2986578" y="445298"/>
                    <a:pt x="3010148" y="421887"/>
                    <a:pt x="3010148" y="392743"/>
                  </a:cubicBezTo>
                  <a:cubicBezTo>
                    <a:pt x="3010148" y="363759"/>
                    <a:pt x="2986578" y="340189"/>
                    <a:pt x="2957593" y="340189"/>
                  </a:cubicBezTo>
                  <a:close/>
                  <a:moveTo>
                    <a:pt x="2319435" y="340189"/>
                  </a:moveTo>
                  <a:cubicBezTo>
                    <a:pt x="2290291" y="340189"/>
                    <a:pt x="2266881" y="363759"/>
                    <a:pt x="2266881" y="392743"/>
                  </a:cubicBezTo>
                  <a:cubicBezTo>
                    <a:pt x="2266881" y="421887"/>
                    <a:pt x="2290291" y="445298"/>
                    <a:pt x="2319435" y="445298"/>
                  </a:cubicBezTo>
                  <a:cubicBezTo>
                    <a:pt x="2348420" y="445298"/>
                    <a:pt x="2371990" y="421887"/>
                    <a:pt x="2371990" y="392743"/>
                  </a:cubicBezTo>
                  <a:cubicBezTo>
                    <a:pt x="2371990" y="363759"/>
                    <a:pt x="2348420" y="340189"/>
                    <a:pt x="2319435" y="340189"/>
                  </a:cubicBezTo>
                  <a:close/>
                  <a:moveTo>
                    <a:pt x="1681277" y="340189"/>
                  </a:moveTo>
                  <a:cubicBezTo>
                    <a:pt x="1652133" y="340189"/>
                    <a:pt x="1628723" y="363759"/>
                    <a:pt x="1628723" y="392743"/>
                  </a:cubicBezTo>
                  <a:cubicBezTo>
                    <a:pt x="1628723" y="421887"/>
                    <a:pt x="1652133" y="445298"/>
                    <a:pt x="1681277" y="445298"/>
                  </a:cubicBezTo>
                  <a:cubicBezTo>
                    <a:pt x="1710262" y="445298"/>
                    <a:pt x="1733832" y="421887"/>
                    <a:pt x="1733832" y="392743"/>
                  </a:cubicBezTo>
                  <a:cubicBezTo>
                    <a:pt x="1733832" y="363759"/>
                    <a:pt x="1710262" y="340189"/>
                    <a:pt x="1681277" y="340189"/>
                  </a:cubicBezTo>
                  <a:close/>
                  <a:moveTo>
                    <a:pt x="1042978" y="340189"/>
                  </a:moveTo>
                  <a:cubicBezTo>
                    <a:pt x="1013834" y="340189"/>
                    <a:pt x="990424" y="363759"/>
                    <a:pt x="990424" y="392743"/>
                  </a:cubicBezTo>
                  <a:cubicBezTo>
                    <a:pt x="990424" y="421887"/>
                    <a:pt x="1013834" y="445298"/>
                    <a:pt x="1042978" y="445298"/>
                  </a:cubicBezTo>
                  <a:cubicBezTo>
                    <a:pt x="1071963" y="445298"/>
                    <a:pt x="1095533" y="421887"/>
                    <a:pt x="1095533" y="392743"/>
                  </a:cubicBezTo>
                  <a:cubicBezTo>
                    <a:pt x="1095533" y="363759"/>
                    <a:pt x="1071963" y="340189"/>
                    <a:pt x="1042978" y="340189"/>
                  </a:cubicBezTo>
                  <a:close/>
                  <a:moveTo>
                    <a:pt x="398945" y="340189"/>
                  </a:moveTo>
                  <a:cubicBezTo>
                    <a:pt x="369801" y="340189"/>
                    <a:pt x="346390" y="363759"/>
                    <a:pt x="346390" y="392743"/>
                  </a:cubicBezTo>
                  <a:cubicBezTo>
                    <a:pt x="346390" y="421887"/>
                    <a:pt x="369801" y="445298"/>
                    <a:pt x="398945" y="445298"/>
                  </a:cubicBezTo>
                  <a:cubicBezTo>
                    <a:pt x="427930" y="445298"/>
                    <a:pt x="451500" y="421887"/>
                    <a:pt x="451500" y="392743"/>
                  </a:cubicBezTo>
                  <a:cubicBezTo>
                    <a:pt x="451500" y="363759"/>
                    <a:pt x="427930" y="340189"/>
                    <a:pt x="398945" y="340189"/>
                  </a:cubicBezTo>
                  <a:close/>
                  <a:moveTo>
                    <a:pt x="2957242" y="312139"/>
                  </a:moveTo>
                  <a:cubicBezTo>
                    <a:pt x="3002023" y="312139"/>
                    <a:pt x="3038197" y="348314"/>
                    <a:pt x="3038197" y="393094"/>
                  </a:cubicBezTo>
                  <a:cubicBezTo>
                    <a:pt x="3038197" y="437874"/>
                    <a:pt x="3002023" y="474208"/>
                    <a:pt x="2957242" y="474208"/>
                  </a:cubicBezTo>
                  <a:cubicBezTo>
                    <a:pt x="2912462" y="474208"/>
                    <a:pt x="2876128" y="437874"/>
                    <a:pt x="2876128" y="393094"/>
                  </a:cubicBezTo>
                  <a:cubicBezTo>
                    <a:pt x="2876128" y="348314"/>
                    <a:pt x="2912462" y="312139"/>
                    <a:pt x="2957242" y="312139"/>
                  </a:cubicBezTo>
                  <a:close/>
                  <a:moveTo>
                    <a:pt x="2319084" y="312139"/>
                  </a:moveTo>
                  <a:cubicBezTo>
                    <a:pt x="2363864" y="312139"/>
                    <a:pt x="2400039" y="348314"/>
                    <a:pt x="2400039" y="393094"/>
                  </a:cubicBezTo>
                  <a:cubicBezTo>
                    <a:pt x="2400039" y="437874"/>
                    <a:pt x="2363864" y="474208"/>
                    <a:pt x="2319084" y="474208"/>
                  </a:cubicBezTo>
                  <a:cubicBezTo>
                    <a:pt x="2274304" y="474208"/>
                    <a:pt x="2237970" y="437874"/>
                    <a:pt x="2237970" y="393094"/>
                  </a:cubicBezTo>
                  <a:cubicBezTo>
                    <a:pt x="2237970" y="348314"/>
                    <a:pt x="2274304" y="312139"/>
                    <a:pt x="2319084" y="312139"/>
                  </a:cubicBezTo>
                  <a:close/>
                  <a:moveTo>
                    <a:pt x="1680926" y="312139"/>
                  </a:moveTo>
                  <a:cubicBezTo>
                    <a:pt x="1725706" y="312139"/>
                    <a:pt x="1761881" y="348314"/>
                    <a:pt x="1761881" y="393094"/>
                  </a:cubicBezTo>
                  <a:cubicBezTo>
                    <a:pt x="1761881" y="437874"/>
                    <a:pt x="1725706" y="474208"/>
                    <a:pt x="1680926" y="474208"/>
                  </a:cubicBezTo>
                  <a:cubicBezTo>
                    <a:pt x="1636146" y="474208"/>
                    <a:pt x="1599812" y="437874"/>
                    <a:pt x="1599812" y="393094"/>
                  </a:cubicBezTo>
                  <a:cubicBezTo>
                    <a:pt x="1599812" y="348314"/>
                    <a:pt x="1636146" y="312139"/>
                    <a:pt x="1680926" y="312139"/>
                  </a:cubicBezTo>
                  <a:close/>
                  <a:moveTo>
                    <a:pt x="1042627" y="312139"/>
                  </a:moveTo>
                  <a:cubicBezTo>
                    <a:pt x="1087407" y="312139"/>
                    <a:pt x="1123582" y="348314"/>
                    <a:pt x="1123582" y="393094"/>
                  </a:cubicBezTo>
                  <a:cubicBezTo>
                    <a:pt x="1123582" y="437874"/>
                    <a:pt x="1087407" y="474208"/>
                    <a:pt x="1042627" y="474208"/>
                  </a:cubicBezTo>
                  <a:cubicBezTo>
                    <a:pt x="997847" y="474208"/>
                    <a:pt x="961513" y="437874"/>
                    <a:pt x="961513" y="393094"/>
                  </a:cubicBezTo>
                  <a:cubicBezTo>
                    <a:pt x="961513" y="348314"/>
                    <a:pt x="997847" y="312139"/>
                    <a:pt x="1042627" y="312139"/>
                  </a:cubicBezTo>
                  <a:close/>
                  <a:moveTo>
                    <a:pt x="398594" y="312139"/>
                  </a:moveTo>
                  <a:cubicBezTo>
                    <a:pt x="443375" y="312139"/>
                    <a:pt x="479549" y="348314"/>
                    <a:pt x="479549" y="393094"/>
                  </a:cubicBezTo>
                  <a:cubicBezTo>
                    <a:pt x="479549" y="437874"/>
                    <a:pt x="443375" y="474208"/>
                    <a:pt x="398594" y="474208"/>
                  </a:cubicBezTo>
                  <a:cubicBezTo>
                    <a:pt x="353814" y="474208"/>
                    <a:pt x="317480" y="437874"/>
                    <a:pt x="317480" y="393094"/>
                  </a:cubicBezTo>
                  <a:cubicBezTo>
                    <a:pt x="317480" y="348314"/>
                    <a:pt x="353814" y="312139"/>
                    <a:pt x="398594" y="312139"/>
                  </a:cubicBezTo>
                  <a:close/>
                  <a:moveTo>
                    <a:pt x="3041384" y="289988"/>
                  </a:moveTo>
                  <a:cubicBezTo>
                    <a:pt x="3051743" y="289988"/>
                    <a:pt x="3060348" y="298434"/>
                    <a:pt x="3060348" y="308792"/>
                  </a:cubicBezTo>
                  <a:cubicBezTo>
                    <a:pt x="3060348" y="319310"/>
                    <a:pt x="3051743" y="327916"/>
                    <a:pt x="3041384" y="327916"/>
                  </a:cubicBezTo>
                  <a:cubicBezTo>
                    <a:pt x="3031026" y="327916"/>
                    <a:pt x="3022421" y="319310"/>
                    <a:pt x="3022421" y="308792"/>
                  </a:cubicBezTo>
                  <a:cubicBezTo>
                    <a:pt x="3022421" y="298434"/>
                    <a:pt x="3031026" y="289988"/>
                    <a:pt x="3041384" y="289988"/>
                  </a:cubicBezTo>
                  <a:close/>
                  <a:moveTo>
                    <a:pt x="2403226" y="289988"/>
                  </a:moveTo>
                  <a:cubicBezTo>
                    <a:pt x="2413585" y="289988"/>
                    <a:pt x="2422190" y="298434"/>
                    <a:pt x="2422190" y="308792"/>
                  </a:cubicBezTo>
                  <a:cubicBezTo>
                    <a:pt x="2422190" y="319310"/>
                    <a:pt x="2413585" y="327916"/>
                    <a:pt x="2403226" y="327916"/>
                  </a:cubicBezTo>
                  <a:cubicBezTo>
                    <a:pt x="2392868" y="327916"/>
                    <a:pt x="2384263" y="319310"/>
                    <a:pt x="2384263" y="308792"/>
                  </a:cubicBezTo>
                  <a:cubicBezTo>
                    <a:pt x="2384263" y="298434"/>
                    <a:pt x="2392868" y="289988"/>
                    <a:pt x="2403226" y="289988"/>
                  </a:cubicBezTo>
                  <a:close/>
                  <a:moveTo>
                    <a:pt x="1765068" y="289988"/>
                  </a:moveTo>
                  <a:cubicBezTo>
                    <a:pt x="1775427" y="289988"/>
                    <a:pt x="1784032" y="298434"/>
                    <a:pt x="1784032" y="308792"/>
                  </a:cubicBezTo>
                  <a:cubicBezTo>
                    <a:pt x="1784032" y="319310"/>
                    <a:pt x="1775427" y="327916"/>
                    <a:pt x="1765068" y="327916"/>
                  </a:cubicBezTo>
                  <a:cubicBezTo>
                    <a:pt x="1754710" y="327916"/>
                    <a:pt x="1746105" y="319310"/>
                    <a:pt x="1746105" y="308792"/>
                  </a:cubicBezTo>
                  <a:cubicBezTo>
                    <a:pt x="1746105" y="298434"/>
                    <a:pt x="1754710" y="289988"/>
                    <a:pt x="1765068" y="289988"/>
                  </a:cubicBezTo>
                  <a:close/>
                  <a:moveTo>
                    <a:pt x="1126769" y="289988"/>
                  </a:moveTo>
                  <a:cubicBezTo>
                    <a:pt x="1137128" y="289988"/>
                    <a:pt x="1145733" y="298434"/>
                    <a:pt x="1145733" y="308792"/>
                  </a:cubicBezTo>
                  <a:cubicBezTo>
                    <a:pt x="1145733" y="319310"/>
                    <a:pt x="1137128" y="327916"/>
                    <a:pt x="1126769" y="327916"/>
                  </a:cubicBezTo>
                  <a:cubicBezTo>
                    <a:pt x="1116411" y="327916"/>
                    <a:pt x="1107806" y="319310"/>
                    <a:pt x="1107806" y="308792"/>
                  </a:cubicBezTo>
                  <a:cubicBezTo>
                    <a:pt x="1107806" y="298434"/>
                    <a:pt x="1116411" y="289988"/>
                    <a:pt x="1126769" y="289988"/>
                  </a:cubicBezTo>
                  <a:close/>
                  <a:moveTo>
                    <a:pt x="482736" y="289988"/>
                  </a:moveTo>
                  <a:cubicBezTo>
                    <a:pt x="493095" y="289988"/>
                    <a:pt x="501700" y="298434"/>
                    <a:pt x="501700" y="308792"/>
                  </a:cubicBezTo>
                  <a:cubicBezTo>
                    <a:pt x="501700" y="319310"/>
                    <a:pt x="493095" y="327916"/>
                    <a:pt x="482736" y="327916"/>
                  </a:cubicBezTo>
                  <a:cubicBezTo>
                    <a:pt x="472378" y="327916"/>
                    <a:pt x="463773" y="319310"/>
                    <a:pt x="463773" y="308792"/>
                  </a:cubicBezTo>
                  <a:cubicBezTo>
                    <a:pt x="463773" y="298434"/>
                    <a:pt x="472378" y="289988"/>
                    <a:pt x="482736" y="289988"/>
                  </a:cubicBezTo>
                  <a:close/>
                  <a:moveTo>
                    <a:pt x="2957242" y="263693"/>
                  </a:moveTo>
                  <a:cubicBezTo>
                    <a:pt x="2915171" y="263693"/>
                    <a:pt x="2910072" y="263853"/>
                    <a:pt x="2893339" y="264650"/>
                  </a:cubicBezTo>
                  <a:cubicBezTo>
                    <a:pt x="2878040" y="265446"/>
                    <a:pt x="2869754" y="267996"/>
                    <a:pt x="2864017" y="270068"/>
                  </a:cubicBezTo>
                  <a:cubicBezTo>
                    <a:pt x="2857324" y="272617"/>
                    <a:pt x="2851109" y="276601"/>
                    <a:pt x="2846009" y="281860"/>
                  </a:cubicBezTo>
                  <a:cubicBezTo>
                    <a:pt x="2840750" y="287119"/>
                    <a:pt x="2836766" y="293175"/>
                    <a:pt x="2834217" y="300028"/>
                  </a:cubicBezTo>
                  <a:cubicBezTo>
                    <a:pt x="2831985" y="305605"/>
                    <a:pt x="2829435" y="314051"/>
                    <a:pt x="2828798" y="329350"/>
                  </a:cubicBezTo>
                  <a:cubicBezTo>
                    <a:pt x="2828001" y="345923"/>
                    <a:pt x="2827842" y="351023"/>
                    <a:pt x="2827842" y="393094"/>
                  </a:cubicBezTo>
                  <a:cubicBezTo>
                    <a:pt x="2827842" y="435165"/>
                    <a:pt x="2828001" y="440264"/>
                    <a:pt x="2828798" y="456838"/>
                  </a:cubicBezTo>
                  <a:cubicBezTo>
                    <a:pt x="2829435" y="472296"/>
                    <a:pt x="2831985" y="480583"/>
                    <a:pt x="2834217" y="486160"/>
                  </a:cubicBezTo>
                  <a:cubicBezTo>
                    <a:pt x="2836766" y="493013"/>
                    <a:pt x="2840750" y="499228"/>
                    <a:pt x="2846009" y="504327"/>
                  </a:cubicBezTo>
                  <a:cubicBezTo>
                    <a:pt x="2851109" y="509586"/>
                    <a:pt x="2857324" y="513571"/>
                    <a:pt x="2864017" y="516120"/>
                  </a:cubicBezTo>
                  <a:cubicBezTo>
                    <a:pt x="2869754" y="518351"/>
                    <a:pt x="2878040" y="520901"/>
                    <a:pt x="2893339" y="521538"/>
                  </a:cubicBezTo>
                  <a:cubicBezTo>
                    <a:pt x="2910072" y="522335"/>
                    <a:pt x="2915012" y="522495"/>
                    <a:pt x="2957242" y="522495"/>
                  </a:cubicBezTo>
                  <a:cubicBezTo>
                    <a:pt x="2999313" y="522495"/>
                    <a:pt x="3004253" y="522335"/>
                    <a:pt x="3020986" y="521538"/>
                  </a:cubicBezTo>
                  <a:cubicBezTo>
                    <a:pt x="3036285" y="520901"/>
                    <a:pt x="3044731" y="518351"/>
                    <a:pt x="3050308" y="516120"/>
                  </a:cubicBezTo>
                  <a:cubicBezTo>
                    <a:pt x="3064013" y="510861"/>
                    <a:pt x="3074850" y="500025"/>
                    <a:pt x="3080268" y="486160"/>
                  </a:cubicBezTo>
                  <a:cubicBezTo>
                    <a:pt x="3082340" y="480583"/>
                    <a:pt x="3084889" y="472296"/>
                    <a:pt x="3085527" y="456838"/>
                  </a:cubicBezTo>
                  <a:cubicBezTo>
                    <a:pt x="3086324" y="440264"/>
                    <a:pt x="3086643" y="435165"/>
                    <a:pt x="3086643" y="393094"/>
                  </a:cubicBezTo>
                  <a:cubicBezTo>
                    <a:pt x="3086643" y="351023"/>
                    <a:pt x="3086324" y="345923"/>
                    <a:pt x="3085527" y="329350"/>
                  </a:cubicBezTo>
                  <a:cubicBezTo>
                    <a:pt x="3084889" y="314051"/>
                    <a:pt x="3082340" y="305605"/>
                    <a:pt x="3080268" y="300028"/>
                  </a:cubicBezTo>
                  <a:cubicBezTo>
                    <a:pt x="3077719" y="293175"/>
                    <a:pt x="3073575" y="287119"/>
                    <a:pt x="3068476" y="281860"/>
                  </a:cubicBezTo>
                  <a:cubicBezTo>
                    <a:pt x="3063217" y="276601"/>
                    <a:pt x="3057161" y="272617"/>
                    <a:pt x="3050308" y="270068"/>
                  </a:cubicBezTo>
                  <a:cubicBezTo>
                    <a:pt x="3044731" y="267996"/>
                    <a:pt x="3036285" y="265446"/>
                    <a:pt x="3020986" y="264650"/>
                  </a:cubicBezTo>
                  <a:cubicBezTo>
                    <a:pt x="3004253" y="263853"/>
                    <a:pt x="2999313" y="263693"/>
                    <a:pt x="2957242" y="263693"/>
                  </a:cubicBezTo>
                  <a:close/>
                  <a:moveTo>
                    <a:pt x="2319084" y="263693"/>
                  </a:moveTo>
                  <a:cubicBezTo>
                    <a:pt x="2277013" y="263693"/>
                    <a:pt x="2271914" y="263853"/>
                    <a:pt x="2255181" y="264650"/>
                  </a:cubicBezTo>
                  <a:cubicBezTo>
                    <a:pt x="2239882" y="265446"/>
                    <a:pt x="2231596" y="267996"/>
                    <a:pt x="2225858" y="270068"/>
                  </a:cubicBezTo>
                  <a:cubicBezTo>
                    <a:pt x="2219165" y="272617"/>
                    <a:pt x="2212950" y="276601"/>
                    <a:pt x="2207851" y="281860"/>
                  </a:cubicBezTo>
                  <a:cubicBezTo>
                    <a:pt x="2202592" y="287119"/>
                    <a:pt x="2198608" y="293175"/>
                    <a:pt x="2196058" y="300028"/>
                  </a:cubicBezTo>
                  <a:cubicBezTo>
                    <a:pt x="2193827" y="305605"/>
                    <a:pt x="2191277" y="314051"/>
                    <a:pt x="2190640" y="329350"/>
                  </a:cubicBezTo>
                  <a:cubicBezTo>
                    <a:pt x="2189843" y="345923"/>
                    <a:pt x="2189684" y="351023"/>
                    <a:pt x="2189684" y="393094"/>
                  </a:cubicBezTo>
                  <a:cubicBezTo>
                    <a:pt x="2189684" y="435165"/>
                    <a:pt x="2189843" y="440264"/>
                    <a:pt x="2190640" y="456838"/>
                  </a:cubicBezTo>
                  <a:cubicBezTo>
                    <a:pt x="2191277" y="472296"/>
                    <a:pt x="2193827" y="480583"/>
                    <a:pt x="2196058" y="486160"/>
                  </a:cubicBezTo>
                  <a:cubicBezTo>
                    <a:pt x="2198608" y="493013"/>
                    <a:pt x="2202592" y="499228"/>
                    <a:pt x="2207851" y="504327"/>
                  </a:cubicBezTo>
                  <a:cubicBezTo>
                    <a:pt x="2212950" y="509586"/>
                    <a:pt x="2219165" y="513571"/>
                    <a:pt x="2225858" y="516120"/>
                  </a:cubicBezTo>
                  <a:cubicBezTo>
                    <a:pt x="2231596" y="518351"/>
                    <a:pt x="2239882" y="520901"/>
                    <a:pt x="2255181" y="521538"/>
                  </a:cubicBezTo>
                  <a:cubicBezTo>
                    <a:pt x="2271914" y="522335"/>
                    <a:pt x="2276854" y="522495"/>
                    <a:pt x="2319084" y="522495"/>
                  </a:cubicBezTo>
                  <a:cubicBezTo>
                    <a:pt x="2361155" y="522495"/>
                    <a:pt x="2366095" y="522335"/>
                    <a:pt x="2382828" y="521538"/>
                  </a:cubicBezTo>
                  <a:cubicBezTo>
                    <a:pt x="2398127" y="520901"/>
                    <a:pt x="2406573" y="518351"/>
                    <a:pt x="2412150" y="516120"/>
                  </a:cubicBezTo>
                  <a:cubicBezTo>
                    <a:pt x="2425855" y="510861"/>
                    <a:pt x="2436692" y="500025"/>
                    <a:pt x="2442110" y="486160"/>
                  </a:cubicBezTo>
                  <a:cubicBezTo>
                    <a:pt x="2444182" y="480583"/>
                    <a:pt x="2446731" y="472296"/>
                    <a:pt x="2447369" y="456838"/>
                  </a:cubicBezTo>
                  <a:cubicBezTo>
                    <a:pt x="2448166" y="440264"/>
                    <a:pt x="2448485" y="435165"/>
                    <a:pt x="2448485" y="393094"/>
                  </a:cubicBezTo>
                  <a:cubicBezTo>
                    <a:pt x="2448485" y="351023"/>
                    <a:pt x="2448166" y="345923"/>
                    <a:pt x="2447369" y="329350"/>
                  </a:cubicBezTo>
                  <a:cubicBezTo>
                    <a:pt x="2446731" y="314051"/>
                    <a:pt x="2444182" y="305605"/>
                    <a:pt x="2442110" y="300028"/>
                  </a:cubicBezTo>
                  <a:cubicBezTo>
                    <a:pt x="2439560" y="293175"/>
                    <a:pt x="2435417" y="287119"/>
                    <a:pt x="2430318" y="281860"/>
                  </a:cubicBezTo>
                  <a:cubicBezTo>
                    <a:pt x="2425059" y="276601"/>
                    <a:pt x="2419003" y="272617"/>
                    <a:pt x="2412150" y="270068"/>
                  </a:cubicBezTo>
                  <a:cubicBezTo>
                    <a:pt x="2406573" y="267996"/>
                    <a:pt x="2398127" y="265446"/>
                    <a:pt x="2382828" y="264650"/>
                  </a:cubicBezTo>
                  <a:cubicBezTo>
                    <a:pt x="2366095" y="263853"/>
                    <a:pt x="2361155" y="263693"/>
                    <a:pt x="2319084" y="263693"/>
                  </a:cubicBezTo>
                  <a:close/>
                  <a:moveTo>
                    <a:pt x="1680926" y="263693"/>
                  </a:moveTo>
                  <a:cubicBezTo>
                    <a:pt x="1638855" y="263693"/>
                    <a:pt x="1633756" y="263853"/>
                    <a:pt x="1617023" y="264650"/>
                  </a:cubicBezTo>
                  <a:cubicBezTo>
                    <a:pt x="1601724" y="265446"/>
                    <a:pt x="1593438" y="267996"/>
                    <a:pt x="1587700" y="270068"/>
                  </a:cubicBezTo>
                  <a:cubicBezTo>
                    <a:pt x="1581007" y="272617"/>
                    <a:pt x="1574792" y="276601"/>
                    <a:pt x="1569693" y="281860"/>
                  </a:cubicBezTo>
                  <a:cubicBezTo>
                    <a:pt x="1564434" y="287119"/>
                    <a:pt x="1560450" y="293175"/>
                    <a:pt x="1557900" y="300028"/>
                  </a:cubicBezTo>
                  <a:cubicBezTo>
                    <a:pt x="1555669" y="305605"/>
                    <a:pt x="1553119" y="314051"/>
                    <a:pt x="1552482" y="329350"/>
                  </a:cubicBezTo>
                  <a:cubicBezTo>
                    <a:pt x="1551685" y="345923"/>
                    <a:pt x="1551526" y="351023"/>
                    <a:pt x="1551526" y="393094"/>
                  </a:cubicBezTo>
                  <a:cubicBezTo>
                    <a:pt x="1551526" y="435165"/>
                    <a:pt x="1551685" y="440264"/>
                    <a:pt x="1552482" y="456838"/>
                  </a:cubicBezTo>
                  <a:cubicBezTo>
                    <a:pt x="1553119" y="472296"/>
                    <a:pt x="1555669" y="480583"/>
                    <a:pt x="1557900" y="486160"/>
                  </a:cubicBezTo>
                  <a:cubicBezTo>
                    <a:pt x="1560450" y="493013"/>
                    <a:pt x="1564434" y="499228"/>
                    <a:pt x="1569693" y="504327"/>
                  </a:cubicBezTo>
                  <a:cubicBezTo>
                    <a:pt x="1574792" y="509586"/>
                    <a:pt x="1581007" y="513571"/>
                    <a:pt x="1587700" y="516120"/>
                  </a:cubicBezTo>
                  <a:cubicBezTo>
                    <a:pt x="1593438" y="518351"/>
                    <a:pt x="1601724" y="520901"/>
                    <a:pt x="1617023" y="521538"/>
                  </a:cubicBezTo>
                  <a:cubicBezTo>
                    <a:pt x="1633756" y="522335"/>
                    <a:pt x="1638696" y="522495"/>
                    <a:pt x="1680926" y="522495"/>
                  </a:cubicBezTo>
                  <a:cubicBezTo>
                    <a:pt x="1722997" y="522495"/>
                    <a:pt x="1727937" y="522335"/>
                    <a:pt x="1744670" y="521538"/>
                  </a:cubicBezTo>
                  <a:cubicBezTo>
                    <a:pt x="1759969" y="520901"/>
                    <a:pt x="1768415" y="518351"/>
                    <a:pt x="1773992" y="516120"/>
                  </a:cubicBezTo>
                  <a:cubicBezTo>
                    <a:pt x="1787697" y="510861"/>
                    <a:pt x="1798534" y="500025"/>
                    <a:pt x="1803952" y="486160"/>
                  </a:cubicBezTo>
                  <a:cubicBezTo>
                    <a:pt x="1806024" y="480583"/>
                    <a:pt x="1808573" y="472296"/>
                    <a:pt x="1809211" y="456838"/>
                  </a:cubicBezTo>
                  <a:cubicBezTo>
                    <a:pt x="1810008" y="440264"/>
                    <a:pt x="1810327" y="435165"/>
                    <a:pt x="1810327" y="393094"/>
                  </a:cubicBezTo>
                  <a:cubicBezTo>
                    <a:pt x="1810327" y="351023"/>
                    <a:pt x="1810008" y="345923"/>
                    <a:pt x="1809211" y="329350"/>
                  </a:cubicBezTo>
                  <a:cubicBezTo>
                    <a:pt x="1808573" y="314051"/>
                    <a:pt x="1806024" y="305605"/>
                    <a:pt x="1803952" y="300028"/>
                  </a:cubicBezTo>
                  <a:cubicBezTo>
                    <a:pt x="1801402" y="293175"/>
                    <a:pt x="1797259" y="287119"/>
                    <a:pt x="1792160" y="281860"/>
                  </a:cubicBezTo>
                  <a:cubicBezTo>
                    <a:pt x="1786901" y="276601"/>
                    <a:pt x="1780845" y="272617"/>
                    <a:pt x="1773992" y="270068"/>
                  </a:cubicBezTo>
                  <a:cubicBezTo>
                    <a:pt x="1768415" y="267996"/>
                    <a:pt x="1759969" y="265446"/>
                    <a:pt x="1744670" y="264650"/>
                  </a:cubicBezTo>
                  <a:cubicBezTo>
                    <a:pt x="1727937" y="263853"/>
                    <a:pt x="1722997" y="263693"/>
                    <a:pt x="1680926" y="263693"/>
                  </a:cubicBezTo>
                  <a:close/>
                  <a:moveTo>
                    <a:pt x="1042627" y="263693"/>
                  </a:moveTo>
                  <a:cubicBezTo>
                    <a:pt x="1000556" y="263693"/>
                    <a:pt x="995457" y="263853"/>
                    <a:pt x="978724" y="264650"/>
                  </a:cubicBezTo>
                  <a:cubicBezTo>
                    <a:pt x="963425" y="265446"/>
                    <a:pt x="955139" y="267996"/>
                    <a:pt x="949401" y="270068"/>
                  </a:cubicBezTo>
                  <a:cubicBezTo>
                    <a:pt x="942708" y="272617"/>
                    <a:pt x="936493" y="276601"/>
                    <a:pt x="931394" y="281860"/>
                  </a:cubicBezTo>
                  <a:cubicBezTo>
                    <a:pt x="926135" y="287119"/>
                    <a:pt x="922151" y="293175"/>
                    <a:pt x="919601" y="300028"/>
                  </a:cubicBezTo>
                  <a:cubicBezTo>
                    <a:pt x="917370" y="305605"/>
                    <a:pt x="914820" y="314051"/>
                    <a:pt x="914183" y="329350"/>
                  </a:cubicBezTo>
                  <a:cubicBezTo>
                    <a:pt x="913386" y="345923"/>
                    <a:pt x="913227" y="351023"/>
                    <a:pt x="913227" y="393094"/>
                  </a:cubicBezTo>
                  <a:cubicBezTo>
                    <a:pt x="913227" y="435165"/>
                    <a:pt x="913386" y="440264"/>
                    <a:pt x="914183" y="456838"/>
                  </a:cubicBezTo>
                  <a:cubicBezTo>
                    <a:pt x="914820" y="472296"/>
                    <a:pt x="917370" y="480583"/>
                    <a:pt x="919601" y="486160"/>
                  </a:cubicBezTo>
                  <a:cubicBezTo>
                    <a:pt x="922151" y="493013"/>
                    <a:pt x="926135" y="499228"/>
                    <a:pt x="931394" y="504327"/>
                  </a:cubicBezTo>
                  <a:cubicBezTo>
                    <a:pt x="936493" y="509586"/>
                    <a:pt x="942708" y="513571"/>
                    <a:pt x="949401" y="516120"/>
                  </a:cubicBezTo>
                  <a:cubicBezTo>
                    <a:pt x="955139" y="518351"/>
                    <a:pt x="963425" y="520901"/>
                    <a:pt x="978724" y="521538"/>
                  </a:cubicBezTo>
                  <a:cubicBezTo>
                    <a:pt x="995457" y="522335"/>
                    <a:pt x="1000397" y="522495"/>
                    <a:pt x="1042627" y="522495"/>
                  </a:cubicBezTo>
                  <a:cubicBezTo>
                    <a:pt x="1084698" y="522495"/>
                    <a:pt x="1089638" y="522335"/>
                    <a:pt x="1106371" y="521538"/>
                  </a:cubicBezTo>
                  <a:cubicBezTo>
                    <a:pt x="1121670" y="520901"/>
                    <a:pt x="1130116" y="518351"/>
                    <a:pt x="1135693" y="516120"/>
                  </a:cubicBezTo>
                  <a:cubicBezTo>
                    <a:pt x="1149398" y="510861"/>
                    <a:pt x="1160235" y="500025"/>
                    <a:pt x="1165653" y="486160"/>
                  </a:cubicBezTo>
                  <a:cubicBezTo>
                    <a:pt x="1167725" y="480583"/>
                    <a:pt x="1170274" y="472296"/>
                    <a:pt x="1170912" y="456838"/>
                  </a:cubicBezTo>
                  <a:cubicBezTo>
                    <a:pt x="1171709" y="440264"/>
                    <a:pt x="1172028" y="435165"/>
                    <a:pt x="1172028" y="393094"/>
                  </a:cubicBezTo>
                  <a:cubicBezTo>
                    <a:pt x="1172028" y="351023"/>
                    <a:pt x="1171709" y="345923"/>
                    <a:pt x="1170912" y="329350"/>
                  </a:cubicBezTo>
                  <a:cubicBezTo>
                    <a:pt x="1170274" y="314051"/>
                    <a:pt x="1167725" y="305605"/>
                    <a:pt x="1165653" y="300028"/>
                  </a:cubicBezTo>
                  <a:cubicBezTo>
                    <a:pt x="1163103" y="293175"/>
                    <a:pt x="1158960" y="287119"/>
                    <a:pt x="1153861" y="281860"/>
                  </a:cubicBezTo>
                  <a:cubicBezTo>
                    <a:pt x="1148602" y="276601"/>
                    <a:pt x="1142546" y="272617"/>
                    <a:pt x="1135693" y="270068"/>
                  </a:cubicBezTo>
                  <a:cubicBezTo>
                    <a:pt x="1130116" y="267996"/>
                    <a:pt x="1121670" y="265446"/>
                    <a:pt x="1106371" y="264650"/>
                  </a:cubicBezTo>
                  <a:cubicBezTo>
                    <a:pt x="1089638" y="263853"/>
                    <a:pt x="1084698" y="263693"/>
                    <a:pt x="1042627" y="263693"/>
                  </a:cubicBezTo>
                  <a:close/>
                  <a:moveTo>
                    <a:pt x="398594" y="263693"/>
                  </a:moveTo>
                  <a:cubicBezTo>
                    <a:pt x="356523" y="263693"/>
                    <a:pt x="351423" y="263853"/>
                    <a:pt x="334691" y="264650"/>
                  </a:cubicBezTo>
                  <a:cubicBezTo>
                    <a:pt x="319392" y="265446"/>
                    <a:pt x="311106" y="267996"/>
                    <a:pt x="305369" y="270068"/>
                  </a:cubicBezTo>
                  <a:cubicBezTo>
                    <a:pt x="298676" y="272617"/>
                    <a:pt x="292460" y="276601"/>
                    <a:pt x="287361" y="281860"/>
                  </a:cubicBezTo>
                  <a:cubicBezTo>
                    <a:pt x="282102" y="287119"/>
                    <a:pt x="278118" y="293175"/>
                    <a:pt x="275568" y="300028"/>
                  </a:cubicBezTo>
                  <a:cubicBezTo>
                    <a:pt x="273337" y="305605"/>
                    <a:pt x="270787" y="314051"/>
                    <a:pt x="270150" y="329350"/>
                  </a:cubicBezTo>
                  <a:cubicBezTo>
                    <a:pt x="269353" y="345923"/>
                    <a:pt x="269194" y="351023"/>
                    <a:pt x="269194" y="393094"/>
                  </a:cubicBezTo>
                  <a:cubicBezTo>
                    <a:pt x="269194" y="435165"/>
                    <a:pt x="269353" y="440264"/>
                    <a:pt x="270150" y="456838"/>
                  </a:cubicBezTo>
                  <a:cubicBezTo>
                    <a:pt x="270787" y="472296"/>
                    <a:pt x="273337" y="480583"/>
                    <a:pt x="275568" y="486160"/>
                  </a:cubicBezTo>
                  <a:cubicBezTo>
                    <a:pt x="278118" y="493013"/>
                    <a:pt x="282102" y="499228"/>
                    <a:pt x="287361" y="504327"/>
                  </a:cubicBezTo>
                  <a:cubicBezTo>
                    <a:pt x="292460" y="509586"/>
                    <a:pt x="298676" y="513571"/>
                    <a:pt x="305369" y="516120"/>
                  </a:cubicBezTo>
                  <a:cubicBezTo>
                    <a:pt x="311106" y="518351"/>
                    <a:pt x="319392" y="520901"/>
                    <a:pt x="334691" y="521538"/>
                  </a:cubicBezTo>
                  <a:cubicBezTo>
                    <a:pt x="351423" y="522335"/>
                    <a:pt x="356364" y="522495"/>
                    <a:pt x="398594" y="522495"/>
                  </a:cubicBezTo>
                  <a:cubicBezTo>
                    <a:pt x="440665" y="522495"/>
                    <a:pt x="445605" y="522335"/>
                    <a:pt x="462338" y="521538"/>
                  </a:cubicBezTo>
                  <a:cubicBezTo>
                    <a:pt x="477637" y="520901"/>
                    <a:pt x="486083" y="518351"/>
                    <a:pt x="491660" y="516120"/>
                  </a:cubicBezTo>
                  <a:cubicBezTo>
                    <a:pt x="505365" y="510861"/>
                    <a:pt x="516202" y="500025"/>
                    <a:pt x="521620" y="486160"/>
                  </a:cubicBezTo>
                  <a:cubicBezTo>
                    <a:pt x="523692" y="480583"/>
                    <a:pt x="526241" y="472296"/>
                    <a:pt x="526879" y="456838"/>
                  </a:cubicBezTo>
                  <a:cubicBezTo>
                    <a:pt x="527676" y="440264"/>
                    <a:pt x="527995" y="435165"/>
                    <a:pt x="527995" y="393094"/>
                  </a:cubicBezTo>
                  <a:cubicBezTo>
                    <a:pt x="527995" y="351023"/>
                    <a:pt x="527676" y="345923"/>
                    <a:pt x="526879" y="329350"/>
                  </a:cubicBezTo>
                  <a:cubicBezTo>
                    <a:pt x="526241" y="314051"/>
                    <a:pt x="523692" y="305605"/>
                    <a:pt x="521620" y="300028"/>
                  </a:cubicBezTo>
                  <a:cubicBezTo>
                    <a:pt x="519070" y="293175"/>
                    <a:pt x="514927" y="287119"/>
                    <a:pt x="509828" y="281860"/>
                  </a:cubicBezTo>
                  <a:cubicBezTo>
                    <a:pt x="504569" y="276601"/>
                    <a:pt x="498513" y="272617"/>
                    <a:pt x="491660" y="270068"/>
                  </a:cubicBezTo>
                  <a:cubicBezTo>
                    <a:pt x="486083" y="267996"/>
                    <a:pt x="477637" y="265446"/>
                    <a:pt x="462338" y="264650"/>
                  </a:cubicBezTo>
                  <a:cubicBezTo>
                    <a:pt x="445605" y="263853"/>
                    <a:pt x="440665" y="263693"/>
                    <a:pt x="398594" y="263693"/>
                  </a:cubicBezTo>
                  <a:close/>
                  <a:moveTo>
                    <a:pt x="2956971" y="235216"/>
                  </a:moveTo>
                  <a:cubicBezTo>
                    <a:pt x="2999761" y="235216"/>
                    <a:pt x="3005011" y="235534"/>
                    <a:pt x="3021872" y="236171"/>
                  </a:cubicBezTo>
                  <a:cubicBezTo>
                    <a:pt x="3038575" y="236966"/>
                    <a:pt x="3050028" y="239512"/>
                    <a:pt x="3060050" y="243490"/>
                  </a:cubicBezTo>
                  <a:cubicBezTo>
                    <a:pt x="3070549" y="247309"/>
                    <a:pt x="3080093" y="253674"/>
                    <a:pt x="3088046" y="261630"/>
                  </a:cubicBezTo>
                  <a:cubicBezTo>
                    <a:pt x="3096000" y="269586"/>
                    <a:pt x="3102204" y="279133"/>
                    <a:pt x="3106180" y="289475"/>
                  </a:cubicBezTo>
                  <a:cubicBezTo>
                    <a:pt x="3109998" y="299500"/>
                    <a:pt x="3112703" y="311116"/>
                    <a:pt x="3113498" y="327823"/>
                  </a:cubicBezTo>
                  <a:cubicBezTo>
                    <a:pt x="3114293" y="344689"/>
                    <a:pt x="3114293" y="350099"/>
                    <a:pt x="3114293" y="392743"/>
                  </a:cubicBezTo>
                  <a:cubicBezTo>
                    <a:pt x="3114293" y="435546"/>
                    <a:pt x="3114293" y="440956"/>
                    <a:pt x="3113498" y="457663"/>
                  </a:cubicBezTo>
                  <a:cubicBezTo>
                    <a:pt x="3112703" y="474530"/>
                    <a:pt x="3109998" y="485827"/>
                    <a:pt x="3106180" y="496011"/>
                  </a:cubicBezTo>
                  <a:cubicBezTo>
                    <a:pt x="3097909" y="517174"/>
                    <a:pt x="3081207" y="533881"/>
                    <a:pt x="3060050" y="541996"/>
                  </a:cubicBezTo>
                  <a:cubicBezTo>
                    <a:pt x="3050028" y="545974"/>
                    <a:pt x="3038575" y="548679"/>
                    <a:pt x="3021872" y="549316"/>
                  </a:cubicBezTo>
                  <a:cubicBezTo>
                    <a:pt x="3005011" y="550111"/>
                    <a:pt x="2999761" y="550270"/>
                    <a:pt x="2956971" y="550270"/>
                  </a:cubicBezTo>
                  <a:cubicBezTo>
                    <a:pt x="2914181" y="550270"/>
                    <a:pt x="2908772" y="550111"/>
                    <a:pt x="2892070" y="549316"/>
                  </a:cubicBezTo>
                  <a:cubicBezTo>
                    <a:pt x="2875208" y="548679"/>
                    <a:pt x="2863754" y="545974"/>
                    <a:pt x="2853892" y="541996"/>
                  </a:cubicBezTo>
                  <a:cubicBezTo>
                    <a:pt x="2843234" y="538018"/>
                    <a:pt x="2833690" y="531972"/>
                    <a:pt x="2825895" y="523857"/>
                  </a:cubicBezTo>
                  <a:cubicBezTo>
                    <a:pt x="2817782" y="516060"/>
                    <a:pt x="2811738" y="506513"/>
                    <a:pt x="2807761" y="496011"/>
                  </a:cubicBezTo>
                  <a:cubicBezTo>
                    <a:pt x="2803784" y="485827"/>
                    <a:pt x="2801080" y="474530"/>
                    <a:pt x="2800284" y="457663"/>
                  </a:cubicBezTo>
                  <a:cubicBezTo>
                    <a:pt x="2799648" y="440956"/>
                    <a:pt x="2799489" y="435546"/>
                    <a:pt x="2799489" y="392743"/>
                  </a:cubicBezTo>
                  <a:cubicBezTo>
                    <a:pt x="2799489" y="350099"/>
                    <a:pt x="2799648" y="344689"/>
                    <a:pt x="2800284" y="327823"/>
                  </a:cubicBezTo>
                  <a:cubicBezTo>
                    <a:pt x="2801080" y="311116"/>
                    <a:pt x="2803784" y="299500"/>
                    <a:pt x="2807602" y="289475"/>
                  </a:cubicBezTo>
                  <a:cubicBezTo>
                    <a:pt x="2811738" y="279133"/>
                    <a:pt x="2817782" y="269586"/>
                    <a:pt x="2825895" y="261630"/>
                  </a:cubicBezTo>
                  <a:cubicBezTo>
                    <a:pt x="2833690" y="253674"/>
                    <a:pt x="2843234" y="247309"/>
                    <a:pt x="2853733" y="243490"/>
                  </a:cubicBezTo>
                  <a:cubicBezTo>
                    <a:pt x="2863754" y="239512"/>
                    <a:pt x="2875208" y="236966"/>
                    <a:pt x="2892070" y="236171"/>
                  </a:cubicBezTo>
                  <a:cubicBezTo>
                    <a:pt x="2908772" y="235534"/>
                    <a:pt x="2914181" y="235216"/>
                    <a:pt x="2956971" y="235216"/>
                  </a:cubicBezTo>
                  <a:close/>
                  <a:moveTo>
                    <a:pt x="2318813" y="235216"/>
                  </a:moveTo>
                  <a:cubicBezTo>
                    <a:pt x="2361603" y="235216"/>
                    <a:pt x="2366852" y="235534"/>
                    <a:pt x="2383714" y="236171"/>
                  </a:cubicBezTo>
                  <a:cubicBezTo>
                    <a:pt x="2400417" y="236966"/>
                    <a:pt x="2411870" y="239512"/>
                    <a:pt x="2421892" y="243490"/>
                  </a:cubicBezTo>
                  <a:cubicBezTo>
                    <a:pt x="2432390" y="247309"/>
                    <a:pt x="2441935" y="253674"/>
                    <a:pt x="2449888" y="261630"/>
                  </a:cubicBezTo>
                  <a:cubicBezTo>
                    <a:pt x="2457842" y="269586"/>
                    <a:pt x="2464046" y="279133"/>
                    <a:pt x="2468022" y="289475"/>
                  </a:cubicBezTo>
                  <a:cubicBezTo>
                    <a:pt x="2471840" y="299500"/>
                    <a:pt x="2474545" y="311116"/>
                    <a:pt x="2475340" y="327823"/>
                  </a:cubicBezTo>
                  <a:cubicBezTo>
                    <a:pt x="2476135" y="344689"/>
                    <a:pt x="2476135" y="350099"/>
                    <a:pt x="2476135" y="392743"/>
                  </a:cubicBezTo>
                  <a:cubicBezTo>
                    <a:pt x="2476135" y="435546"/>
                    <a:pt x="2476135" y="440956"/>
                    <a:pt x="2475340" y="457663"/>
                  </a:cubicBezTo>
                  <a:cubicBezTo>
                    <a:pt x="2474545" y="474530"/>
                    <a:pt x="2471840" y="485827"/>
                    <a:pt x="2468022" y="496011"/>
                  </a:cubicBezTo>
                  <a:cubicBezTo>
                    <a:pt x="2459751" y="517174"/>
                    <a:pt x="2443048" y="533881"/>
                    <a:pt x="2421892" y="541996"/>
                  </a:cubicBezTo>
                  <a:cubicBezTo>
                    <a:pt x="2411870" y="545974"/>
                    <a:pt x="2400417" y="548679"/>
                    <a:pt x="2383714" y="549316"/>
                  </a:cubicBezTo>
                  <a:cubicBezTo>
                    <a:pt x="2366852" y="550111"/>
                    <a:pt x="2361603" y="550270"/>
                    <a:pt x="2318813" y="550270"/>
                  </a:cubicBezTo>
                  <a:cubicBezTo>
                    <a:pt x="2276023" y="550270"/>
                    <a:pt x="2270614" y="550111"/>
                    <a:pt x="2253911" y="549316"/>
                  </a:cubicBezTo>
                  <a:cubicBezTo>
                    <a:pt x="2237050" y="548679"/>
                    <a:pt x="2225596" y="545974"/>
                    <a:pt x="2215734" y="541996"/>
                  </a:cubicBezTo>
                  <a:cubicBezTo>
                    <a:pt x="2205076" y="538018"/>
                    <a:pt x="2195532" y="531972"/>
                    <a:pt x="2187737" y="523857"/>
                  </a:cubicBezTo>
                  <a:cubicBezTo>
                    <a:pt x="2179624" y="516060"/>
                    <a:pt x="2173579" y="506513"/>
                    <a:pt x="2169603" y="496011"/>
                  </a:cubicBezTo>
                  <a:cubicBezTo>
                    <a:pt x="2165626" y="485827"/>
                    <a:pt x="2162922" y="474530"/>
                    <a:pt x="2162126" y="457663"/>
                  </a:cubicBezTo>
                  <a:cubicBezTo>
                    <a:pt x="2161490" y="440956"/>
                    <a:pt x="2161331" y="435546"/>
                    <a:pt x="2161331" y="392743"/>
                  </a:cubicBezTo>
                  <a:cubicBezTo>
                    <a:pt x="2161331" y="350099"/>
                    <a:pt x="2161490" y="344689"/>
                    <a:pt x="2162126" y="327823"/>
                  </a:cubicBezTo>
                  <a:cubicBezTo>
                    <a:pt x="2162922" y="311116"/>
                    <a:pt x="2165626" y="299500"/>
                    <a:pt x="2169444" y="289475"/>
                  </a:cubicBezTo>
                  <a:cubicBezTo>
                    <a:pt x="2173579" y="279133"/>
                    <a:pt x="2179624" y="269586"/>
                    <a:pt x="2187737" y="261630"/>
                  </a:cubicBezTo>
                  <a:cubicBezTo>
                    <a:pt x="2195532" y="253674"/>
                    <a:pt x="2205076" y="247309"/>
                    <a:pt x="2215575" y="243490"/>
                  </a:cubicBezTo>
                  <a:cubicBezTo>
                    <a:pt x="2225596" y="239512"/>
                    <a:pt x="2237050" y="236966"/>
                    <a:pt x="2253911" y="236171"/>
                  </a:cubicBezTo>
                  <a:cubicBezTo>
                    <a:pt x="2270614" y="235534"/>
                    <a:pt x="2276023" y="235216"/>
                    <a:pt x="2318813" y="235216"/>
                  </a:cubicBezTo>
                  <a:close/>
                  <a:moveTo>
                    <a:pt x="1680655" y="235216"/>
                  </a:moveTo>
                  <a:cubicBezTo>
                    <a:pt x="1723445" y="235216"/>
                    <a:pt x="1728694" y="235534"/>
                    <a:pt x="1745556" y="236171"/>
                  </a:cubicBezTo>
                  <a:cubicBezTo>
                    <a:pt x="1762259" y="236966"/>
                    <a:pt x="1773712" y="239512"/>
                    <a:pt x="1783734" y="243490"/>
                  </a:cubicBezTo>
                  <a:cubicBezTo>
                    <a:pt x="1794232" y="247309"/>
                    <a:pt x="1803777" y="253674"/>
                    <a:pt x="1811730" y="261630"/>
                  </a:cubicBezTo>
                  <a:cubicBezTo>
                    <a:pt x="1819684" y="269586"/>
                    <a:pt x="1825888" y="279133"/>
                    <a:pt x="1829864" y="289475"/>
                  </a:cubicBezTo>
                  <a:cubicBezTo>
                    <a:pt x="1833682" y="299500"/>
                    <a:pt x="1836387" y="311116"/>
                    <a:pt x="1837182" y="327823"/>
                  </a:cubicBezTo>
                  <a:cubicBezTo>
                    <a:pt x="1837977" y="344689"/>
                    <a:pt x="1837977" y="350099"/>
                    <a:pt x="1837977" y="392743"/>
                  </a:cubicBezTo>
                  <a:cubicBezTo>
                    <a:pt x="1837977" y="435546"/>
                    <a:pt x="1837977" y="440956"/>
                    <a:pt x="1837182" y="457663"/>
                  </a:cubicBezTo>
                  <a:cubicBezTo>
                    <a:pt x="1836387" y="474530"/>
                    <a:pt x="1833682" y="485827"/>
                    <a:pt x="1829864" y="496011"/>
                  </a:cubicBezTo>
                  <a:cubicBezTo>
                    <a:pt x="1821593" y="517174"/>
                    <a:pt x="1804890" y="533881"/>
                    <a:pt x="1783734" y="541996"/>
                  </a:cubicBezTo>
                  <a:cubicBezTo>
                    <a:pt x="1773712" y="545974"/>
                    <a:pt x="1762259" y="548679"/>
                    <a:pt x="1745556" y="549316"/>
                  </a:cubicBezTo>
                  <a:cubicBezTo>
                    <a:pt x="1728694" y="550111"/>
                    <a:pt x="1723445" y="550270"/>
                    <a:pt x="1680655" y="550270"/>
                  </a:cubicBezTo>
                  <a:cubicBezTo>
                    <a:pt x="1637865" y="550270"/>
                    <a:pt x="1632456" y="550111"/>
                    <a:pt x="1615753" y="549316"/>
                  </a:cubicBezTo>
                  <a:cubicBezTo>
                    <a:pt x="1598892" y="548679"/>
                    <a:pt x="1587438" y="545974"/>
                    <a:pt x="1577576" y="541996"/>
                  </a:cubicBezTo>
                  <a:cubicBezTo>
                    <a:pt x="1566918" y="538018"/>
                    <a:pt x="1557374" y="531972"/>
                    <a:pt x="1549579" y="523857"/>
                  </a:cubicBezTo>
                  <a:cubicBezTo>
                    <a:pt x="1541466" y="516060"/>
                    <a:pt x="1535421" y="506513"/>
                    <a:pt x="1531445" y="496011"/>
                  </a:cubicBezTo>
                  <a:cubicBezTo>
                    <a:pt x="1527468" y="485827"/>
                    <a:pt x="1524764" y="474530"/>
                    <a:pt x="1523968" y="457663"/>
                  </a:cubicBezTo>
                  <a:cubicBezTo>
                    <a:pt x="1523332" y="440956"/>
                    <a:pt x="1523173" y="435546"/>
                    <a:pt x="1523173" y="392743"/>
                  </a:cubicBezTo>
                  <a:cubicBezTo>
                    <a:pt x="1523173" y="350099"/>
                    <a:pt x="1523332" y="344689"/>
                    <a:pt x="1523968" y="327823"/>
                  </a:cubicBezTo>
                  <a:cubicBezTo>
                    <a:pt x="1524764" y="311116"/>
                    <a:pt x="1527468" y="299500"/>
                    <a:pt x="1531286" y="289475"/>
                  </a:cubicBezTo>
                  <a:cubicBezTo>
                    <a:pt x="1535421" y="279133"/>
                    <a:pt x="1541466" y="269586"/>
                    <a:pt x="1549579" y="261630"/>
                  </a:cubicBezTo>
                  <a:cubicBezTo>
                    <a:pt x="1557374" y="253674"/>
                    <a:pt x="1566918" y="247309"/>
                    <a:pt x="1577417" y="243490"/>
                  </a:cubicBezTo>
                  <a:cubicBezTo>
                    <a:pt x="1587438" y="239512"/>
                    <a:pt x="1598892" y="236966"/>
                    <a:pt x="1615753" y="236171"/>
                  </a:cubicBezTo>
                  <a:cubicBezTo>
                    <a:pt x="1632456" y="235534"/>
                    <a:pt x="1637865" y="235216"/>
                    <a:pt x="1680655" y="235216"/>
                  </a:cubicBezTo>
                  <a:close/>
                  <a:moveTo>
                    <a:pt x="1042356" y="235216"/>
                  </a:moveTo>
                  <a:cubicBezTo>
                    <a:pt x="1085146" y="235216"/>
                    <a:pt x="1090395" y="235534"/>
                    <a:pt x="1107257" y="236171"/>
                  </a:cubicBezTo>
                  <a:cubicBezTo>
                    <a:pt x="1123960" y="236966"/>
                    <a:pt x="1135413" y="239512"/>
                    <a:pt x="1145435" y="243490"/>
                  </a:cubicBezTo>
                  <a:cubicBezTo>
                    <a:pt x="1155933" y="247309"/>
                    <a:pt x="1165478" y="253674"/>
                    <a:pt x="1173431" y="261630"/>
                  </a:cubicBezTo>
                  <a:cubicBezTo>
                    <a:pt x="1181385" y="269586"/>
                    <a:pt x="1187589" y="279133"/>
                    <a:pt x="1191565" y="289475"/>
                  </a:cubicBezTo>
                  <a:cubicBezTo>
                    <a:pt x="1195383" y="299500"/>
                    <a:pt x="1198088" y="311116"/>
                    <a:pt x="1198883" y="327823"/>
                  </a:cubicBezTo>
                  <a:cubicBezTo>
                    <a:pt x="1199678" y="344689"/>
                    <a:pt x="1199678" y="350099"/>
                    <a:pt x="1199678" y="392743"/>
                  </a:cubicBezTo>
                  <a:cubicBezTo>
                    <a:pt x="1199678" y="435546"/>
                    <a:pt x="1199678" y="440956"/>
                    <a:pt x="1198883" y="457663"/>
                  </a:cubicBezTo>
                  <a:cubicBezTo>
                    <a:pt x="1198088" y="474530"/>
                    <a:pt x="1195383" y="485827"/>
                    <a:pt x="1191565" y="496011"/>
                  </a:cubicBezTo>
                  <a:cubicBezTo>
                    <a:pt x="1183294" y="517174"/>
                    <a:pt x="1166591" y="533881"/>
                    <a:pt x="1145435" y="541996"/>
                  </a:cubicBezTo>
                  <a:cubicBezTo>
                    <a:pt x="1135413" y="545974"/>
                    <a:pt x="1123960" y="548679"/>
                    <a:pt x="1107257" y="549316"/>
                  </a:cubicBezTo>
                  <a:cubicBezTo>
                    <a:pt x="1090395" y="550111"/>
                    <a:pt x="1085146" y="550270"/>
                    <a:pt x="1042356" y="550270"/>
                  </a:cubicBezTo>
                  <a:cubicBezTo>
                    <a:pt x="999566" y="550270"/>
                    <a:pt x="994157" y="550111"/>
                    <a:pt x="977454" y="549316"/>
                  </a:cubicBezTo>
                  <a:cubicBezTo>
                    <a:pt x="960593" y="548679"/>
                    <a:pt x="949139" y="545974"/>
                    <a:pt x="939277" y="541996"/>
                  </a:cubicBezTo>
                  <a:cubicBezTo>
                    <a:pt x="928619" y="538018"/>
                    <a:pt x="919075" y="531972"/>
                    <a:pt x="911280" y="523857"/>
                  </a:cubicBezTo>
                  <a:cubicBezTo>
                    <a:pt x="903167" y="516060"/>
                    <a:pt x="897122" y="506513"/>
                    <a:pt x="893146" y="496011"/>
                  </a:cubicBezTo>
                  <a:cubicBezTo>
                    <a:pt x="889169" y="485827"/>
                    <a:pt x="886465" y="474530"/>
                    <a:pt x="885669" y="457663"/>
                  </a:cubicBezTo>
                  <a:cubicBezTo>
                    <a:pt x="885033" y="440956"/>
                    <a:pt x="884874" y="435546"/>
                    <a:pt x="884874" y="392743"/>
                  </a:cubicBezTo>
                  <a:cubicBezTo>
                    <a:pt x="884874" y="350099"/>
                    <a:pt x="885033" y="344689"/>
                    <a:pt x="885669" y="327823"/>
                  </a:cubicBezTo>
                  <a:cubicBezTo>
                    <a:pt x="886465" y="311116"/>
                    <a:pt x="889169" y="299500"/>
                    <a:pt x="892987" y="289475"/>
                  </a:cubicBezTo>
                  <a:cubicBezTo>
                    <a:pt x="897122" y="279133"/>
                    <a:pt x="903167" y="269586"/>
                    <a:pt x="911280" y="261630"/>
                  </a:cubicBezTo>
                  <a:cubicBezTo>
                    <a:pt x="919075" y="253674"/>
                    <a:pt x="928619" y="247309"/>
                    <a:pt x="939118" y="243490"/>
                  </a:cubicBezTo>
                  <a:cubicBezTo>
                    <a:pt x="949139" y="239512"/>
                    <a:pt x="960593" y="236966"/>
                    <a:pt x="977454" y="236171"/>
                  </a:cubicBezTo>
                  <a:cubicBezTo>
                    <a:pt x="994157" y="235534"/>
                    <a:pt x="999566" y="235216"/>
                    <a:pt x="1042356" y="235216"/>
                  </a:cubicBezTo>
                  <a:close/>
                  <a:moveTo>
                    <a:pt x="398323" y="235216"/>
                  </a:moveTo>
                  <a:cubicBezTo>
                    <a:pt x="441113" y="235216"/>
                    <a:pt x="446362" y="235534"/>
                    <a:pt x="463224" y="236171"/>
                  </a:cubicBezTo>
                  <a:cubicBezTo>
                    <a:pt x="479927" y="236966"/>
                    <a:pt x="491380" y="239512"/>
                    <a:pt x="501402" y="243490"/>
                  </a:cubicBezTo>
                  <a:cubicBezTo>
                    <a:pt x="511900" y="247309"/>
                    <a:pt x="521445" y="253674"/>
                    <a:pt x="529398" y="261630"/>
                  </a:cubicBezTo>
                  <a:cubicBezTo>
                    <a:pt x="537352" y="269586"/>
                    <a:pt x="543556" y="279133"/>
                    <a:pt x="547532" y="289475"/>
                  </a:cubicBezTo>
                  <a:cubicBezTo>
                    <a:pt x="551350" y="299500"/>
                    <a:pt x="554055" y="311116"/>
                    <a:pt x="554850" y="327823"/>
                  </a:cubicBezTo>
                  <a:cubicBezTo>
                    <a:pt x="555645" y="344689"/>
                    <a:pt x="555645" y="350099"/>
                    <a:pt x="555645" y="392743"/>
                  </a:cubicBezTo>
                  <a:cubicBezTo>
                    <a:pt x="555645" y="435546"/>
                    <a:pt x="555645" y="440956"/>
                    <a:pt x="554850" y="457663"/>
                  </a:cubicBezTo>
                  <a:cubicBezTo>
                    <a:pt x="554055" y="474530"/>
                    <a:pt x="551350" y="485827"/>
                    <a:pt x="547532" y="496011"/>
                  </a:cubicBezTo>
                  <a:cubicBezTo>
                    <a:pt x="539261" y="517174"/>
                    <a:pt x="522558" y="533881"/>
                    <a:pt x="501402" y="541996"/>
                  </a:cubicBezTo>
                  <a:cubicBezTo>
                    <a:pt x="491380" y="545974"/>
                    <a:pt x="479927" y="548679"/>
                    <a:pt x="463224" y="549316"/>
                  </a:cubicBezTo>
                  <a:cubicBezTo>
                    <a:pt x="446362" y="550111"/>
                    <a:pt x="441113" y="550270"/>
                    <a:pt x="398323" y="550270"/>
                  </a:cubicBezTo>
                  <a:cubicBezTo>
                    <a:pt x="355533" y="550270"/>
                    <a:pt x="350124" y="550111"/>
                    <a:pt x="333422" y="549316"/>
                  </a:cubicBezTo>
                  <a:cubicBezTo>
                    <a:pt x="316559" y="548679"/>
                    <a:pt x="305106" y="545974"/>
                    <a:pt x="295244" y="541996"/>
                  </a:cubicBezTo>
                  <a:cubicBezTo>
                    <a:pt x="284586" y="538018"/>
                    <a:pt x="275042" y="531972"/>
                    <a:pt x="267247" y="523857"/>
                  </a:cubicBezTo>
                  <a:cubicBezTo>
                    <a:pt x="259134" y="516060"/>
                    <a:pt x="253090" y="506513"/>
                    <a:pt x="249113" y="496011"/>
                  </a:cubicBezTo>
                  <a:cubicBezTo>
                    <a:pt x="245136" y="485827"/>
                    <a:pt x="242432" y="474530"/>
                    <a:pt x="241636" y="457663"/>
                  </a:cubicBezTo>
                  <a:cubicBezTo>
                    <a:pt x="241000" y="440956"/>
                    <a:pt x="240841" y="435546"/>
                    <a:pt x="240841" y="392743"/>
                  </a:cubicBezTo>
                  <a:cubicBezTo>
                    <a:pt x="240841" y="350099"/>
                    <a:pt x="241000" y="344689"/>
                    <a:pt x="241636" y="327823"/>
                  </a:cubicBezTo>
                  <a:cubicBezTo>
                    <a:pt x="242432" y="311116"/>
                    <a:pt x="245136" y="299500"/>
                    <a:pt x="248954" y="289475"/>
                  </a:cubicBezTo>
                  <a:cubicBezTo>
                    <a:pt x="253090" y="279133"/>
                    <a:pt x="259134" y="269586"/>
                    <a:pt x="267247" y="261630"/>
                  </a:cubicBezTo>
                  <a:cubicBezTo>
                    <a:pt x="275042" y="253674"/>
                    <a:pt x="284586" y="247309"/>
                    <a:pt x="295085" y="243490"/>
                  </a:cubicBezTo>
                  <a:cubicBezTo>
                    <a:pt x="305106" y="239512"/>
                    <a:pt x="316559" y="236966"/>
                    <a:pt x="333422" y="236171"/>
                  </a:cubicBezTo>
                  <a:cubicBezTo>
                    <a:pt x="350124" y="235534"/>
                    <a:pt x="355533" y="235216"/>
                    <a:pt x="398323" y="235216"/>
                  </a:cubicBezTo>
                  <a:close/>
                  <a:moveTo>
                    <a:pt x="2956971" y="118423"/>
                  </a:moveTo>
                  <a:cubicBezTo>
                    <a:pt x="2805534" y="118423"/>
                    <a:pt x="2682571" y="241263"/>
                    <a:pt x="2682571" y="392743"/>
                  </a:cubicBezTo>
                  <a:cubicBezTo>
                    <a:pt x="2682571" y="544224"/>
                    <a:pt x="2805534" y="667063"/>
                    <a:pt x="2956971" y="667063"/>
                  </a:cubicBezTo>
                  <a:cubicBezTo>
                    <a:pt x="3108408" y="667063"/>
                    <a:pt x="3231211" y="544224"/>
                    <a:pt x="3231211" y="392743"/>
                  </a:cubicBezTo>
                  <a:cubicBezTo>
                    <a:pt x="3231211" y="241263"/>
                    <a:pt x="3108408" y="118423"/>
                    <a:pt x="2956971" y="118423"/>
                  </a:cubicBezTo>
                  <a:close/>
                  <a:moveTo>
                    <a:pt x="2318813" y="118423"/>
                  </a:moveTo>
                  <a:cubicBezTo>
                    <a:pt x="2167376" y="118423"/>
                    <a:pt x="2044413" y="241263"/>
                    <a:pt x="2044413" y="392743"/>
                  </a:cubicBezTo>
                  <a:cubicBezTo>
                    <a:pt x="2044413" y="544224"/>
                    <a:pt x="2167376" y="667063"/>
                    <a:pt x="2318813" y="667063"/>
                  </a:cubicBezTo>
                  <a:cubicBezTo>
                    <a:pt x="2470250" y="667063"/>
                    <a:pt x="2593053" y="544224"/>
                    <a:pt x="2593053" y="392743"/>
                  </a:cubicBezTo>
                  <a:cubicBezTo>
                    <a:pt x="2593053" y="241263"/>
                    <a:pt x="2470250" y="118423"/>
                    <a:pt x="2318813" y="118423"/>
                  </a:cubicBezTo>
                  <a:close/>
                  <a:moveTo>
                    <a:pt x="1680655" y="118423"/>
                  </a:moveTo>
                  <a:cubicBezTo>
                    <a:pt x="1529218" y="118423"/>
                    <a:pt x="1406255" y="241263"/>
                    <a:pt x="1406255" y="392743"/>
                  </a:cubicBezTo>
                  <a:cubicBezTo>
                    <a:pt x="1406255" y="544224"/>
                    <a:pt x="1529218" y="667063"/>
                    <a:pt x="1680655" y="667063"/>
                  </a:cubicBezTo>
                  <a:cubicBezTo>
                    <a:pt x="1832092" y="667063"/>
                    <a:pt x="1954895" y="544224"/>
                    <a:pt x="1954895" y="392743"/>
                  </a:cubicBezTo>
                  <a:cubicBezTo>
                    <a:pt x="1954895" y="241263"/>
                    <a:pt x="1832092" y="118423"/>
                    <a:pt x="1680655" y="118423"/>
                  </a:cubicBezTo>
                  <a:close/>
                  <a:moveTo>
                    <a:pt x="1042356" y="118423"/>
                  </a:moveTo>
                  <a:cubicBezTo>
                    <a:pt x="890919" y="118423"/>
                    <a:pt x="767956" y="241263"/>
                    <a:pt x="767956" y="392743"/>
                  </a:cubicBezTo>
                  <a:cubicBezTo>
                    <a:pt x="767956" y="544224"/>
                    <a:pt x="890919" y="667063"/>
                    <a:pt x="1042356" y="667063"/>
                  </a:cubicBezTo>
                  <a:cubicBezTo>
                    <a:pt x="1193793" y="667063"/>
                    <a:pt x="1316596" y="544224"/>
                    <a:pt x="1316596" y="392743"/>
                  </a:cubicBezTo>
                  <a:cubicBezTo>
                    <a:pt x="1316596" y="241263"/>
                    <a:pt x="1193793" y="118423"/>
                    <a:pt x="1042356" y="118423"/>
                  </a:cubicBezTo>
                  <a:close/>
                  <a:moveTo>
                    <a:pt x="398323" y="118423"/>
                  </a:moveTo>
                  <a:cubicBezTo>
                    <a:pt x="246886" y="118423"/>
                    <a:pt x="123923" y="241263"/>
                    <a:pt x="123923" y="392743"/>
                  </a:cubicBezTo>
                  <a:cubicBezTo>
                    <a:pt x="123923" y="544224"/>
                    <a:pt x="246886" y="667063"/>
                    <a:pt x="398323" y="667063"/>
                  </a:cubicBezTo>
                  <a:cubicBezTo>
                    <a:pt x="549760" y="667063"/>
                    <a:pt x="672563" y="544224"/>
                    <a:pt x="672563" y="392743"/>
                  </a:cubicBezTo>
                  <a:cubicBezTo>
                    <a:pt x="672563" y="241263"/>
                    <a:pt x="549760" y="118423"/>
                    <a:pt x="398323" y="118423"/>
                  </a:cubicBezTo>
                  <a:close/>
                  <a:moveTo>
                    <a:pt x="0" y="0"/>
                  </a:moveTo>
                  <a:lnTo>
                    <a:pt x="3344252" y="0"/>
                  </a:lnTo>
                  <a:lnTo>
                    <a:pt x="3344252" y="785485"/>
                  </a:lnTo>
                  <a:lnTo>
                    <a:pt x="0" y="78548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FE792F00-B449-814C-A295-878820D6EA0C}"/>
              </a:ext>
            </a:extLst>
          </p:cNvPr>
          <p:cNvGrpSpPr/>
          <p:nvPr/>
        </p:nvGrpSpPr>
        <p:grpSpPr>
          <a:xfrm>
            <a:off x="12761975" y="3915469"/>
            <a:ext cx="3344252" cy="785485"/>
            <a:chOff x="1520825" y="3915469"/>
            <a:chExt cx="3344252" cy="785485"/>
          </a:xfrm>
        </p:grpSpPr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C3D54865-E95E-9C4D-AFAB-6D1DBAE2D2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44748" y="4019915"/>
              <a:ext cx="3107126" cy="548478"/>
            </a:xfrm>
            <a:custGeom>
              <a:avLst/>
              <a:gdLst>
                <a:gd name="connsiteX0" fmla="*/ 2892024 w 3107126"/>
                <a:gd name="connsiteY0" fmla="*/ 149304 h 548478"/>
                <a:gd name="connsiteX1" fmla="*/ 2828988 w 3107126"/>
                <a:gd name="connsiteY1" fmla="*/ 212340 h 548478"/>
                <a:gd name="connsiteX2" fmla="*/ 2830613 w 3107126"/>
                <a:gd name="connsiteY2" fmla="*/ 226800 h 548478"/>
                <a:gd name="connsiteX3" fmla="*/ 2700479 w 3107126"/>
                <a:gd name="connsiteY3" fmla="*/ 160839 h 548478"/>
                <a:gd name="connsiteX4" fmla="*/ 2692031 w 3107126"/>
                <a:gd name="connsiteY4" fmla="*/ 192520 h 548478"/>
                <a:gd name="connsiteX5" fmla="*/ 2720137 w 3107126"/>
                <a:gd name="connsiteY5" fmla="*/ 244996 h 548478"/>
                <a:gd name="connsiteX6" fmla="*/ 2691544 w 3107126"/>
                <a:gd name="connsiteY6" fmla="*/ 237197 h 548478"/>
                <a:gd name="connsiteX7" fmla="*/ 2691381 w 3107126"/>
                <a:gd name="connsiteY7" fmla="*/ 238010 h 548478"/>
                <a:gd name="connsiteX8" fmla="*/ 2742070 w 3107126"/>
                <a:gd name="connsiteY8" fmla="*/ 299746 h 548478"/>
                <a:gd name="connsiteX9" fmla="*/ 2725498 w 3107126"/>
                <a:gd name="connsiteY9" fmla="*/ 302020 h 548478"/>
                <a:gd name="connsiteX10" fmla="*/ 2713639 w 3107126"/>
                <a:gd name="connsiteY10" fmla="*/ 300883 h 548478"/>
                <a:gd name="connsiteX11" fmla="*/ 2772613 w 3107126"/>
                <a:gd name="connsiteY11" fmla="*/ 344748 h 548478"/>
                <a:gd name="connsiteX12" fmla="*/ 2694143 w 3107126"/>
                <a:gd name="connsiteY12" fmla="*/ 371717 h 548478"/>
                <a:gd name="connsiteX13" fmla="*/ 2679034 w 3107126"/>
                <a:gd name="connsiteY13" fmla="*/ 370905 h 548478"/>
                <a:gd name="connsiteX14" fmla="*/ 2775862 w 3107126"/>
                <a:gd name="connsiteY14" fmla="*/ 399336 h 548478"/>
                <a:gd name="connsiteX15" fmla="*/ 2955385 w 3107126"/>
                <a:gd name="connsiteY15" fmla="*/ 219651 h 548478"/>
                <a:gd name="connsiteX16" fmla="*/ 2955385 w 3107126"/>
                <a:gd name="connsiteY16" fmla="*/ 211528 h 548478"/>
                <a:gd name="connsiteX17" fmla="*/ 2986740 w 3107126"/>
                <a:gd name="connsiteY17" fmla="*/ 178873 h 548478"/>
                <a:gd name="connsiteX18" fmla="*/ 2950511 w 3107126"/>
                <a:gd name="connsiteY18" fmla="*/ 188783 h 548478"/>
                <a:gd name="connsiteX19" fmla="*/ 2978292 w 3107126"/>
                <a:gd name="connsiteY19" fmla="*/ 153853 h 548478"/>
                <a:gd name="connsiteX20" fmla="*/ 2938163 w 3107126"/>
                <a:gd name="connsiteY20" fmla="*/ 169125 h 548478"/>
                <a:gd name="connsiteX21" fmla="*/ 2892024 w 3107126"/>
                <a:gd name="connsiteY21" fmla="*/ 149304 h 548478"/>
                <a:gd name="connsiteX22" fmla="*/ 2253866 w 3107126"/>
                <a:gd name="connsiteY22" fmla="*/ 149304 h 548478"/>
                <a:gd name="connsiteX23" fmla="*/ 2190830 w 3107126"/>
                <a:gd name="connsiteY23" fmla="*/ 212340 h 548478"/>
                <a:gd name="connsiteX24" fmla="*/ 2192454 w 3107126"/>
                <a:gd name="connsiteY24" fmla="*/ 226800 h 548478"/>
                <a:gd name="connsiteX25" fmla="*/ 2062321 w 3107126"/>
                <a:gd name="connsiteY25" fmla="*/ 160839 h 548478"/>
                <a:gd name="connsiteX26" fmla="*/ 2053873 w 3107126"/>
                <a:gd name="connsiteY26" fmla="*/ 192520 h 548478"/>
                <a:gd name="connsiteX27" fmla="*/ 2081979 w 3107126"/>
                <a:gd name="connsiteY27" fmla="*/ 244996 h 548478"/>
                <a:gd name="connsiteX28" fmla="*/ 2053385 w 3107126"/>
                <a:gd name="connsiteY28" fmla="*/ 237197 h 548478"/>
                <a:gd name="connsiteX29" fmla="*/ 2053223 w 3107126"/>
                <a:gd name="connsiteY29" fmla="*/ 238010 h 548478"/>
                <a:gd name="connsiteX30" fmla="*/ 2103912 w 3107126"/>
                <a:gd name="connsiteY30" fmla="*/ 299746 h 548478"/>
                <a:gd name="connsiteX31" fmla="*/ 2087340 w 3107126"/>
                <a:gd name="connsiteY31" fmla="*/ 302020 h 548478"/>
                <a:gd name="connsiteX32" fmla="*/ 2075481 w 3107126"/>
                <a:gd name="connsiteY32" fmla="*/ 300883 h 548478"/>
                <a:gd name="connsiteX33" fmla="*/ 2134455 w 3107126"/>
                <a:gd name="connsiteY33" fmla="*/ 344748 h 548478"/>
                <a:gd name="connsiteX34" fmla="*/ 2055985 w 3107126"/>
                <a:gd name="connsiteY34" fmla="*/ 371717 h 548478"/>
                <a:gd name="connsiteX35" fmla="*/ 2040876 w 3107126"/>
                <a:gd name="connsiteY35" fmla="*/ 370905 h 548478"/>
                <a:gd name="connsiteX36" fmla="*/ 2137704 w 3107126"/>
                <a:gd name="connsiteY36" fmla="*/ 399336 h 548478"/>
                <a:gd name="connsiteX37" fmla="*/ 2317227 w 3107126"/>
                <a:gd name="connsiteY37" fmla="*/ 219651 h 548478"/>
                <a:gd name="connsiteX38" fmla="*/ 2317227 w 3107126"/>
                <a:gd name="connsiteY38" fmla="*/ 211528 h 548478"/>
                <a:gd name="connsiteX39" fmla="*/ 2348582 w 3107126"/>
                <a:gd name="connsiteY39" fmla="*/ 178873 h 548478"/>
                <a:gd name="connsiteX40" fmla="*/ 2312353 w 3107126"/>
                <a:gd name="connsiteY40" fmla="*/ 188783 h 548478"/>
                <a:gd name="connsiteX41" fmla="*/ 2340134 w 3107126"/>
                <a:gd name="connsiteY41" fmla="*/ 153853 h 548478"/>
                <a:gd name="connsiteX42" fmla="*/ 2300005 w 3107126"/>
                <a:gd name="connsiteY42" fmla="*/ 169125 h 548478"/>
                <a:gd name="connsiteX43" fmla="*/ 2253866 w 3107126"/>
                <a:gd name="connsiteY43" fmla="*/ 149304 h 548478"/>
                <a:gd name="connsiteX44" fmla="*/ 1615708 w 3107126"/>
                <a:gd name="connsiteY44" fmla="*/ 149304 h 548478"/>
                <a:gd name="connsiteX45" fmla="*/ 1552672 w 3107126"/>
                <a:gd name="connsiteY45" fmla="*/ 212340 h 548478"/>
                <a:gd name="connsiteX46" fmla="*/ 1554296 w 3107126"/>
                <a:gd name="connsiteY46" fmla="*/ 226800 h 548478"/>
                <a:gd name="connsiteX47" fmla="*/ 1424163 w 3107126"/>
                <a:gd name="connsiteY47" fmla="*/ 160839 h 548478"/>
                <a:gd name="connsiteX48" fmla="*/ 1415715 w 3107126"/>
                <a:gd name="connsiteY48" fmla="*/ 192520 h 548478"/>
                <a:gd name="connsiteX49" fmla="*/ 1443821 w 3107126"/>
                <a:gd name="connsiteY49" fmla="*/ 244996 h 548478"/>
                <a:gd name="connsiteX50" fmla="*/ 1415227 w 3107126"/>
                <a:gd name="connsiteY50" fmla="*/ 237197 h 548478"/>
                <a:gd name="connsiteX51" fmla="*/ 1415065 w 3107126"/>
                <a:gd name="connsiteY51" fmla="*/ 238010 h 548478"/>
                <a:gd name="connsiteX52" fmla="*/ 1465754 w 3107126"/>
                <a:gd name="connsiteY52" fmla="*/ 299746 h 548478"/>
                <a:gd name="connsiteX53" fmla="*/ 1449182 w 3107126"/>
                <a:gd name="connsiteY53" fmla="*/ 302020 h 548478"/>
                <a:gd name="connsiteX54" fmla="*/ 1437323 w 3107126"/>
                <a:gd name="connsiteY54" fmla="*/ 300883 h 548478"/>
                <a:gd name="connsiteX55" fmla="*/ 1496297 w 3107126"/>
                <a:gd name="connsiteY55" fmla="*/ 344748 h 548478"/>
                <a:gd name="connsiteX56" fmla="*/ 1417827 w 3107126"/>
                <a:gd name="connsiteY56" fmla="*/ 371717 h 548478"/>
                <a:gd name="connsiteX57" fmla="*/ 1402718 w 3107126"/>
                <a:gd name="connsiteY57" fmla="*/ 370905 h 548478"/>
                <a:gd name="connsiteX58" fmla="*/ 1499546 w 3107126"/>
                <a:gd name="connsiteY58" fmla="*/ 399336 h 548478"/>
                <a:gd name="connsiteX59" fmla="*/ 1679069 w 3107126"/>
                <a:gd name="connsiteY59" fmla="*/ 219651 h 548478"/>
                <a:gd name="connsiteX60" fmla="*/ 1679069 w 3107126"/>
                <a:gd name="connsiteY60" fmla="*/ 211528 h 548478"/>
                <a:gd name="connsiteX61" fmla="*/ 1710424 w 3107126"/>
                <a:gd name="connsiteY61" fmla="*/ 178873 h 548478"/>
                <a:gd name="connsiteX62" fmla="*/ 1674195 w 3107126"/>
                <a:gd name="connsiteY62" fmla="*/ 188783 h 548478"/>
                <a:gd name="connsiteX63" fmla="*/ 1701976 w 3107126"/>
                <a:gd name="connsiteY63" fmla="*/ 153853 h 548478"/>
                <a:gd name="connsiteX64" fmla="*/ 1661847 w 3107126"/>
                <a:gd name="connsiteY64" fmla="*/ 169125 h 548478"/>
                <a:gd name="connsiteX65" fmla="*/ 1615708 w 3107126"/>
                <a:gd name="connsiteY65" fmla="*/ 149304 h 548478"/>
                <a:gd name="connsiteX66" fmla="*/ 977409 w 3107126"/>
                <a:gd name="connsiteY66" fmla="*/ 149304 h 548478"/>
                <a:gd name="connsiteX67" fmla="*/ 914373 w 3107126"/>
                <a:gd name="connsiteY67" fmla="*/ 212340 h 548478"/>
                <a:gd name="connsiteX68" fmla="*/ 915997 w 3107126"/>
                <a:gd name="connsiteY68" fmla="*/ 226800 h 548478"/>
                <a:gd name="connsiteX69" fmla="*/ 785864 w 3107126"/>
                <a:gd name="connsiteY69" fmla="*/ 160839 h 548478"/>
                <a:gd name="connsiteX70" fmla="*/ 777416 w 3107126"/>
                <a:gd name="connsiteY70" fmla="*/ 192520 h 548478"/>
                <a:gd name="connsiteX71" fmla="*/ 805522 w 3107126"/>
                <a:gd name="connsiteY71" fmla="*/ 244996 h 548478"/>
                <a:gd name="connsiteX72" fmla="*/ 776928 w 3107126"/>
                <a:gd name="connsiteY72" fmla="*/ 237197 h 548478"/>
                <a:gd name="connsiteX73" fmla="*/ 776766 w 3107126"/>
                <a:gd name="connsiteY73" fmla="*/ 238010 h 548478"/>
                <a:gd name="connsiteX74" fmla="*/ 827455 w 3107126"/>
                <a:gd name="connsiteY74" fmla="*/ 299746 h 548478"/>
                <a:gd name="connsiteX75" fmla="*/ 810883 w 3107126"/>
                <a:gd name="connsiteY75" fmla="*/ 302020 h 548478"/>
                <a:gd name="connsiteX76" fmla="*/ 799024 w 3107126"/>
                <a:gd name="connsiteY76" fmla="*/ 300883 h 548478"/>
                <a:gd name="connsiteX77" fmla="*/ 857998 w 3107126"/>
                <a:gd name="connsiteY77" fmla="*/ 344748 h 548478"/>
                <a:gd name="connsiteX78" fmla="*/ 779528 w 3107126"/>
                <a:gd name="connsiteY78" fmla="*/ 371717 h 548478"/>
                <a:gd name="connsiteX79" fmla="*/ 764419 w 3107126"/>
                <a:gd name="connsiteY79" fmla="*/ 370905 h 548478"/>
                <a:gd name="connsiteX80" fmla="*/ 861247 w 3107126"/>
                <a:gd name="connsiteY80" fmla="*/ 399336 h 548478"/>
                <a:gd name="connsiteX81" fmla="*/ 1040770 w 3107126"/>
                <a:gd name="connsiteY81" fmla="*/ 219651 h 548478"/>
                <a:gd name="connsiteX82" fmla="*/ 1040770 w 3107126"/>
                <a:gd name="connsiteY82" fmla="*/ 211528 h 548478"/>
                <a:gd name="connsiteX83" fmla="*/ 1072125 w 3107126"/>
                <a:gd name="connsiteY83" fmla="*/ 178873 h 548478"/>
                <a:gd name="connsiteX84" fmla="*/ 1035896 w 3107126"/>
                <a:gd name="connsiteY84" fmla="*/ 188783 h 548478"/>
                <a:gd name="connsiteX85" fmla="*/ 1063677 w 3107126"/>
                <a:gd name="connsiteY85" fmla="*/ 153853 h 548478"/>
                <a:gd name="connsiteX86" fmla="*/ 1023548 w 3107126"/>
                <a:gd name="connsiteY86" fmla="*/ 169125 h 548478"/>
                <a:gd name="connsiteX87" fmla="*/ 977409 w 3107126"/>
                <a:gd name="connsiteY87" fmla="*/ 149304 h 548478"/>
                <a:gd name="connsiteX88" fmla="*/ 333376 w 3107126"/>
                <a:gd name="connsiteY88" fmla="*/ 149304 h 548478"/>
                <a:gd name="connsiteX89" fmla="*/ 270340 w 3107126"/>
                <a:gd name="connsiteY89" fmla="*/ 212340 h 548478"/>
                <a:gd name="connsiteX90" fmla="*/ 271964 w 3107126"/>
                <a:gd name="connsiteY90" fmla="*/ 226800 h 548478"/>
                <a:gd name="connsiteX91" fmla="*/ 141831 w 3107126"/>
                <a:gd name="connsiteY91" fmla="*/ 160839 h 548478"/>
                <a:gd name="connsiteX92" fmla="*/ 133383 w 3107126"/>
                <a:gd name="connsiteY92" fmla="*/ 192520 h 548478"/>
                <a:gd name="connsiteX93" fmla="*/ 161489 w 3107126"/>
                <a:gd name="connsiteY93" fmla="*/ 244996 h 548478"/>
                <a:gd name="connsiteX94" fmla="*/ 132896 w 3107126"/>
                <a:gd name="connsiteY94" fmla="*/ 237197 h 548478"/>
                <a:gd name="connsiteX95" fmla="*/ 132733 w 3107126"/>
                <a:gd name="connsiteY95" fmla="*/ 238010 h 548478"/>
                <a:gd name="connsiteX96" fmla="*/ 183422 w 3107126"/>
                <a:gd name="connsiteY96" fmla="*/ 299746 h 548478"/>
                <a:gd name="connsiteX97" fmla="*/ 166850 w 3107126"/>
                <a:gd name="connsiteY97" fmla="*/ 302020 h 548478"/>
                <a:gd name="connsiteX98" fmla="*/ 154991 w 3107126"/>
                <a:gd name="connsiteY98" fmla="*/ 300883 h 548478"/>
                <a:gd name="connsiteX99" fmla="*/ 213965 w 3107126"/>
                <a:gd name="connsiteY99" fmla="*/ 344748 h 548478"/>
                <a:gd name="connsiteX100" fmla="*/ 135495 w 3107126"/>
                <a:gd name="connsiteY100" fmla="*/ 371717 h 548478"/>
                <a:gd name="connsiteX101" fmla="*/ 120386 w 3107126"/>
                <a:gd name="connsiteY101" fmla="*/ 370905 h 548478"/>
                <a:gd name="connsiteX102" fmla="*/ 217214 w 3107126"/>
                <a:gd name="connsiteY102" fmla="*/ 399336 h 548478"/>
                <a:gd name="connsiteX103" fmla="*/ 396737 w 3107126"/>
                <a:gd name="connsiteY103" fmla="*/ 219651 h 548478"/>
                <a:gd name="connsiteX104" fmla="*/ 396737 w 3107126"/>
                <a:gd name="connsiteY104" fmla="*/ 211528 h 548478"/>
                <a:gd name="connsiteX105" fmla="*/ 428092 w 3107126"/>
                <a:gd name="connsiteY105" fmla="*/ 178873 h 548478"/>
                <a:gd name="connsiteX106" fmla="*/ 391863 w 3107126"/>
                <a:gd name="connsiteY106" fmla="*/ 188783 h 548478"/>
                <a:gd name="connsiteX107" fmla="*/ 419644 w 3107126"/>
                <a:gd name="connsiteY107" fmla="*/ 153853 h 548478"/>
                <a:gd name="connsiteX108" fmla="*/ 379515 w 3107126"/>
                <a:gd name="connsiteY108" fmla="*/ 169125 h 548478"/>
                <a:gd name="connsiteX109" fmla="*/ 333376 w 3107126"/>
                <a:gd name="connsiteY109" fmla="*/ 149304 h 548478"/>
                <a:gd name="connsiteX110" fmla="*/ 2832887 w 3107126"/>
                <a:gd name="connsiteY110" fmla="*/ 0 h 548478"/>
                <a:gd name="connsiteX111" fmla="*/ 3107126 w 3107126"/>
                <a:gd name="connsiteY111" fmla="*/ 274239 h 548478"/>
                <a:gd name="connsiteX112" fmla="*/ 2832887 w 3107126"/>
                <a:gd name="connsiteY112" fmla="*/ 548478 h 548478"/>
                <a:gd name="connsiteX113" fmla="*/ 2558648 w 3107126"/>
                <a:gd name="connsiteY113" fmla="*/ 274239 h 548478"/>
                <a:gd name="connsiteX114" fmla="*/ 2832887 w 3107126"/>
                <a:gd name="connsiteY114" fmla="*/ 0 h 548478"/>
                <a:gd name="connsiteX115" fmla="*/ 2194729 w 3107126"/>
                <a:gd name="connsiteY115" fmla="*/ 0 h 548478"/>
                <a:gd name="connsiteX116" fmla="*/ 2468968 w 3107126"/>
                <a:gd name="connsiteY116" fmla="*/ 274239 h 548478"/>
                <a:gd name="connsiteX117" fmla="*/ 2194729 w 3107126"/>
                <a:gd name="connsiteY117" fmla="*/ 548478 h 548478"/>
                <a:gd name="connsiteX118" fmla="*/ 1920490 w 3107126"/>
                <a:gd name="connsiteY118" fmla="*/ 274239 h 548478"/>
                <a:gd name="connsiteX119" fmla="*/ 2194729 w 3107126"/>
                <a:gd name="connsiteY119" fmla="*/ 0 h 548478"/>
                <a:gd name="connsiteX120" fmla="*/ 1556571 w 3107126"/>
                <a:gd name="connsiteY120" fmla="*/ 0 h 548478"/>
                <a:gd name="connsiteX121" fmla="*/ 1830810 w 3107126"/>
                <a:gd name="connsiteY121" fmla="*/ 274239 h 548478"/>
                <a:gd name="connsiteX122" fmla="*/ 1556571 w 3107126"/>
                <a:gd name="connsiteY122" fmla="*/ 548478 h 548478"/>
                <a:gd name="connsiteX123" fmla="*/ 1282332 w 3107126"/>
                <a:gd name="connsiteY123" fmla="*/ 274239 h 548478"/>
                <a:gd name="connsiteX124" fmla="*/ 1556571 w 3107126"/>
                <a:gd name="connsiteY124" fmla="*/ 0 h 548478"/>
                <a:gd name="connsiteX125" fmla="*/ 918272 w 3107126"/>
                <a:gd name="connsiteY125" fmla="*/ 0 h 548478"/>
                <a:gd name="connsiteX126" fmla="*/ 1192511 w 3107126"/>
                <a:gd name="connsiteY126" fmla="*/ 274239 h 548478"/>
                <a:gd name="connsiteX127" fmla="*/ 918272 w 3107126"/>
                <a:gd name="connsiteY127" fmla="*/ 548478 h 548478"/>
                <a:gd name="connsiteX128" fmla="*/ 644033 w 3107126"/>
                <a:gd name="connsiteY128" fmla="*/ 274239 h 548478"/>
                <a:gd name="connsiteX129" fmla="*/ 918272 w 3107126"/>
                <a:gd name="connsiteY129" fmla="*/ 0 h 548478"/>
                <a:gd name="connsiteX130" fmla="*/ 274239 w 3107126"/>
                <a:gd name="connsiteY130" fmla="*/ 0 h 548478"/>
                <a:gd name="connsiteX131" fmla="*/ 548478 w 3107126"/>
                <a:gd name="connsiteY131" fmla="*/ 274239 h 548478"/>
                <a:gd name="connsiteX132" fmla="*/ 274239 w 3107126"/>
                <a:gd name="connsiteY132" fmla="*/ 548478 h 548478"/>
                <a:gd name="connsiteX133" fmla="*/ 0 w 3107126"/>
                <a:gd name="connsiteY133" fmla="*/ 274239 h 548478"/>
                <a:gd name="connsiteX134" fmla="*/ 274239 w 3107126"/>
                <a:gd name="connsiteY134" fmla="*/ 0 h 5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3107126" h="548478">
                  <a:moveTo>
                    <a:pt x="2892024" y="149304"/>
                  </a:moveTo>
                  <a:cubicBezTo>
                    <a:pt x="2857257" y="149304"/>
                    <a:pt x="2828988" y="177411"/>
                    <a:pt x="2828988" y="212340"/>
                  </a:cubicBezTo>
                  <a:cubicBezTo>
                    <a:pt x="2828988" y="217214"/>
                    <a:pt x="2829475" y="222088"/>
                    <a:pt x="2830613" y="226800"/>
                  </a:cubicBezTo>
                  <a:cubicBezTo>
                    <a:pt x="2778137" y="224038"/>
                    <a:pt x="2731672" y="199018"/>
                    <a:pt x="2700479" y="160839"/>
                  </a:cubicBezTo>
                  <a:cubicBezTo>
                    <a:pt x="2695118" y="170100"/>
                    <a:pt x="2692031" y="180985"/>
                    <a:pt x="2692031" y="192520"/>
                  </a:cubicBezTo>
                  <a:cubicBezTo>
                    <a:pt x="2692031" y="214452"/>
                    <a:pt x="2703241" y="233623"/>
                    <a:pt x="2720137" y="244996"/>
                  </a:cubicBezTo>
                  <a:cubicBezTo>
                    <a:pt x="2709740" y="244671"/>
                    <a:pt x="2699992" y="241909"/>
                    <a:pt x="2691544" y="237197"/>
                  </a:cubicBezTo>
                  <a:cubicBezTo>
                    <a:pt x="2691381" y="237360"/>
                    <a:pt x="2691381" y="237685"/>
                    <a:pt x="2691381" y="238010"/>
                  </a:cubicBezTo>
                  <a:cubicBezTo>
                    <a:pt x="2691381" y="268553"/>
                    <a:pt x="2713314" y="294060"/>
                    <a:pt x="2742070" y="299746"/>
                  </a:cubicBezTo>
                  <a:cubicBezTo>
                    <a:pt x="2736871" y="301208"/>
                    <a:pt x="2731185" y="302020"/>
                    <a:pt x="2725498" y="302020"/>
                  </a:cubicBezTo>
                  <a:cubicBezTo>
                    <a:pt x="2721437" y="302020"/>
                    <a:pt x="2717538" y="301695"/>
                    <a:pt x="2713639" y="300883"/>
                  </a:cubicBezTo>
                  <a:cubicBezTo>
                    <a:pt x="2721599" y="325902"/>
                    <a:pt x="2744994" y="344261"/>
                    <a:pt x="2772613" y="344748"/>
                  </a:cubicBezTo>
                  <a:cubicBezTo>
                    <a:pt x="2751005" y="361644"/>
                    <a:pt x="2723711" y="371717"/>
                    <a:pt x="2694143" y="371717"/>
                  </a:cubicBezTo>
                  <a:cubicBezTo>
                    <a:pt x="2689107" y="371717"/>
                    <a:pt x="2684070" y="371555"/>
                    <a:pt x="2679034" y="370905"/>
                  </a:cubicBezTo>
                  <a:cubicBezTo>
                    <a:pt x="2707140" y="388938"/>
                    <a:pt x="2740120" y="399336"/>
                    <a:pt x="2775862" y="399336"/>
                  </a:cubicBezTo>
                  <a:cubicBezTo>
                    <a:pt x="2892024" y="399336"/>
                    <a:pt x="2955385" y="302995"/>
                    <a:pt x="2955385" y="219651"/>
                  </a:cubicBezTo>
                  <a:cubicBezTo>
                    <a:pt x="2955385" y="216889"/>
                    <a:pt x="2955385" y="214127"/>
                    <a:pt x="2955385" y="211528"/>
                  </a:cubicBezTo>
                  <a:cubicBezTo>
                    <a:pt x="2967569" y="202593"/>
                    <a:pt x="2978292" y="191383"/>
                    <a:pt x="2986740" y="178873"/>
                  </a:cubicBezTo>
                  <a:cubicBezTo>
                    <a:pt x="2975530" y="183909"/>
                    <a:pt x="2963345" y="187158"/>
                    <a:pt x="2950511" y="188783"/>
                  </a:cubicBezTo>
                  <a:cubicBezTo>
                    <a:pt x="2963508" y="180985"/>
                    <a:pt x="2973581" y="168637"/>
                    <a:pt x="2978292" y="153853"/>
                  </a:cubicBezTo>
                  <a:cubicBezTo>
                    <a:pt x="2966107" y="161002"/>
                    <a:pt x="2952623" y="166363"/>
                    <a:pt x="2938163" y="169125"/>
                  </a:cubicBezTo>
                  <a:cubicBezTo>
                    <a:pt x="2926629" y="156940"/>
                    <a:pt x="2910382" y="149304"/>
                    <a:pt x="2892024" y="149304"/>
                  </a:cubicBezTo>
                  <a:close/>
                  <a:moveTo>
                    <a:pt x="2253866" y="149304"/>
                  </a:moveTo>
                  <a:cubicBezTo>
                    <a:pt x="2219098" y="149304"/>
                    <a:pt x="2190830" y="177411"/>
                    <a:pt x="2190830" y="212340"/>
                  </a:cubicBezTo>
                  <a:cubicBezTo>
                    <a:pt x="2190830" y="217214"/>
                    <a:pt x="2191317" y="222088"/>
                    <a:pt x="2192454" y="226800"/>
                  </a:cubicBezTo>
                  <a:cubicBezTo>
                    <a:pt x="2139979" y="224038"/>
                    <a:pt x="2093514" y="199018"/>
                    <a:pt x="2062321" y="160839"/>
                  </a:cubicBezTo>
                  <a:cubicBezTo>
                    <a:pt x="2056960" y="170100"/>
                    <a:pt x="2053873" y="180985"/>
                    <a:pt x="2053873" y="192520"/>
                  </a:cubicBezTo>
                  <a:cubicBezTo>
                    <a:pt x="2053873" y="214452"/>
                    <a:pt x="2065083" y="233623"/>
                    <a:pt x="2081979" y="244996"/>
                  </a:cubicBezTo>
                  <a:cubicBezTo>
                    <a:pt x="2071581" y="244671"/>
                    <a:pt x="2061834" y="241909"/>
                    <a:pt x="2053385" y="237197"/>
                  </a:cubicBezTo>
                  <a:cubicBezTo>
                    <a:pt x="2053223" y="237360"/>
                    <a:pt x="2053223" y="237685"/>
                    <a:pt x="2053223" y="238010"/>
                  </a:cubicBezTo>
                  <a:cubicBezTo>
                    <a:pt x="2053223" y="268553"/>
                    <a:pt x="2075156" y="294060"/>
                    <a:pt x="2103912" y="299746"/>
                  </a:cubicBezTo>
                  <a:cubicBezTo>
                    <a:pt x="2098713" y="301208"/>
                    <a:pt x="2093027" y="302020"/>
                    <a:pt x="2087340" y="302020"/>
                  </a:cubicBezTo>
                  <a:cubicBezTo>
                    <a:pt x="2083279" y="302020"/>
                    <a:pt x="2079380" y="301695"/>
                    <a:pt x="2075481" y="300883"/>
                  </a:cubicBezTo>
                  <a:cubicBezTo>
                    <a:pt x="2083441" y="325902"/>
                    <a:pt x="2106836" y="344261"/>
                    <a:pt x="2134455" y="344748"/>
                  </a:cubicBezTo>
                  <a:cubicBezTo>
                    <a:pt x="2112847" y="361644"/>
                    <a:pt x="2085553" y="371717"/>
                    <a:pt x="2055985" y="371717"/>
                  </a:cubicBezTo>
                  <a:cubicBezTo>
                    <a:pt x="2050949" y="371717"/>
                    <a:pt x="2045912" y="371555"/>
                    <a:pt x="2040876" y="370905"/>
                  </a:cubicBezTo>
                  <a:cubicBezTo>
                    <a:pt x="2068982" y="388938"/>
                    <a:pt x="2101962" y="399336"/>
                    <a:pt x="2137704" y="399336"/>
                  </a:cubicBezTo>
                  <a:cubicBezTo>
                    <a:pt x="2253866" y="399336"/>
                    <a:pt x="2317227" y="302995"/>
                    <a:pt x="2317227" y="219651"/>
                  </a:cubicBezTo>
                  <a:cubicBezTo>
                    <a:pt x="2317227" y="216889"/>
                    <a:pt x="2317227" y="214127"/>
                    <a:pt x="2317227" y="211528"/>
                  </a:cubicBezTo>
                  <a:cubicBezTo>
                    <a:pt x="2329411" y="202593"/>
                    <a:pt x="2340134" y="191383"/>
                    <a:pt x="2348582" y="178873"/>
                  </a:cubicBezTo>
                  <a:cubicBezTo>
                    <a:pt x="2337372" y="183909"/>
                    <a:pt x="2325187" y="187158"/>
                    <a:pt x="2312353" y="188783"/>
                  </a:cubicBezTo>
                  <a:cubicBezTo>
                    <a:pt x="2325350" y="180985"/>
                    <a:pt x="2335422" y="168637"/>
                    <a:pt x="2340134" y="153853"/>
                  </a:cubicBezTo>
                  <a:cubicBezTo>
                    <a:pt x="2327949" y="161002"/>
                    <a:pt x="2314465" y="166363"/>
                    <a:pt x="2300005" y="169125"/>
                  </a:cubicBezTo>
                  <a:cubicBezTo>
                    <a:pt x="2288470" y="156940"/>
                    <a:pt x="2272224" y="149304"/>
                    <a:pt x="2253866" y="149304"/>
                  </a:cubicBezTo>
                  <a:close/>
                  <a:moveTo>
                    <a:pt x="1615708" y="149304"/>
                  </a:moveTo>
                  <a:cubicBezTo>
                    <a:pt x="1580940" y="149304"/>
                    <a:pt x="1552672" y="177411"/>
                    <a:pt x="1552672" y="212340"/>
                  </a:cubicBezTo>
                  <a:cubicBezTo>
                    <a:pt x="1552672" y="217214"/>
                    <a:pt x="1553159" y="222088"/>
                    <a:pt x="1554296" y="226800"/>
                  </a:cubicBezTo>
                  <a:cubicBezTo>
                    <a:pt x="1501821" y="224038"/>
                    <a:pt x="1455356" y="199018"/>
                    <a:pt x="1424163" y="160839"/>
                  </a:cubicBezTo>
                  <a:cubicBezTo>
                    <a:pt x="1418802" y="170100"/>
                    <a:pt x="1415715" y="180985"/>
                    <a:pt x="1415715" y="192520"/>
                  </a:cubicBezTo>
                  <a:cubicBezTo>
                    <a:pt x="1415715" y="214452"/>
                    <a:pt x="1426925" y="233623"/>
                    <a:pt x="1443821" y="244996"/>
                  </a:cubicBezTo>
                  <a:cubicBezTo>
                    <a:pt x="1433423" y="244671"/>
                    <a:pt x="1423676" y="241909"/>
                    <a:pt x="1415227" y="237197"/>
                  </a:cubicBezTo>
                  <a:cubicBezTo>
                    <a:pt x="1415065" y="237360"/>
                    <a:pt x="1415065" y="237685"/>
                    <a:pt x="1415065" y="238010"/>
                  </a:cubicBezTo>
                  <a:cubicBezTo>
                    <a:pt x="1415065" y="268553"/>
                    <a:pt x="1436998" y="294060"/>
                    <a:pt x="1465754" y="299746"/>
                  </a:cubicBezTo>
                  <a:cubicBezTo>
                    <a:pt x="1460555" y="301208"/>
                    <a:pt x="1454869" y="302020"/>
                    <a:pt x="1449182" y="302020"/>
                  </a:cubicBezTo>
                  <a:cubicBezTo>
                    <a:pt x="1445121" y="302020"/>
                    <a:pt x="1441222" y="301695"/>
                    <a:pt x="1437323" y="300883"/>
                  </a:cubicBezTo>
                  <a:cubicBezTo>
                    <a:pt x="1445283" y="325902"/>
                    <a:pt x="1468678" y="344261"/>
                    <a:pt x="1496297" y="344748"/>
                  </a:cubicBezTo>
                  <a:cubicBezTo>
                    <a:pt x="1474689" y="361644"/>
                    <a:pt x="1447395" y="371717"/>
                    <a:pt x="1417827" y="371717"/>
                  </a:cubicBezTo>
                  <a:cubicBezTo>
                    <a:pt x="1412791" y="371717"/>
                    <a:pt x="1407754" y="371555"/>
                    <a:pt x="1402718" y="370905"/>
                  </a:cubicBezTo>
                  <a:cubicBezTo>
                    <a:pt x="1430824" y="388938"/>
                    <a:pt x="1463804" y="399336"/>
                    <a:pt x="1499546" y="399336"/>
                  </a:cubicBezTo>
                  <a:cubicBezTo>
                    <a:pt x="1615708" y="399336"/>
                    <a:pt x="1679069" y="302995"/>
                    <a:pt x="1679069" y="219651"/>
                  </a:cubicBezTo>
                  <a:cubicBezTo>
                    <a:pt x="1679069" y="216889"/>
                    <a:pt x="1679069" y="214127"/>
                    <a:pt x="1679069" y="211528"/>
                  </a:cubicBezTo>
                  <a:cubicBezTo>
                    <a:pt x="1691253" y="202593"/>
                    <a:pt x="1701976" y="191383"/>
                    <a:pt x="1710424" y="178873"/>
                  </a:cubicBezTo>
                  <a:cubicBezTo>
                    <a:pt x="1699214" y="183909"/>
                    <a:pt x="1687029" y="187158"/>
                    <a:pt x="1674195" y="188783"/>
                  </a:cubicBezTo>
                  <a:cubicBezTo>
                    <a:pt x="1687192" y="180985"/>
                    <a:pt x="1697264" y="168637"/>
                    <a:pt x="1701976" y="153853"/>
                  </a:cubicBezTo>
                  <a:cubicBezTo>
                    <a:pt x="1689791" y="161002"/>
                    <a:pt x="1676307" y="166363"/>
                    <a:pt x="1661847" y="169125"/>
                  </a:cubicBezTo>
                  <a:cubicBezTo>
                    <a:pt x="1650312" y="156940"/>
                    <a:pt x="1634066" y="149304"/>
                    <a:pt x="1615708" y="149304"/>
                  </a:cubicBezTo>
                  <a:close/>
                  <a:moveTo>
                    <a:pt x="977409" y="149304"/>
                  </a:moveTo>
                  <a:cubicBezTo>
                    <a:pt x="942641" y="149304"/>
                    <a:pt x="914373" y="177411"/>
                    <a:pt x="914373" y="212340"/>
                  </a:cubicBezTo>
                  <a:cubicBezTo>
                    <a:pt x="914373" y="217214"/>
                    <a:pt x="914860" y="222088"/>
                    <a:pt x="915997" y="226800"/>
                  </a:cubicBezTo>
                  <a:cubicBezTo>
                    <a:pt x="863522" y="224038"/>
                    <a:pt x="817057" y="199018"/>
                    <a:pt x="785864" y="160839"/>
                  </a:cubicBezTo>
                  <a:cubicBezTo>
                    <a:pt x="780503" y="170100"/>
                    <a:pt x="777416" y="180985"/>
                    <a:pt x="777416" y="192520"/>
                  </a:cubicBezTo>
                  <a:cubicBezTo>
                    <a:pt x="777416" y="214452"/>
                    <a:pt x="788626" y="233623"/>
                    <a:pt x="805522" y="244996"/>
                  </a:cubicBezTo>
                  <a:cubicBezTo>
                    <a:pt x="795124" y="244671"/>
                    <a:pt x="785377" y="241909"/>
                    <a:pt x="776928" y="237197"/>
                  </a:cubicBezTo>
                  <a:cubicBezTo>
                    <a:pt x="776766" y="237360"/>
                    <a:pt x="776766" y="237685"/>
                    <a:pt x="776766" y="238010"/>
                  </a:cubicBezTo>
                  <a:cubicBezTo>
                    <a:pt x="776766" y="268553"/>
                    <a:pt x="798699" y="294060"/>
                    <a:pt x="827455" y="299746"/>
                  </a:cubicBezTo>
                  <a:cubicBezTo>
                    <a:pt x="822256" y="301208"/>
                    <a:pt x="816570" y="302020"/>
                    <a:pt x="810883" y="302020"/>
                  </a:cubicBezTo>
                  <a:cubicBezTo>
                    <a:pt x="806822" y="302020"/>
                    <a:pt x="802923" y="301695"/>
                    <a:pt x="799024" y="300883"/>
                  </a:cubicBezTo>
                  <a:cubicBezTo>
                    <a:pt x="806984" y="325902"/>
                    <a:pt x="830379" y="344261"/>
                    <a:pt x="857998" y="344748"/>
                  </a:cubicBezTo>
                  <a:cubicBezTo>
                    <a:pt x="836390" y="361644"/>
                    <a:pt x="809096" y="371717"/>
                    <a:pt x="779528" y="371717"/>
                  </a:cubicBezTo>
                  <a:cubicBezTo>
                    <a:pt x="774492" y="371717"/>
                    <a:pt x="769455" y="371555"/>
                    <a:pt x="764419" y="370905"/>
                  </a:cubicBezTo>
                  <a:cubicBezTo>
                    <a:pt x="792525" y="388938"/>
                    <a:pt x="825505" y="399336"/>
                    <a:pt x="861247" y="399336"/>
                  </a:cubicBezTo>
                  <a:cubicBezTo>
                    <a:pt x="977409" y="399336"/>
                    <a:pt x="1040770" y="302995"/>
                    <a:pt x="1040770" y="219651"/>
                  </a:cubicBezTo>
                  <a:cubicBezTo>
                    <a:pt x="1040770" y="216889"/>
                    <a:pt x="1040770" y="214127"/>
                    <a:pt x="1040770" y="211528"/>
                  </a:cubicBezTo>
                  <a:cubicBezTo>
                    <a:pt x="1052954" y="202593"/>
                    <a:pt x="1063677" y="191383"/>
                    <a:pt x="1072125" y="178873"/>
                  </a:cubicBezTo>
                  <a:cubicBezTo>
                    <a:pt x="1060915" y="183909"/>
                    <a:pt x="1048730" y="187158"/>
                    <a:pt x="1035896" y="188783"/>
                  </a:cubicBezTo>
                  <a:cubicBezTo>
                    <a:pt x="1048893" y="180985"/>
                    <a:pt x="1058965" y="168637"/>
                    <a:pt x="1063677" y="153853"/>
                  </a:cubicBezTo>
                  <a:cubicBezTo>
                    <a:pt x="1051492" y="161002"/>
                    <a:pt x="1038008" y="166363"/>
                    <a:pt x="1023548" y="169125"/>
                  </a:cubicBezTo>
                  <a:cubicBezTo>
                    <a:pt x="1012013" y="156940"/>
                    <a:pt x="995767" y="149304"/>
                    <a:pt x="977409" y="149304"/>
                  </a:cubicBezTo>
                  <a:close/>
                  <a:moveTo>
                    <a:pt x="333376" y="149304"/>
                  </a:moveTo>
                  <a:cubicBezTo>
                    <a:pt x="298608" y="149304"/>
                    <a:pt x="270340" y="177411"/>
                    <a:pt x="270340" y="212340"/>
                  </a:cubicBezTo>
                  <a:cubicBezTo>
                    <a:pt x="270340" y="217214"/>
                    <a:pt x="270827" y="222088"/>
                    <a:pt x="271964" y="226800"/>
                  </a:cubicBezTo>
                  <a:cubicBezTo>
                    <a:pt x="219489" y="224038"/>
                    <a:pt x="173024" y="199018"/>
                    <a:pt x="141831" y="160839"/>
                  </a:cubicBezTo>
                  <a:cubicBezTo>
                    <a:pt x="136470" y="170100"/>
                    <a:pt x="133383" y="180985"/>
                    <a:pt x="133383" y="192520"/>
                  </a:cubicBezTo>
                  <a:cubicBezTo>
                    <a:pt x="133383" y="214452"/>
                    <a:pt x="144593" y="233623"/>
                    <a:pt x="161489" y="244996"/>
                  </a:cubicBezTo>
                  <a:cubicBezTo>
                    <a:pt x="151091" y="244671"/>
                    <a:pt x="141344" y="241909"/>
                    <a:pt x="132896" y="237197"/>
                  </a:cubicBezTo>
                  <a:cubicBezTo>
                    <a:pt x="132733" y="237360"/>
                    <a:pt x="132733" y="237685"/>
                    <a:pt x="132733" y="238010"/>
                  </a:cubicBezTo>
                  <a:cubicBezTo>
                    <a:pt x="132733" y="268553"/>
                    <a:pt x="154666" y="294060"/>
                    <a:pt x="183422" y="299746"/>
                  </a:cubicBezTo>
                  <a:cubicBezTo>
                    <a:pt x="178223" y="301208"/>
                    <a:pt x="172537" y="302020"/>
                    <a:pt x="166850" y="302020"/>
                  </a:cubicBezTo>
                  <a:cubicBezTo>
                    <a:pt x="162789" y="302020"/>
                    <a:pt x="158890" y="301695"/>
                    <a:pt x="154991" y="300883"/>
                  </a:cubicBezTo>
                  <a:cubicBezTo>
                    <a:pt x="162951" y="325902"/>
                    <a:pt x="186346" y="344261"/>
                    <a:pt x="213965" y="344748"/>
                  </a:cubicBezTo>
                  <a:cubicBezTo>
                    <a:pt x="192357" y="361644"/>
                    <a:pt x="165063" y="371717"/>
                    <a:pt x="135495" y="371717"/>
                  </a:cubicBezTo>
                  <a:cubicBezTo>
                    <a:pt x="130458" y="371717"/>
                    <a:pt x="125422" y="371555"/>
                    <a:pt x="120386" y="370905"/>
                  </a:cubicBezTo>
                  <a:cubicBezTo>
                    <a:pt x="148492" y="388938"/>
                    <a:pt x="181472" y="399336"/>
                    <a:pt x="217214" y="399336"/>
                  </a:cubicBezTo>
                  <a:cubicBezTo>
                    <a:pt x="333376" y="399336"/>
                    <a:pt x="396737" y="302995"/>
                    <a:pt x="396737" y="219651"/>
                  </a:cubicBezTo>
                  <a:cubicBezTo>
                    <a:pt x="396737" y="216889"/>
                    <a:pt x="396737" y="214127"/>
                    <a:pt x="396737" y="211528"/>
                  </a:cubicBezTo>
                  <a:cubicBezTo>
                    <a:pt x="408921" y="202593"/>
                    <a:pt x="419644" y="191383"/>
                    <a:pt x="428092" y="178873"/>
                  </a:cubicBezTo>
                  <a:cubicBezTo>
                    <a:pt x="416882" y="183909"/>
                    <a:pt x="404697" y="187158"/>
                    <a:pt x="391863" y="188783"/>
                  </a:cubicBezTo>
                  <a:cubicBezTo>
                    <a:pt x="404860" y="180985"/>
                    <a:pt x="414933" y="168637"/>
                    <a:pt x="419644" y="153853"/>
                  </a:cubicBezTo>
                  <a:cubicBezTo>
                    <a:pt x="407459" y="161002"/>
                    <a:pt x="393975" y="166363"/>
                    <a:pt x="379515" y="169125"/>
                  </a:cubicBezTo>
                  <a:cubicBezTo>
                    <a:pt x="367980" y="156940"/>
                    <a:pt x="351734" y="149304"/>
                    <a:pt x="333376" y="149304"/>
                  </a:cubicBezTo>
                  <a:close/>
                  <a:moveTo>
                    <a:pt x="2832887" y="0"/>
                  </a:moveTo>
                  <a:cubicBezTo>
                    <a:pt x="2984141" y="0"/>
                    <a:pt x="3107126" y="122985"/>
                    <a:pt x="3107126" y="274239"/>
                  </a:cubicBezTo>
                  <a:cubicBezTo>
                    <a:pt x="3107126" y="425493"/>
                    <a:pt x="2984141" y="548478"/>
                    <a:pt x="2832887" y="548478"/>
                  </a:cubicBezTo>
                  <a:cubicBezTo>
                    <a:pt x="2681796" y="548478"/>
                    <a:pt x="2558648" y="425493"/>
                    <a:pt x="2558648" y="274239"/>
                  </a:cubicBezTo>
                  <a:cubicBezTo>
                    <a:pt x="2558648" y="122985"/>
                    <a:pt x="2681796" y="0"/>
                    <a:pt x="2832887" y="0"/>
                  </a:cubicBezTo>
                  <a:close/>
                  <a:moveTo>
                    <a:pt x="2194729" y="0"/>
                  </a:moveTo>
                  <a:cubicBezTo>
                    <a:pt x="2345983" y="0"/>
                    <a:pt x="2468968" y="122985"/>
                    <a:pt x="2468968" y="274239"/>
                  </a:cubicBezTo>
                  <a:cubicBezTo>
                    <a:pt x="2468968" y="425493"/>
                    <a:pt x="2345983" y="548478"/>
                    <a:pt x="2194729" y="548478"/>
                  </a:cubicBezTo>
                  <a:cubicBezTo>
                    <a:pt x="2043638" y="548478"/>
                    <a:pt x="1920490" y="425493"/>
                    <a:pt x="1920490" y="274239"/>
                  </a:cubicBezTo>
                  <a:cubicBezTo>
                    <a:pt x="1920490" y="122985"/>
                    <a:pt x="2043638" y="0"/>
                    <a:pt x="2194729" y="0"/>
                  </a:cubicBezTo>
                  <a:close/>
                  <a:moveTo>
                    <a:pt x="1556571" y="0"/>
                  </a:moveTo>
                  <a:cubicBezTo>
                    <a:pt x="1707825" y="0"/>
                    <a:pt x="1830810" y="122985"/>
                    <a:pt x="1830810" y="274239"/>
                  </a:cubicBezTo>
                  <a:cubicBezTo>
                    <a:pt x="1830810" y="425493"/>
                    <a:pt x="1707825" y="548478"/>
                    <a:pt x="1556571" y="548478"/>
                  </a:cubicBezTo>
                  <a:cubicBezTo>
                    <a:pt x="1405480" y="548478"/>
                    <a:pt x="1282332" y="425493"/>
                    <a:pt x="1282332" y="274239"/>
                  </a:cubicBezTo>
                  <a:cubicBezTo>
                    <a:pt x="1282332" y="122985"/>
                    <a:pt x="1405480" y="0"/>
                    <a:pt x="1556571" y="0"/>
                  </a:cubicBezTo>
                  <a:close/>
                  <a:moveTo>
                    <a:pt x="918272" y="0"/>
                  </a:moveTo>
                  <a:cubicBezTo>
                    <a:pt x="1069526" y="0"/>
                    <a:pt x="1192511" y="122985"/>
                    <a:pt x="1192511" y="274239"/>
                  </a:cubicBezTo>
                  <a:cubicBezTo>
                    <a:pt x="1192511" y="425493"/>
                    <a:pt x="1069526" y="548478"/>
                    <a:pt x="918272" y="548478"/>
                  </a:cubicBezTo>
                  <a:cubicBezTo>
                    <a:pt x="767181" y="548478"/>
                    <a:pt x="644033" y="425493"/>
                    <a:pt x="644033" y="274239"/>
                  </a:cubicBezTo>
                  <a:cubicBezTo>
                    <a:pt x="644033" y="122985"/>
                    <a:pt x="767181" y="0"/>
                    <a:pt x="918272" y="0"/>
                  </a:cubicBezTo>
                  <a:close/>
                  <a:moveTo>
                    <a:pt x="274239" y="0"/>
                  </a:moveTo>
                  <a:cubicBezTo>
                    <a:pt x="425493" y="0"/>
                    <a:pt x="548478" y="122985"/>
                    <a:pt x="548478" y="274239"/>
                  </a:cubicBezTo>
                  <a:cubicBezTo>
                    <a:pt x="548478" y="425493"/>
                    <a:pt x="425493" y="548478"/>
                    <a:pt x="274239" y="548478"/>
                  </a:cubicBezTo>
                  <a:cubicBezTo>
                    <a:pt x="123148" y="548478"/>
                    <a:pt x="0" y="425493"/>
                    <a:pt x="0" y="274239"/>
                  </a:cubicBezTo>
                  <a:cubicBezTo>
                    <a:pt x="0" y="122985"/>
                    <a:pt x="123148" y="0"/>
                    <a:pt x="27423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7D750AD4-904D-A84D-8695-E2DE0381338F}"/>
                </a:ext>
              </a:extLst>
            </p:cNvPr>
            <p:cNvSpPr/>
            <p:nvPr/>
          </p:nvSpPr>
          <p:spPr>
            <a:xfrm>
              <a:off x="1612090" y="3971070"/>
              <a:ext cx="1273978" cy="646331"/>
            </a:xfrm>
            <a:prstGeom prst="rect">
              <a:avLst/>
            </a:prstGeom>
            <a:solidFill>
              <a:srgbClr val="2C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7BC86567-3EF8-1549-A9CA-BA92A32461ED}"/>
                </a:ext>
              </a:extLst>
            </p:cNvPr>
            <p:cNvSpPr/>
            <p:nvPr/>
          </p:nvSpPr>
          <p:spPr>
            <a:xfrm>
              <a:off x="1520825" y="3915469"/>
              <a:ext cx="3344252" cy="785485"/>
            </a:xfrm>
            <a:custGeom>
              <a:avLst/>
              <a:gdLst>
                <a:gd name="connsiteX0" fmla="*/ 3015947 w 3344252"/>
                <a:gd name="connsiteY0" fmla="*/ 257564 h 785485"/>
                <a:gd name="connsiteX1" fmla="*/ 3062086 w 3344252"/>
                <a:gd name="connsiteY1" fmla="*/ 277385 h 785485"/>
                <a:gd name="connsiteX2" fmla="*/ 3102215 w 3344252"/>
                <a:gd name="connsiteY2" fmla="*/ 262113 h 785485"/>
                <a:gd name="connsiteX3" fmla="*/ 3074434 w 3344252"/>
                <a:gd name="connsiteY3" fmla="*/ 297043 h 785485"/>
                <a:gd name="connsiteX4" fmla="*/ 3110663 w 3344252"/>
                <a:gd name="connsiteY4" fmla="*/ 287133 h 785485"/>
                <a:gd name="connsiteX5" fmla="*/ 3079308 w 3344252"/>
                <a:gd name="connsiteY5" fmla="*/ 319788 h 785485"/>
                <a:gd name="connsiteX6" fmla="*/ 3079308 w 3344252"/>
                <a:gd name="connsiteY6" fmla="*/ 327911 h 785485"/>
                <a:gd name="connsiteX7" fmla="*/ 2899785 w 3344252"/>
                <a:gd name="connsiteY7" fmla="*/ 507596 h 785485"/>
                <a:gd name="connsiteX8" fmla="*/ 2802957 w 3344252"/>
                <a:gd name="connsiteY8" fmla="*/ 479165 h 785485"/>
                <a:gd name="connsiteX9" fmla="*/ 2818066 w 3344252"/>
                <a:gd name="connsiteY9" fmla="*/ 479977 h 785485"/>
                <a:gd name="connsiteX10" fmla="*/ 2896536 w 3344252"/>
                <a:gd name="connsiteY10" fmla="*/ 453008 h 785485"/>
                <a:gd name="connsiteX11" fmla="*/ 2837562 w 3344252"/>
                <a:gd name="connsiteY11" fmla="*/ 409143 h 785485"/>
                <a:gd name="connsiteX12" fmla="*/ 2849421 w 3344252"/>
                <a:gd name="connsiteY12" fmla="*/ 410280 h 785485"/>
                <a:gd name="connsiteX13" fmla="*/ 2865993 w 3344252"/>
                <a:gd name="connsiteY13" fmla="*/ 408006 h 785485"/>
                <a:gd name="connsiteX14" fmla="*/ 2815304 w 3344252"/>
                <a:gd name="connsiteY14" fmla="*/ 346270 h 785485"/>
                <a:gd name="connsiteX15" fmla="*/ 2815467 w 3344252"/>
                <a:gd name="connsiteY15" fmla="*/ 345457 h 785485"/>
                <a:gd name="connsiteX16" fmla="*/ 2844060 w 3344252"/>
                <a:gd name="connsiteY16" fmla="*/ 353256 h 785485"/>
                <a:gd name="connsiteX17" fmla="*/ 2815954 w 3344252"/>
                <a:gd name="connsiteY17" fmla="*/ 300780 h 785485"/>
                <a:gd name="connsiteX18" fmla="*/ 2824402 w 3344252"/>
                <a:gd name="connsiteY18" fmla="*/ 269099 h 785485"/>
                <a:gd name="connsiteX19" fmla="*/ 2954536 w 3344252"/>
                <a:gd name="connsiteY19" fmla="*/ 335060 h 785485"/>
                <a:gd name="connsiteX20" fmla="*/ 2952911 w 3344252"/>
                <a:gd name="connsiteY20" fmla="*/ 320600 h 785485"/>
                <a:gd name="connsiteX21" fmla="*/ 3015947 w 3344252"/>
                <a:gd name="connsiteY21" fmla="*/ 257564 h 785485"/>
                <a:gd name="connsiteX22" fmla="*/ 2377789 w 3344252"/>
                <a:gd name="connsiteY22" fmla="*/ 257564 h 785485"/>
                <a:gd name="connsiteX23" fmla="*/ 2423928 w 3344252"/>
                <a:gd name="connsiteY23" fmla="*/ 277385 h 785485"/>
                <a:gd name="connsiteX24" fmla="*/ 2464057 w 3344252"/>
                <a:gd name="connsiteY24" fmla="*/ 262113 h 785485"/>
                <a:gd name="connsiteX25" fmla="*/ 2436276 w 3344252"/>
                <a:gd name="connsiteY25" fmla="*/ 297043 h 785485"/>
                <a:gd name="connsiteX26" fmla="*/ 2472505 w 3344252"/>
                <a:gd name="connsiteY26" fmla="*/ 287133 h 785485"/>
                <a:gd name="connsiteX27" fmla="*/ 2441150 w 3344252"/>
                <a:gd name="connsiteY27" fmla="*/ 319788 h 785485"/>
                <a:gd name="connsiteX28" fmla="*/ 2441150 w 3344252"/>
                <a:gd name="connsiteY28" fmla="*/ 327911 h 785485"/>
                <a:gd name="connsiteX29" fmla="*/ 2261627 w 3344252"/>
                <a:gd name="connsiteY29" fmla="*/ 507596 h 785485"/>
                <a:gd name="connsiteX30" fmla="*/ 2164799 w 3344252"/>
                <a:gd name="connsiteY30" fmla="*/ 479165 h 785485"/>
                <a:gd name="connsiteX31" fmla="*/ 2179908 w 3344252"/>
                <a:gd name="connsiteY31" fmla="*/ 479977 h 785485"/>
                <a:gd name="connsiteX32" fmla="*/ 2258378 w 3344252"/>
                <a:gd name="connsiteY32" fmla="*/ 453008 h 785485"/>
                <a:gd name="connsiteX33" fmla="*/ 2199404 w 3344252"/>
                <a:gd name="connsiteY33" fmla="*/ 409143 h 785485"/>
                <a:gd name="connsiteX34" fmla="*/ 2211263 w 3344252"/>
                <a:gd name="connsiteY34" fmla="*/ 410280 h 785485"/>
                <a:gd name="connsiteX35" fmla="*/ 2227835 w 3344252"/>
                <a:gd name="connsiteY35" fmla="*/ 408006 h 785485"/>
                <a:gd name="connsiteX36" fmla="*/ 2177146 w 3344252"/>
                <a:gd name="connsiteY36" fmla="*/ 346270 h 785485"/>
                <a:gd name="connsiteX37" fmla="*/ 2177308 w 3344252"/>
                <a:gd name="connsiteY37" fmla="*/ 345457 h 785485"/>
                <a:gd name="connsiteX38" fmla="*/ 2205902 w 3344252"/>
                <a:gd name="connsiteY38" fmla="*/ 353256 h 785485"/>
                <a:gd name="connsiteX39" fmla="*/ 2177796 w 3344252"/>
                <a:gd name="connsiteY39" fmla="*/ 300780 h 785485"/>
                <a:gd name="connsiteX40" fmla="*/ 2186244 w 3344252"/>
                <a:gd name="connsiteY40" fmla="*/ 269099 h 785485"/>
                <a:gd name="connsiteX41" fmla="*/ 2316377 w 3344252"/>
                <a:gd name="connsiteY41" fmla="*/ 335060 h 785485"/>
                <a:gd name="connsiteX42" fmla="*/ 2314753 w 3344252"/>
                <a:gd name="connsiteY42" fmla="*/ 320600 h 785485"/>
                <a:gd name="connsiteX43" fmla="*/ 2377789 w 3344252"/>
                <a:gd name="connsiteY43" fmla="*/ 257564 h 785485"/>
                <a:gd name="connsiteX44" fmla="*/ 1739631 w 3344252"/>
                <a:gd name="connsiteY44" fmla="*/ 257564 h 785485"/>
                <a:gd name="connsiteX45" fmla="*/ 1785770 w 3344252"/>
                <a:gd name="connsiteY45" fmla="*/ 277385 h 785485"/>
                <a:gd name="connsiteX46" fmla="*/ 1825899 w 3344252"/>
                <a:gd name="connsiteY46" fmla="*/ 262113 h 785485"/>
                <a:gd name="connsiteX47" fmla="*/ 1798118 w 3344252"/>
                <a:gd name="connsiteY47" fmla="*/ 297043 h 785485"/>
                <a:gd name="connsiteX48" fmla="*/ 1834347 w 3344252"/>
                <a:gd name="connsiteY48" fmla="*/ 287133 h 785485"/>
                <a:gd name="connsiteX49" fmla="*/ 1802992 w 3344252"/>
                <a:gd name="connsiteY49" fmla="*/ 319788 h 785485"/>
                <a:gd name="connsiteX50" fmla="*/ 1802992 w 3344252"/>
                <a:gd name="connsiteY50" fmla="*/ 327911 h 785485"/>
                <a:gd name="connsiteX51" fmla="*/ 1623469 w 3344252"/>
                <a:gd name="connsiteY51" fmla="*/ 507596 h 785485"/>
                <a:gd name="connsiteX52" fmla="*/ 1526641 w 3344252"/>
                <a:gd name="connsiteY52" fmla="*/ 479165 h 785485"/>
                <a:gd name="connsiteX53" fmla="*/ 1541750 w 3344252"/>
                <a:gd name="connsiteY53" fmla="*/ 479977 h 785485"/>
                <a:gd name="connsiteX54" fmla="*/ 1620220 w 3344252"/>
                <a:gd name="connsiteY54" fmla="*/ 453008 h 785485"/>
                <a:gd name="connsiteX55" fmla="*/ 1561246 w 3344252"/>
                <a:gd name="connsiteY55" fmla="*/ 409143 h 785485"/>
                <a:gd name="connsiteX56" fmla="*/ 1573105 w 3344252"/>
                <a:gd name="connsiteY56" fmla="*/ 410280 h 785485"/>
                <a:gd name="connsiteX57" fmla="*/ 1589677 w 3344252"/>
                <a:gd name="connsiteY57" fmla="*/ 408006 h 785485"/>
                <a:gd name="connsiteX58" fmla="*/ 1538988 w 3344252"/>
                <a:gd name="connsiteY58" fmla="*/ 346270 h 785485"/>
                <a:gd name="connsiteX59" fmla="*/ 1539150 w 3344252"/>
                <a:gd name="connsiteY59" fmla="*/ 345457 h 785485"/>
                <a:gd name="connsiteX60" fmla="*/ 1567744 w 3344252"/>
                <a:gd name="connsiteY60" fmla="*/ 353256 h 785485"/>
                <a:gd name="connsiteX61" fmla="*/ 1539638 w 3344252"/>
                <a:gd name="connsiteY61" fmla="*/ 300780 h 785485"/>
                <a:gd name="connsiteX62" fmla="*/ 1548086 w 3344252"/>
                <a:gd name="connsiteY62" fmla="*/ 269099 h 785485"/>
                <a:gd name="connsiteX63" fmla="*/ 1678219 w 3344252"/>
                <a:gd name="connsiteY63" fmla="*/ 335060 h 785485"/>
                <a:gd name="connsiteX64" fmla="*/ 1676595 w 3344252"/>
                <a:gd name="connsiteY64" fmla="*/ 320600 h 785485"/>
                <a:gd name="connsiteX65" fmla="*/ 1739631 w 3344252"/>
                <a:gd name="connsiteY65" fmla="*/ 257564 h 785485"/>
                <a:gd name="connsiteX66" fmla="*/ 1101332 w 3344252"/>
                <a:gd name="connsiteY66" fmla="*/ 257564 h 785485"/>
                <a:gd name="connsiteX67" fmla="*/ 1147471 w 3344252"/>
                <a:gd name="connsiteY67" fmla="*/ 277385 h 785485"/>
                <a:gd name="connsiteX68" fmla="*/ 1187600 w 3344252"/>
                <a:gd name="connsiteY68" fmla="*/ 262113 h 785485"/>
                <a:gd name="connsiteX69" fmla="*/ 1159819 w 3344252"/>
                <a:gd name="connsiteY69" fmla="*/ 297043 h 785485"/>
                <a:gd name="connsiteX70" fmla="*/ 1196048 w 3344252"/>
                <a:gd name="connsiteY70" fmla="*/ 287133 h 785485"/>
                <a:gd name="connsiteX71" fmla="*/ 1164693 w 3344252"/>
                <a:gd name="connsiteY71" fmla="*/ 319788 h 785485"/>
                <a:gd name="connsiteX72" fmla="*/ 1164693 w 3344252"/>
                <a:gd name="connsiteY72" fmla="*/ 327911 h 785485"/>
                <a:gd name="connsiteX73" fmla="*/ 985170 w 3344252"/>
                <a:gd name="connsiteY73" fmla="*/ 507596 h 785485"/>
                <a:gd name="connsiteX74" fmla="*/ 888342 w 3344252"/>
                <a:gd name="connsiteY74" fmla="*/ 479165 h 785485"/>
                <a:gd name="connsiteX75" fmla="*/ 903451 w 3344252"/>
                <a:gd name="connsiteY75" fmla="*/ 479977 h 785485"/>
                <a:gd name="connsiteX76" fmla="*/ 981921 w 3344252"/>
                <a:gd name="connsiteY76" fmla="*/ 453008 h 785485"/>
                <a:gd name="connsiteX77" fmla="*/ 922947 w 3344252"/>
                <a:gd name="connsiteY77" fmla="*/ 409143 h 785485"/>
                <a:gd name="connsiteX78" fmla="*/ 934806 w 3344252"/>
                <a:gd name="connsiteY78" fmla="*/ 410280 h 785485"/>
                <a:gd name="connsiteX79" fmla="*/ 951378 w 3344252"/>
                <a:gd name="connsiteY79" fmla="*/ 408006 h 785485"/>
                <a:gd name="connsiteX80" fmla="*/ 900689 w 3344252"/>
                <a:gd name="connsiteY80" fmla="*/ 346270 h 785485"/>
                <a:gd name="connsiteX81" fmla="*/ 900851 w 3344252"/>
                <a:gd name="connsiteY81" fmla="*/ 345457 h 785485"/>
                <a:gd name="connsiteX82" fmla="*/ 929445 w 3344252"/>
                <a:gd name="connsiteY82" fmla="*/ 353256 h 785485"/>
                <a:gd name="connsiteX83" fmla="*/ 901339 w 3344252"/>
                <a:gd name="connsiteY83" fmla="*/ 300780 h 785485"/>
                <a:gd name="connsiteX84" fmla="*/ 909787 w 3344252"/>
                <a:gd name="connsiteY84" fmla="*/ 269099 h 785485"/>
                <a:gd name="connsiteX85" fmla="*/ 1039920 w 3344252"/>
                <a:gd name="connsiteY85" fmla="*/ 335060 h 785485"/>
                <a:gd name="connsiteX86" fmla="*/ 1038296 w 3344252"/>
                <a:gd name="connsiteY86" fmla="*/ 320600 h 785485"/>
                <a:gd name="connsiteX87" fmla="*/ 1101332 w 3344252"/>
                <a:gd name="connsiteY87" fmla="*/ 257564 h 785485"/>
                <a:gd name="connsiteX88" fmla="*/ 457299 w 3344252"/>
                <a:gd name="connsiteY88" fmla="*/ 257564 h 785485"/>
                <a:gd name="connsiteX89" fmla="*/ 503438 w 3344252"/>
                <a:gd name="connsiteY89" fmla="*/ 277385 h 785485"/>
                <a:gd name="connsiteX90" fmla="*/ 543567 w 3344252"/>
                <a:gd name="connsiteY90" fmla="*/ 262113 h 785485"/>
                <a:gd name="connsiteX91" fmla="*/ 515786 w 3344252"/>
                <a:gd name="connsiteY91" fmla="*/ 297043 h 785485"/>
                <a:gd name="connsiteX92" fmla="*/ 552015 w 3344252"/>
                <a:gd name="connsiteY92" fmla="*/ 287133 h 785485"/>
                <a:gd name="connsiteX93" fmla="*/ 520660 w 3344252"/>
                <a:gd name="connsiteY93" fmla="*/ 319788 h 785485"/>
                <a:gd name="connsiteX94" fmla="*/ 520660 w 3344252"/>
                <a:gd name="connsiteY94" fmla="*/ 327911 h 785485"/>
                <a:gd name="connsiteX95" fmla="*/ 341137 w 3344252"/>
                <a:gd name="connsiteY95" fmla="*/ 507596 h 785485"/>
                <a:gd name="connsiteX96" fmla="*/ 244309 w 3344252"/>
                <a:gd name="connsiteY96" fmla="*/ 479165 h 785485"/>
                <a:gd name="connsiteX97" fmla="*/ 259418 w 3344252"/>
                <a:gd name="connsiteY97" fmla="*/ 479977 h 785485"/>
                <a:gd name="connsiteX98" fmla="*/ 337888 w 3344252"/>
                <a:gd name="connsiteY98" fmla="*/ 453008 h 785485"/>
                <a:gd name="connsiteX99" fmla="*/ 278914 w 3344252"/>
                <a:gd name="connsiteY99" fmla="*/ 409143 h 785485"/>
                <a:gd name="connsiteX100" fmla="*/ 290773 w 3344252"/>
                <a:gd name="connsiteY100" fmla="*/ 410280 h 785485"/>
                <a:gd name="connsiteX101" fmla="*/ 307345 w 3344252"/>
                <a:gd name="connsiteY101" fmla="*/ 408006 h 785485"/>
                <a:gd name="connsiteX102" fmla="*/ 256656 w 3344252"/>
                <a:gd name="connsiteY102" fmla="*/ 346270 h 785485"/>
                <a:gd name="connsiteX103" fmla="*/ 256819 w 3344252"/>
                <a:gd name="connsiteY103" fmla="*/ 345457 h 785485"/>
                <a:gd name="connsiteX104" fmla="*/ 285412 w 3344252"/>
                <a:gd name="connsiteY104" fmla="*/ 353256 h 785485"/>
                <a:gd name="connsiteX105" fmla="*/ 257306 w 3344252"/>
                <a:gd name="connsiteY105" fmla="*/ 300780 h 785485"/>
                <a:gd name="connsiteX106" fmla="*/ 265754 w 3344252"/>
                <a:gd name="connsiteY106" fmla="*/ 269099 h 785485"/>
                <a:gd name="connsiteX107" fmla="*/ 395887 w 3344252"/>
                <a:gd name="connsiteY107" fmla="*/ 335060 h 785485"/>
                <a:gd name="connsiteX108" fmla="*/ 394263 w 3344252"/>
                <a:gd name="connsiteY108" fmla="*/ 320600 h 785485"/>
                <a:gd name="connsiteX109" fmla="*/ 457299 w 3344252"/>
                <a:gd name="connsiteY109" fmla="*/ 257564 h 785485"/>
                <a:gd name="connsiteX110" fmla="*/ 2956810 w 3344252"/>
                <a:gd name="connsiteY110" fmla="*/ 108260 h 785485"/>
                <a:gd name="connsiteX111" fmla="*/ 2682571 w 3344252"/>
                <a:gd name="connsiteY111" fmla="*/ 382499 h 785485"/>
                <a:gd name="connsiteX112" fmla="*/ 2956810 w 3344252"/>
                <a:gd name="connsiteY112" fmla="*/ 656738 h 785485"/>
                <a:gd name="connsiteX113" fmla="*/ 3231049 w 3344252"/>
                <a:gd name="connsiteY113" fmla="*/ 382499 h 785485"/>
                <a:gd name="connsiteX114" fmla="*/ 2956810 w 3344252"/>
                <a:gd name="connsiteY114" fmla="*/ 108260 h 785485"/>
                <a:gd name="connsiteX115" fmla="*/ 2318652 w 3344252"/>
                <a:gd name="connsiteY115" fmla="*/ 108260 h 785485"/>
                <a:gd name="connsiteX116" fmla="*/ 2044413 w 3344252"/>
                <a:gd name="connsiteY116" fmla="*/ 382499 h 785485"/>
                <a:gd name="connsiteX117" fmla="*/ 2318652 w 3344252"/>
                <a:gd name="connsiteY117" fmla="*/ 656738 h 785485"/>
                <a:gd name="connsiteX118" fmla="*/ 2592891 w 3344252"/>
                <a:gd name="connsiteY118" fmla="*/ 382499 h 785485"/>
                <a:gd name="connsiteX119" fmla="*/ 2318652 w 3344252"/>
                <a:gd name="connsiteY119" fmla="*/ 108260 h 785485"/>
                <a:gd name="connsiteX120" fmla="*/ 1680494 w 3344252"/>
                <a:gd name="connsiteY120" fmla="*/ 108260 h 785485"/>
                <a:gd name="connsiteX121" fmla="*/ 1406255 w 3344252"/>
                <a:gd name="connsiteY121" fmla="*/ 382499 h 785485"/>
                <a:gd name="connsiteX122" fmla="*/ 1680494 w 3344252"/>
                <a:gd name="connsiteY122" fmla="*/ 656738 h 785485"/>
                <a:gd name="connsiteX123" fmla="*/ 1954733 w 3344252"/>
                <a:gd name="connsiteY123" fmla="*/ 382499 h 785485"/>
                <a:gd name="connsiteX124" fmla="*/ 1680494 w 3344252"/>
                <a:gd name="connsiteY124" fmla="*/ 108260 h 785485"/>
                <a:gd name="connsiteX125" fmla="*/ 1042195 w 3344252"/>
                <a:gd name="connsiteY125" fmla="*/ 108260 h 785485"/>
                <a:gd name="connsiteX126" fmla="*/ 767956 w 3344252"/>
                <a:gd name="connsiteY126" fmla="*/ 382499 h 785485"/>
                <a:gd name="connsiteX127" fmla="*/ 1042195 w 3344252"/>
                <a:gd name="connsiteY127" fmla="*/ 656738 h 785485"/>
                <a:gd name="connsiteX128" fmla="*/ 1316434 w 3344252"/>
                <a:gd name="connsiteY128" fmla="*/ 382499 h 785485"/>
                <a:gd name="connsiteX129" fmla="*/ 1042195 w 3344252"/>
                <a:gd name="connsiteY129" fmla="*/ 108260 h 785485"/>
                <a:gd name="connsiteX130" fmla="*/ 398162 w 3344252"/>
                <a:gd name="connsiteY130" fmla="*/ 108260 h 785485"/>
                <a:gd name="connsiteX131" fmla="*/ 123923 w 3344252"/>
                <a:gd name="connsiteY131" fmla="*/ 382499 h 785485"/>
                <a:gd name="connsiteX132" fmla="*/ 398162 w 3344252"/>
                <a:gd name="connsiteY132" fmla="*/ 656738 h 785485"/>
                <a:gd name="connsiteX133" fmla="*/ 672401 w 3344252"/>
                <a:gd name="connsiteY133" fmla="*/ 382499 h 785485"/>
                <a:gd name="connsiteX134" fmla="*/ 398162 w 3344252"/>
                <a:gd name="connsiteY134" fmla="*/ 108260 h 785485"/>
                <a:gd name="connsiteX135" fmla="*/ 0 w 3344252"/>
                <a:gd name="connsiteY135" fmla="*/ 0 h 785485"/>
                <a:gd name="connsiteX136" fmla="*/ 3344252 w 3344252"/>
                <a:gd name="connsiteY136" fmla="*/ 0 h 785485"/>
                <a:gd name="connsiteX137" fmla="*/ 3344252 w 3344252"/>
                <a:gd name="connsiteY137" fmla="*/ 785485 h 785485"/>
                <a:gd name="connsiteX138" fmla="*/ 0 w 3344252"/>
                <a:gd name="connsiteY138" fmla="*/ 785485 h 78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3344252" h="785485">
                  <a:moveTo>
                    <a:pt x="3015947" y="257564"/>
                  </a:moveTo>
                  <a:cubicBezTo>
                    <a:pt x="3034305" y="257564"/>
                    <a:pt x="3050552" y="265200"/>
                    <a:pt x="3062086" y="277385"/>
                  </a:cubicBezTo>
                  <a:cubicBezTo>
                    <a:pt x="3076546" y="274623"/>
                    <a:pt x="3090030" y="269262"/>
                    <a:pt x="3102215" y="262113"/>
                  </a:cubicBezTo>
                  <a:cubicBezTo>
                    <a:pt x="3097504" y="276897"/>
                    <a:pt x="3087431" y="289245"/>
                    <a:pt x="3074434" y="297043"/>
                  </a:cubicBezTo>
                  <a:cubicBezTo>
                    <a:pt x="3087268" y="295418"/>
                    <a:pt x="3099453" y="292169"/>
                    <a:pt x="3110663" y="287133"/>
                  </a:cubicBezTo>
                  <a:cubicBezTo>
                    <a:pt x="3102215" y="299643"/>
                    <a:pt x="3091492" y="310853"/>
                    <a:pt x="3079308" y="319788"/>
                  </a:cubicBezTo>
                  <a:cubicBezTo>
                    <a:pt x="3079308" y="322387"/>
                    <a:pt x="3079308" y="325149"/>
                    <a:pt x="3079308" y="327911"/>
                  </a:cubicBezTo>
                  <a:cubicBezTo>
                    <a:pt x="3079308" y="411255"/>
                    <a:pt x="3015947" y="507596"/>
                    <a:pt x="2899785" y="507596"/>
                  </a:cubicBezTo>
                  <a:cubicBezTo>
                    <a:pt x="2864043" y="507596"/>
                    <a:pt x="2831063" y="497198"/>
                    <a:pt x="2802957" y="479165"/>
                  </a:cubicBezTo>
                  <a:cubicBezTo>
                    <a:pt x="2807993" y="479815"/>
                    <a:pt x="2813030" y="479977"/>
                    <a:pt x="2818066" y="479977"/>
                  </a:cubicBezTo>
                  <a:cubicBezTo>
                    <a:pt x="2847634" y="479977"/>
                    <a:pt x="2874928" y="469904"/>
                    <a:pt x="2896536" y="453008"/>
                  </a:cubicBezTo>
                  <a:cubicBezTo>
                    <a:pt x="2868917" y="452521"/>
                    <a:pt x="2845522" y="434162"/>
                    <a:pt x="2837562" y="409143"/>
                  </a:cubicBezTo>
                  <a:cubicBezTo>
                    <a:pt x="2841461" y="409955"/>
                    <a:pt x="2845360" y="410280"/>
                    <a:pt x="2849421" y="410280"/>
                  </a:cubicBezTo>
                  <a:cubicBezTo>
                    <a:pt x="2855108" y="410280"/>
                    <a:pt x="2860794" y="409468"/>
                    <a:pt x="2865993" y="408006"/>
                  </a:cubicBezTo>
                  <a:cubicBezTo>
                    <a:pt x="2837237" y="402320"/>
                    <a:pt x="2815304" y="376813"/>
                    <a:pt x="2815304" y="346270"/>
                  </a:cubicBezTo>
                  <a:cubicBezTo>
                    <a:pt x="2815304" y="345945"/>
                    <a:pt x="2815304" y="345620"/>
                    <a:pt x="2815467" y="345457"/>
                  </a:cubicBezTo>
                  <a:cubicBezTo>
                    <a:pt x="2823915" y="350169"/>
                    <a:pt x="2833663" y="352931"/>
                    <a:pt x="2844060" y="353256"/>
                  </a:cubicBezTo>
                  <a:cubicBezTo>
                    <a:pt x="2827164" y="341883"/>
                    <a:pt x="2815954" y="322712"/>
                    <a:pt x="2815954" y="300780"/>
                  </a:cubicBezTo>
                  <a:cubicBezTo>
                    <a:pt x="2815954" y="289245"/>
                    <a:pt x="2819041" y="278360"/>
                    <a:pt x="2824402" y="269099"/>
                  </a:cubicBezTo>
                  <a:cubicBezTo>
                    <a:pt x="2855595" y="307278"/>
                    <a:pt x="2902060" y="332298"/>
                    <a:pt x="2954536" y="335060"/>
                  </a:cubicBezTo>
                  <a:cubicBezTo>
                    <a:pt x="2953398" y="330348"/>
                    <a:pt x="2952911" y="325474"/>
                    <a:pt x="2952911" y="320600"/>
                  </a:cubicBezTo>
                  <a:cubicBezTo>
                    <a:pt x="2952911" y="285671"/>
                    <a:pt x="2981180" y="257564"/>
                    <a:pt x="3015947" y="257564"/>
                  </a:cubicBezTo>
                  <a:close/>
                  <a:moveTo>
                    <a:pt x="2377789" y="257564"/>
                  </a:moveTo>
                  <a:cubicBezTo>
                    <a:pt x="2396147" y="257564"/>
                    <a:pt x="2412393" y="265200"/>
                    <a:pt x="2423928" y="277385"/>
                  </a:cubicBezTo>
                  <a:cubicBezTo>
                    <a:pt x="2438388" y="274623"/>
                    <a:pt x="2451872" y="269262"/>
                    <a:pt x="2464057" y="262113"/>
                  </a:cubicBezTo>
                  <a:cubicBezTo>
                    <a:pt x="2459345" y="276897"/>
                    <a:pt x="2449273" y="289245"/>
                    <a:pt x="2436276" y="297043"/>
                  </a:cubicBezTo>
                  <a:cubicBezTo>
                    <a:pt x="2449110" y="295418"/>
                    <a:pt x="2461295" y="292169"/>
                    <a:pt x="2472505" y="287133"/>
                  </a:cubicBezTo>
                  <a:cubicBezTo>
                    <a:pt x="2464057" y="299643"/>
                    <a:pt x="2453334" y="310853"/>
                    <a:pt x="2441150" y="319788"/>
                  </a:cubicBezTo>
                  <a:cubicBezTo>
                    <a:pt x="2441150" y="322387"/>
                    <a:pt x="2441150" y="325149"/>
                    <a:pt x="2441150" y="327911"/>
                  </a:cubicBezTo>
                  <a:cubicBezTo>
                    <a:pt x="2441150" y="411255"/>
                    <a:pt x="2377789" y="507596"/>
                    <a:pt x="2261627" y="507596"/>
                  </a:cubicBezTo>
                  <a:cubicBezTo>
                    <a:pt x="2225885" y="507596"/>
                    <a:pt x="2192905" y="497198"/>
                    <a:pt x="2164799" y="479165"/>
                  </a:cubicBezTo>
                  <a:cubicBezTo>
                    <a:pt x="2169835" y="479815"/>
                    <a:pt x="2174872" y="479977"/>
                    <a:pt x="2179908" y="479977"/>
                  </a:cubicBezTo>
                  <a:cubicBezTo>
                    <a:pt x="2209476" y="479977"/>
                    <a:pt x="2236770" y="469904"/>
                    <a:pt x="2258378" y="453008"/>
                  </a:cubicBezTo>
                  <a:cubicBezTo>
                    <a:pt x="2230759" y="452521"/>
                    <a:pt x="2207364" y="434162"/>
                    <a:pt x="2199404" y="409143"/>
                  </a:cubicBezTo>
                  <a:cubicBezTo>
                    <a:pt x="2203303" y="409955"/>
                    <a:pt x="2207202" y="410280"/>
                    <a:pt x="2211263" y="410280"/>
                  </a:cubicBezTo>
                  <a:cubicBezTo>
                    <a:pt x="2216950" y="410280"/>
                    <a:pt x="2222636" y="409468"/>
                    <a:pt x="2227835" y="408006"/>
                  </a:cubicBezTo>
                  <a:cubicBezTo>
                    <a:pt x="2199079" y="402320"/>
                    <a:pt x="2177146" y="376813"/>
                    <a:pt x="2177146" y="346270"/>
                  </a:cubicBezTo>
                  <a:cubicBezTo>
                    <a:pt x="2177146" y="345945"/>
                    <a:pt x="2177146" y="345620"/>
                    <a:pt x="2177308" y="345457"/>
                  </a:cubicBezTo>
                  <a:cubicBezTo>
                    <a:pt x="2185757" y="350169"/>
                    <a:pt x="2195504" y="352931"/>
                    <a:pt x="2205902" y="353256"/>
                  </a:cubicBezTo>
                  <a:cubicBezTo>
                    <a:pt x="2189006" y="341883"/>
                    <a:pt x="2177796" y="322712"/>
                    <a:pt x="2177796" y="300780"/>
                  </a:cubicBezTo>
                  <a:cubicBezTo>
                    <a:pt x="2177796" y="289245"/>
                    <a:pt x="2180883" y="278360"/>
                    <a:pt x="2186244" y="269099"/>
                  </a:cubicBezTo>
                  <a:cubicBezTo>
                    <a:pt x="2217437" y="307278"/>
                    <a:pt x="2263902" y="332298"/>
                    <a:pt x="2316377" y="335060"/>
                  </a:cubicBezTo>
                  <a:cubicBezTo>
                    <a:pt x="2315240" y="330348"/>
                    <a:pt x="2314753" y="325474"/>
                    <a:pt x="2314753" y="320600"/>
                  </a:cubicBezTo>
                  <a:cubicBezTo>
                    <a:pt x="2314753" y="285671"/>
                    <a:pt x="2343021" y="257564"/>
                    <a:pt x="2377789" y="257564"/>
                  </a:cubicBezTo>
                  <a:close/>
                  <a:moveTo>
                    <a:pt x="1739631" y="257564"/>
                  </a:moveTo>
                  <a:cubicBezTo>
                    <a:pt x="1757989" y="257564"/>
                    <a:pt x="1774235" y="265200"/>
                    <a:pt x="1785770" y="277385"/>
                  </a:cubicBezTo>
                  <a:cubicBezTo>
                    <a:pt x="1800230" y="274623"/>
                    <a:pt x="1813714" y="269262"/>
                    <a:pt x="1825899" y="262113"/>
                  </a:cubicBezTo>
                  <a:cubicBezTo>
                    <a:pt x="1821187" y="276897"/>
                    <a:pt x="1811115" y="289245"/>
                    <a:pt x="1798118" y="297043"/>
                  </a:cubicBezTo>
                  <a:cubicBezTo>
                    <a:pt x="1810952" y="295418"/>
                    <a:pt x="1823137" y="292169"/>
                    <a:pt x="1834347" y="287133"/>
                  </a:cubicBezTo>
                  <a:cubicBezTo>
                    <a:pt x="1825899" y="299643"/>
                    <a:pt x="1815176" y="310853"/>
                    <a:pt x="1802992" y="319788"/>
                  </a:cubicBezTo>
                  <a:cubicBezTo>
                    <a:pt x="1802992" y="322387"/>
                    <a:pt x="1802992" y="325149"/>
                    <a:pt x="1802992" y="327911"/>
                  </a:cubicBezTo>
                  <a:cubicBezTo>
                    <a:pt x="1802992" y="411255"/>
                    <a:pt x="1739631" y="507596"/>
                    <a:pt x="1623469" y="507596"/>
                  </a:cubicBezTo>
                  <a:cubicBezTo>
                    <a:pt x="1587727" y="507596"/>
                    <a:pt x="1554747" y="497198"/>
                    <a:pt x="1526641" y="479165"/>
                  </a:cubicBezTo>
                  <a:cubicBezTo>
                    <a:pt x="1531677" y="479815"/>
                    <a:pt x="1536714" y="479977"/>
                    <a:pt x="1541750" y="479977"/>
                  </a:cubicBezTo>
                  <a:cubicBezTo>
                    <a:pt x="1571318" y="479977"/>
                    <a:pt x="1598612" y="469904"/>
                    <a:pt x="1620220" y="453008"/>
                  </a:cubicBezTo>
                  <a:cubicBezTo>
                    <a:pt x="1592601" y="452521"/>
                    <a:pt x="1569206" y="434162"/>
                    <a:pt x="1561246" y="409143"/>
                  </a:cubicBezTo>
                  <a:cubicBezTo>
                    <a:pt x="1565145" y="409955"/>
                    <a:pt x="1569044" y="410280"/>
                    <a:pt x="1573105" y="410280"/>
                  </a:cubicBezTo>
                  <a:cubicBezTo>
                    <a:pt x="1578792" y="410280"/>
                    <a:pt x="1584478" y="409468"/>
                    <a:pt x="1589677" y="408006"/>
                  </a:cubicBezTo>
                  <a:cubicBezTo>
                    <a:pt x="1560921" y="402320"/>
                    <a:pt x="1538988" y="376813"/>
                    <a:pt x="1538988" y="346270"/>
                  </a:cubicBezTo>
                  <a:cubicBezTo>
                    <a:pt x="1538988" y="345945"/>
                    <a:pt x="1538988" y="345620"/>
                    <a:pt x="1539150" y="345457"/>
                  </a:cubicBezTo>
                  <a:cubicBezTo>
                    <a:pt x="1547599" y="350169"/>
                    <a:pt x="1557346" y="352931"/>
                    <a:pt x="1567744" y="353256"/>
                  </a:cubicBezTo>
                  <a:cubicBezTo>
                    <a:pt x="1550848" y="341883"/>
                    <a:pt x="1539638" y="322712"/>
                    <a:pt x="1539638" y="300780"/>
                  </a:cubicBezTo>
                  <a:cubicBezTo>
                    <a:pt x="1539638" y="289245"/>
                    <a:pt x="1542725" y="278360"/>
                    <a:pt x="1548086" y="269099"/>
                  </a:cubicBezTo>
                  <a:cubicBezTo>
                    <a:pt x="1579279" y="307278"/>
                    <a:pt x="1625744" y="332298"/>
                    <a:pt x="1678219" y="335060"/>
                  </a:cubicBezTo>
                  <a:cubicBezTo>
                    <a:pt x="1677082" y="330348"/>
                    <a:pt x="1676595" y="325474"/>
                    <a:pt x="1676595" y="320600"/>
                  </a:cubicBezTo>
                  <a:cubicBezTo>
                    <a:pt x="1676595" y="285671"/>
                    <a:pt x="1704863" y="257564"/>
                    <a:pt x="1739631" y="257564"/>
                  </a:cubicBezTo>
                  <a:close/>
                  <a:moveTo>
                    <a:pt x="1101332" y="257564"/>
                  </a:moveTo>
                  <a:cubicBezTo>
                    <a:pt x="1119690" y="257564"/>
                    <a:pt x="1135936" y="265200"/>
                    <a:pt x="1147471" y="277385"/>
                  </a:cubicBezTo>
                  <a:cubicBezTo>
                    <a:pt x="1161931" y="274623"/>
                    <a:pt x="1175415" y="269262"/>
                    <a:pt x="1187600" y="262113"/>
                  </a:cubicBezTo>
                  <a:cubicBezTo>
                    <a:pt x="1182888" y="276897"/>
                    <a:pt x="1172816" y="289245"/>
                    <a:pt x="1159819" y="297043"/>
                  </a:cubicBezTo>
                  <a:cubicBezTo>
                    <a:pt x="1172653" y="295418"/>
                    <a:pt x="1184838" y="292169"/>
                    <a:pt x="1196048" y="287133"/>
                  </a:cubicBezTo>
                  <a:cubicBezTo>
                    <a:pt x="1187600" y="299643"/>
                    <a:pt x="1176877" y="310853"/>
                    <a:pt x="1164693" y="319788"/>
                  </a:cubicBezTo>
                  <a:cubicBezTo>
                    <a:pt x="1164693" y="322387"/>
                    <a:pt x="1164693" y="325149"/>
                    <a:pt x="1164693" y="327911"/>
                  </a:cubicBezTo>
                  <a:cubicBezTo>
                    <a:pt x="1164693" y="411255"/>
                    <a:pt x="1101332" y="507596"/>
                    <a:pt x="985170" y="507596"/>
                  </a:cubicBezTo>
                  <a:cubicBezTo>
                    <a:pt x="949428" y="507596"/>
                    <a:pt x="916448" y="497198"/>
                    <a:pt x="888342" y="479165"/>
                  </a:cubicBezTo>
                  <a:cubicBezTo>
                    <a:pt x="893378" y="479815"/>
                    <a:pt x="898415" y="479977"/>
                    <a:pt x="903451" y="479977"/>
                  </a:cubicBezTo>
                  <a:cubicBezTo>
                    <a:pt x="933019" y="479977"/>
                    <a:pt x="960313" y="469904"/>
                    <a:pt x="981921" y="453008"/>
                  </a:cubicBezTo>
                  <a:cubicBezTo>
                    <a:pt x="954302" y="452521"/>
                    <a:pt x="930907" y="434162"/>
                    <a:pt x="922947" y="409143"/>
                  </a:cubicBezTo>
                  <a:cubicBezTo>
                    <a:pt x="926846" y="409955"/>
                    <a:pt x="930745" y="410280"/>
                    <a:pt x="934806" y="410280"/>
                  </a:cubicBezTo>
                  <a:cubicBezTo>
                    <a:pt x="940493" y="410280"/>
                    <a:pt x="946179" y="409468"/>
                    <a:pt x="951378" y="408006"/>
                  </a:cubicBezTo>
                  <a:cubicBezTo>
                    <a:pt x="922622" y="402320"/>
                    <a:pt x="900689" y="376813"/>
                    <a:pt x="900689" y="346270"/>
                  </a:cubicBezTo>
                  <a:cubicBezTo>
                    <a:pt x="900689" y="345945"/>
                    <a:pt x="900689" y="345620"/>
                    <a:pt x="900851" y="345457"/>
                  </a:cubicBezTo>
                  <a:cubicBezTo>
                    <a:pt x="909300" y="350169"/>
                    <a:pt x="919047" y="352931"/>
                    <a:pt x="929445" y="353256"/>
                  </a:cubicBezTo>
                  <a:cubicBezTo>
                    <a:pt x="912549" y="341883"/>
                    <a:pt x="901339" y="322712"/>
                    <a:pt x="901339" y="300780"/>
                  </a:cubicBezTo>
                  <a:cubicBezTo>
                    <a:pt x="901339" y="289245"/>
                    <a:pt x="904426" y="278360"/>
                    <a:pt x="909787" y="269099"/>
                  </a:cubicBezTo>
                  <a:cubicBezTo>
                    <a:pt x="940980" y="307278"/>
                    <a:pt x="987445" y="332298"/>
                    <a:pt x="1039920" y="335060"/>
                  </a:cubicBezTo>
                  <a:cubicBezTo>
                    <a:pt x="1038783" y="330348"/>
                    <a:pt x="1038296" y="325474"/>
                    <a:pt x="1038296" y="320600"/>
                  </a:cubicBezTo>
                  <a:cubicBezTo>
                    <a:pt x="1038296" y="285671"/>
                    <a:pt x="1066564" y="257564"/>
                    <a:pt x="1101332" y="257564"/>
                  </a:cubicBezTo>
                  <a:close/>
                  <a:moveTo>
                    <a:pt x="457299" y="257564"/>
                  </a:moveTo>
                  <a:cubicBezTo>
                    <a:pt x="475657" y="257564"/>
                    <a:pt x="491903" y="265200"/>
                    <a:pt x="503438" y="277385"/>
                  </a:cubicBezTo>
                  <a:cubicBezTo>
                    <a:pt x="517898" y="274623"/>
                    <a:pt x="531382" y="269262"/>
                    <a:pt x="543567" y="262113"/>
                  </a:cubicBezTo>
                  <a:cubicBezTo>
                    <a:pt x="538856" y="276897"/>
                    <a:pt x="528783" y="289245"/>
                    <a:pt x="515786" y="297043"/>
                  </a:cubicBezTo>
                  <a:cubicBezTo>
                    <a:pt x="528620" y="295418"/>
                    <a:pt x="540805" y="292169"/>
                    <a:pt x="552015" y="287133"/>
                  </a:cubicBezTo>
                  <a:cubicBezTo>
                    <a:pt x="543567" y="299643"/>
                    <a:pt x="532844" y="310853"/>
                    <a:pt x="520660" y="319788"/>
                  </a:cubicBezTo>
                  <a:cubicBezTo>
                    <a:pt x="520660" y="322387"/>
                    <a:pt x="520660" y="325149"/>
                    <a:pt x="520660" y="327911"/>
                  </a:cubicBezTo>
                  <a:cubicBezTo>
                    <a:pt x="520660" y="411255"/>
                    <a:pt x="457299" y="507596"/>
                    <a:pt x="341137" y="507596"/>
                  </a:cubicBezTo>
                  <a:cubicBezTo>
                    <a:pt x="305395" y="507596"/>
                    <a:pt x="272415" y="497198"/>
                    <a:pt x="244309" y="479165"/>
                  </a:cubicBezTo>
                  <a:cubicBezTo>
                    <a:pt x="249345" y="479815"/>
                    <a:pt x="254381" y="479977"/>
                    <a:pt x="259418" y="479977"/>
                  </a:cubicBezTo>
                  <a:cubicBezTo>
                    <a:pt x="288986" y="479977"/>
                    <a:pt x="316280" y="469904"/>
                    <a:pt x="337888" y="453008"/>
                  </a:cubicBezTo>
                  <a:cubicBezTo>
                    <a:pt x="310269" y="452521"/>
                    <a:pt x="286874" y="434162"/>
                    <a:pt x="278914" y="409143"/>
                  </a:cubicBezTo>
                  <a:cubicBezTo>
                    <a:pt x="282813" y="409955"/>
                    <a:pt x="286712" y="410280"/>
                    <a:pt x="290773" y="410280"/>
                  </a:cubicBezTo>
                  <a:cubicBezTo>
                    <a:pt x="296460" y="410280"/>
                    <a:pt x="302146" y="409468"/>
                    <a:pt x="307345" y="408006"/>
                  </a:cubicBezTo>
                  <a:cubicBezTo>
                    <a:pt x="278589" y="402320"/>
                    <a:pt x="256656" y="376813"/>
                    <a:pt x="256656" y="346270"/>
                  </a:cubicBezTo>
                  <a:cubicBezTo>
                    <a:pt x="256656" y="345945"/>
                    <a:pt x="256656" y="345620"/>
                    <a:pt x="256819" y="345457"/>
                  </a:cubicBezTo>
                  <a:cubicBezTo>
                    <a:pt x="265267" y="350169"/>
                    <a:pt x="275014" y="352931"/>
                    <a:pt x="285412" y="353256"/>
                  </a:cubicBezTo>
                  <a:cubicBezTo>
                    <a:pt x="268516" y="341883"/>
                    <a:pt x="257306" y="322712"/>
                    <a:pt x="257306" y="300780"/>
                  </a:cubicBezTo>
                  <a:cubicBezTo>
                    <a:pt x="257306" y="289245"/>
                    <a:pt x="260393" y="278360"/>
                    <a:pt x="265754" y="269099"/>
                  </a:cubicBezTo>
                  <a:cubicBezTo>
                    <a:pt x="296947" y="307278"/>
                    <a:pt x="343412" y="332298"/>
                    <a:pt x="395887" y="335060"/>
                  </a:cubicBezTo>
                  <a:cubicBezTo>
                    <a:pt x="394750" y="330348"/>
                    <a:pt x="394263" y="325474"/>
                    <a:pt x="394263" y="320600"/>
                  </a:cubicBezTo>
                  <a:cubicBezTo>
                    <a:pt x="394263" y="285671"/>
                    <a:pt x="422531" y="257564"/>
                    <a:pt x="457299" y="257564"/>
                  </a:cubicBezTo>
                  <a:close/>
                  <a:moveTo>
                    <a:pt x="2956810" y="108260"/>
                  </a:moveTo>
                  <a:cubicBezTo>
                    <a:pt x="2805719" y="108260"/>
                    <a:pt x="2682571" y="231245"/>
                    <a:pt x="2682571" y="382499"/>
                  </a:cubicBezTo>
                  <a:cubicBezTo>
                    <a:pt x="2682571" y="533753"/>
                    <a:pt x="2805719" y="656738"/>
                    <a:pt x="2956810" y="656738"/>
                  </a:cubicBezTo>
                  <a:cubicBezTo>
                    <a:pt x="3108064" y="656738"/>
                    <a:pt x="3231049" y="533753"/>
                    <a:pt x="3231049" y="382499"/>
                  </a:cubicBezTo>
                  <a:cubicBezTo>
                    <a:pt x="3231049" y="231245"/>
                    <a:pt x="3108064" y="108260"/>
                    <a:pt x="2956810" y="108260"/>
                  </a:cubicBezTo>
                  <a:close/>
                  <a:moveTo>
                    <a:pt x="2318652" y="108260"/>
                  </a:moveTo>
                  <a:cubicBezTo>
                    <a:pt x="2167561" y="108260"/>
                    <a:pt x="2044413" y="231245"/>
                    <a:pt x="2044413" y="382499"/>
                  </a:cubicBezTo>
                  <a:cubicBezTo>
                    <a:pt x="2044413" y="533753"/>
                    <a:pt x="2167561" y="656738"/>
                    <a:pt x="2318652" y="656738"/>
                  </a:cubicBezTo>
                  <a:cubicBezTo>
                    <a:pt x="2469906" y="656738"/>
                    <a:pt x="2592891" y="533753"/>
                    <a:pt x="2592891" y="382499"/>
                  </a:cubicBezTo>
                  <a:cubicBezTo>
                    <a:pt x="2592891" y="231245"/>
                    <a:pt x="2469906" y="108260"/>
                    <a:pt x="2318652" y="108260"/>
                  </a:cubicBezTo>
                  <a:close/>
                  <a:moveTo>
                    <a:pt x="1680494" y="108260"/>
                  </a:moveTo>
                  <a:cubicBezTo>
                    <a:pt x="1529403" y="108260"/>
                    <a:pt x="1406255" y="231245"/>
                    <a:pt x="1406255" y="382499"/>
                  </a:cubicBezTo>
                  <a:cubicBezTo>
                    <a:pt x="1406255" y="533753"/>
                    <a:pt x="1529403" y="656738"/>
                    <a:pt x="1680494" y="656738"/>
                  </a:cubicBezTo>
                  <a:cubicBezTo>
                    <a:pt x="1831748" y="656738"/>
                    <a:pt x="1954733" y="533753"/>
                    <a:pt x="1954733" y="382499"/>
                  </a:cubicBezTo>
                  <a:cubicBezTo>
                    <a:pt x="1954733" y="231245"/>
                    <a:pt x="1831748" y="108260"/>
                    <a:pt x="1680494" y="108260"/>
                  </a:cubicBezTo>
                  <a:close/>
                  <a:moveTo>
                    <a:pt x="1042195" y="108260"/>
                  </a:moveTo>
                  <a:cubicBezTo>
                    <a:pt x="891104" y="108260"/>
                    <a:pt x="767956" y="231245"/>
                    <a:pt x="767956" y="382499"/>
                  </a:cubicBezTo>
                  <a:cubicBezTo>
                    <a:pt x="767956" y="533753"/>
                    <a:pt x="891104" y="656738"/>
                    <a:pt x="1042195" y="656738"/>
                  </a:cubicBezTo>
                  <a:cubicBezTo>
                    <a:pt x="1193449" y="656738"/>
                    <a:pt x="1316434" y="533753"/>
                    <a:pt x="1316434" y="382499"/>
                  </a:cubicBezTo>
                  <a:cubicBezTo>
                    <a:pt x="1316434" y="231245"/>
                    <a:pt x="1193449" y="108260"/>
                    <a:pt x="1042195" y="108260"/>
                  </a:cubicBezTo>
                  <a:close/>
                  <a:moveTo>
                    <a:pt x="398162" y="108260"/>
                  </a:moveTo>
                  <a:cubicBezTo>
                    <a:pt x="247071" y="108260"/>
                    <a:pt x="123923" y="231245"/>
                    <a:pt x="123923" y="382499"/>
                  </a:cubicBezTo>
                  <a:cubicBezTo>
                    <a:pt x="123923" y="533753"/>
                    <a:pt x="247071" y="656738"/>
                    <a:pt x="398162" y="656738"/>
                  </a:cubicBezTo>
                  <a:cubicBezTo>
                    <a:pt x="549416" y="656738"/>
                    <a:pt x="672401" y="533753"/>
                    <a:pt x="672401" y="382499"/>
                  </a:cubicBezTo>
                  <a:cubicBezTo>
                    <a:pt x="672401" y="231245"/>
                    <a:pt x="549416" y="108260"/>
                    <a:pt x="398162" y="108260"/>
                  </a:cubicBezTo>
                  <a:close/>
                  <a:moveTo>
                    <a:pt x="0" y="0"/>
                  </a:moveTo>
                  <a:lnTo>
                    <a:pt x="3344252" y="0"/>
                  </a:lnTo>
                  <a:lnTo>
                    <a:pt x="3344252" y="785485"/>
                  </a:lnTo>
                  <a:lnTo>
                    <a:pt x="0" y="78548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898E78AD-6533-5F44-BC69-AC523A973902}"/>
              </a:ext>
            </a:extLst>
          </p:cNvPr>
          <p:cNvGrpSpPr/>
          <p:nvPr/>
        </p:nvGrpSpPr>
        <p:grpSpPr>
          <a:xfrm>
            <a:off x="12761975" y="5275719"/>
            <a:ext cx="3344252" cy="785485"/>
            <a:chOff x="1520825" y="5275719"/>
            <a:chExt cx="3344252" cy="785485"/>
          </a:xfrm>
        </p:grpSpPr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674793C1-01A5-3341-B651-2A505B83A1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44748" y="5394142"/>
              <a:ext cx="3107288" cy="548640"/>
            </a:xfrm>
            <a:custGeom>
              <a:avLst/>
              <a:gdLst>
                <a:gd name="connsiteX0" fmla="*/ 2852578 w 3107288"/>
                <a:gd name="connsiteY0" fmla="*/ 106035 h 548640"/>
                <a:gd name="connsiteX1" fmla="*/ 2777972 w 3107288"/>
                <a:gd name="connsiteY1" fmla="*/ 180835 h 548640"/>
                <a:gd name="connsiteX2" fmla="*/ 2777972 w 3107288"/>
                <a:gd name="connsiteY2" fmla="*/ 221650 h 548640"/>
                <a:gd name="connsiteX3" fmla="*/ 2742776 w 3107288"/>
                <a:gd name="connsiteY3" fmla="*/ 221650 h 548640"/>
                <a:gd name="connsiteX4" fmla="*/ 2742776 w 3107288"/>
                <a:gd name="connsiteY4" fmla="*/ 284742 h 548640"/>
                <a:gd name="connsiteX5" fmla="*/ 2777972 w 3107288"/>
                <a:gd name="connsiteY5" fmla="*/ 284742 h 548640"/>
                <a:gd name="connsiteX6" fmla="*/ 2777972 w 3107288"/>
                <a:gd name="connsiteY6" fmla="*/ 464099 h 548640"/>
                <a:gd name="connsiteX7" fmla="*/ 2851930 w 3107288"/>
                <a:gd name="connsiteY7" fmla="*/ 464099 h 548640"/>
                <a:gd name="connsiteX8" fmla="*/ 2851930 w 3107288"/>
                <a:gd name="connsiteY8" fmla="*/ 284742 h 548640"/>
                <a:gd name="connsiteX9" fmla="*/ 2900748 w 3107288"/>
                <a:gd name="connsiteY9" fmla="*/ 284742 h 548640"/>
                <a:gd name="connsiteX10" fmla="*/ 2907236 w 3107288"/>
                <a:gd name="connsiteY10" fmla="*/ 221813 h 548640"/>
                <a:gd name="connsiteX11" fmla="*/ 2851930 w 3107288"/>
                <a:gd name="connsiteY11" fmla="*/ 221813 h 548640"/>
                <a:gd name="connsiteX12" fmla="*/ 2851930 w 3107288"/>
                <a:gd name="connsiteY12" fmla="*/ 184575 h 548640"/>
                <a:gd name="connsiteX13" fmla="*/ 2867500 w 3107288"/>
                <a:gd name="connsiteY13" fmla="*/ 167501 h 548640"/>
                <a:gd name="connsiteX14" fmla="*/ 2907398 w 3107288"/>
                <a:gd name="connsiteY14" fmla="*/ 167501 h 548640"/>
                <a:gd name="connsiteX15" fmla="*/ 2907398 w 3107288"/>
                <a:gd name="connsiteY15" fmla="*/ 106198 h 548640"/>
                <a:gd name="connsiteX16" fmla="*/ 2214420 w 3107288"/>
                <a:gd name="connsiteY16" fmla="*/ 106035 h 548640"/>
                <a:gd name="connsiteX17" fmla="*/ 2139813 w 3107288"/>
                <a:gd name="connsiteY17" fmla="*/ 180835 h 548640"/>
                <a:gd name="connsiteX18" fmla="*/ 2139813 w 3107288"/>
                <a:gd name="connsiteY18" fmla="*/ 221650 h 548640"/>
                <a:gd name="connsiteX19" fmla="*/ 2104618 w 3107288"/>
                <a:gd name="connsiteY19" fmla="*/ 221650 h 548640"/>
                <a:gd name="connsiteX20" fmla="*/ 2104618 w 3107288"/>
                <a:gd name="connsiteY20" fmla="*/ 284742 h 548640"/>
                <a:gd name="connsiteX21" fmla="*/ 2139813 w 3107288"/>
                <a:gd name="connsiteY21" fmla="*/ 284742 h 548640"/>
                <a:gd name="connsiteX22" fmla="*/ 2139813 w 3107288"/>
                <a:gd name="connsiteY22" fmla="*/ 464099 h 548640"/>
                <a:gd name="connsiteX23" fmla="*/ 2213772 w 3107288"/>
                <a:gd name="connsiteY23" fmla="*/ 464099 h 548640"/>
                <a:gd name="connsiteX24" fmla="*/ 2213772 w 3107288"/>
                <a:gd name="connsiteY24" fmla="*/ 284742 h 548640"/>
                <a:gd name="connsiteX25" fmla="*/ 2262590 w 3107288"/>
                <a:gd name="connsiteY25" fmla="*/ 284742 h 548640"/>
                <a:gd name="connsiteX26" fmla="*/ 2269078 w 3107288"/>
                <a:gd name="connsiteY26" fmla="*/ 221813 h 548640"/>
                <a:gd name="connsiteX27" fmla="*/ 2213772 w 3107288"/>
                <a:gd name="connsiteY27" fmla="*/ 221813 h 548640"/>
                <a:gd name="connsiteX28" fmla="*/ 2213772 w 3107288"/>
                <a:gd name="connsiteY28" fmla="*/ 184575 h 548640"/>
                <a:gd name="connsiteX29" fmla="*/ 2229342 w 3107288"/>
                <a:gd name="connsiteY29" fmla="*/ 167501 h 548640"/>
                <a:gd name="connsiteX30" fmla="*/ 2269240 w 3107288"/>
                <a:gd name="connsiteY30" fmla="*/ 167501 h 548640"/>
                <a:gd name="connsiteX31" fmla="*/ 2269240 w 3107288"/>
                <a:gd name="connsiteY31" fmla="*/ 106198 h 548640"/>
                <a:gd name="connsiteX32" fmla="*/ 1576262 w 3107288"/>
                <a:gd name="connsiteY32" fmla="*/ 106035 h 548640"/>
                <a:gd name="connsiteX33" fmla="*/ 1501655 w 3107288"/>
                <a:gd name="connsiteY33" fmla="*/ 180835 h 548640"/>
                <a:gd name="connsiteX34" fmla="*/ 1501655 w 3107288"/>
                <a:gd name="connsiteY34" fmla="*/ 221650 h 548640"/>
                <a:gd name="connsiteX35" fmla="*/ 1466460 w 3107288"/>
                <a:gd name="connsiteY35" fmla="*/ 221650 h 548640"/>
                <a:gd name="connsiteX36" fmla="*/ 1466460 w 3107288"/>
                <a:gd name="connsiteY36" fmla="*/ 284742 h 548640"/>
                <a:gd name="connsiteX37" fmla="*/ 1501655 w 3107288"/>
                <a:gd name="connsiteY37" fmla="*/ 284742 h 548640"/>
                <a:gd name="connsiteX38" fmla="*/ 1501655 w 3107288"/>
                <a:gd name="connsiteY38" fmla="*/ 464099 h 548640"/>
                <a:gd name="connsiteX39" fmla="*/ 1575614 w 3107288"/>
                <a:gd name="connsiteY39" fmla="*/ 464099 h 548640"/>
                <a:gd name="connsiteX40" fmla="*/ 1575614 w 3107288"/>
                <a:gd name="connsiteY40" fmla="*/ 284742 h 548640"/>
                <a:gd name="connsiteX41" fmla="*/ 1624432 w 3107288"/>
                <a:gd name="connsiteY41" fmla="*/ 284742 h 548640"/>
                <a:gd name="connsiteX42" fmla="*/ 1630920 w 3107288"/>
                <a:gd name="connsiteY42" fmla="*/ 221813 h 548640"/>
                <a:gd name="connsiteX43" fmla="*/ 1575614 w 3107288"/>
                <a:gd name="connsiteY43" fmla="*/ 221813 h 548640"/>
                <a:gd name="connsiteX44" fmla="*/ 1575614 w 3107288"/>
                <a:gd name="connsiteY44" fmla="*/ 184575 h 548640"/>
                <a:gd name="connsiteX45" fmla="*/ 1591184 w 3107288"/>
                <a:gd name="connsiteY45" fmla="*/ 167501 h 548640"/>
                <a:gd name="connsiteX46" fmla="*/ 1631082 w 3107288"/>
                <a:gd name="connsiteY46" fmla="*/ 167501 h 548640"/>
                <a:gd name="connsiteX47" fmla="*/ 1631082 w 3107288"/>
                <a:gd name="connsiteY47" fmla="*/ 106198 h 548640"/>
                <a:gd name="connsiteX48" fmla="*/ 937963 w 3107288"/>
                <a:gd name="connsiteY48" fmla="*/ 106035 h 548640"/>
                <a:gd name="connsiteX49" fmla="*/ 863356 w 3107288"/>
                <a:gd name="connsiteY49" fmla="*/ 180835 h 548640"/>
                <a:gd name="connsiteX50" fmla="*/ 863356 w 3107288"/>
                <a:gd name="connsiteY50" fmla="*/ 221650 h 548640"/>
                <a:gd name="connsiteX51" fmla="*/ 828161 w 3107288"/>
                <a:gd name="connsiteY51" fmla="*/ 221650 h 548640"/>
                <a:gd name="connsiteX52" fmla="*/ 828161 w 3107288"/>
                <a:gd name="connsiteY52" fmla="*/ 284742 h 548640"/>
                <a:gd name="connsiteX53" fmla="*/ 863356 w 3107288"/>
                <a:gd name="connsiteY53" fmla="*/ 284742 h 548640"/>
                <a:gd name="connsiteX54" fmla="*/ 863356 w 3107288"/>
                <a:gd name="connsiteY54" fmla="*/ 464099 h 548640"/>
                <a:gd name="connsiteX55" fmla="*/ 937315 w 3107288"/>
                <a:gd name="connsiteY55" fmla="*/ 464099 h 548640"/>
                <a:gd name="connsiteX56" fmla="*/ 937315 w 3107288"/>
                <a:gd name="connsiteY56" fmla="*/ 284742 h 548640"/>
                <a:gd name="connsiteX57" fmla="*/ 986133 w 3107288"/>
                <a:gd name="connsiteY57" fmla="*/ 284742 h 548640"/>
                <a:gd name="connsiteX58" fmla="*/ 992621 w 3107288"/>
                <a:gd name="connsiteY58" fmla="*/ 221813 h 548640"/>
                <a:gd name="connsiteX59" fmla="*/ 937315 w 3107288"/>
                <a:gd name="connsiteY59" fmla="*/ 221813 h 548640"/>
                <a:gd name="connsiteX60" fmla="*/ 937315 w 3107288"/>
                <a:gd name="connsiteY60" fmla="*/ 184575 h 548640"/>
                <a:gd name="connsiteX61" fmla="*/ 952885 w 3107288"/>
                <a:gd name="connsiteY61" fmla="*/ 167501 h 548640"/>
                <a:gd name="connsiteX62" fmla="*/ 992783 w 3107288"/>
                <a:gd name="connsiteY62" fmla="*/ 167501 h 548640"/>
                <a:gd name="connsiteX63" fmla="*/ 992783 w 3107288"/>
                <a:gd name="connsiteY63" fmla="*/ 106198 h 548640"/>
                <a:gd name="connsiteX64" fmla="*/ 293930 w 3107288"/>
                <a:gd name="connsiteY64" fmla="*/ 106035 h 548640"/>
                <a:gd name="connsiteX65" fmla="*/ 219323 w 3107288"/>
                <a:gd name="connsiteY65" fmla="*/ 180835 h 548640"/>
                <a:gd name="connsiteX66" fmla="*/ 219323 w 3107288"/>
                <a:gd name="connsiteY66" fmla="*/ 221650 h 548640"/>
                <a:gd name="connsiteX67" fmla="*/ 184128 w 3107288"/>
                <a:gd name="connsiteY67" fmla="*/ 221650 h 548640"/>
                <a:gd name="connsiteX68" fmla="*/ 184128 w 3107288"/>
                <a:gd name="connsiteY68" fmla="*/ 284742 h 548640"/>
                <a:gd name="connsiteX69" fmla="*/ 219323 w 3107288"/>
                <a:gd name="connsiteY69" fmla="*/ 284742 h 548640"/>
                <a:gd name="connsiteX70" fmla="*/ 219323 w 3107288"/>
                <a:gd name="connsiteY70" fmla="*/ 464099 h 548640"/>
                <a:gd name="connsiteX71" fmla="*/ 293282 w 3107288"/>
                <a:gd name="connsiteY71" fmla="*/ 464099 h 548640"/>
                <a:gd name="connsiteX72" fmla="*/ 293282 w 3107288"/>
                <a:gd name="connsiteY72" fmla="*/ 284742 h 548640"/>
                <a:gd name="connsiteX73" fmla="*/ 342100 w 3107288"/>
                <a:gd name="connsiteY73" fmla="*/ 284742 h 548640"/>
                <a:gd name="connsiteX74" fmla="*/ 348588 w 3107288"/>
                <a:gd name="connsiteY74" fmla="*/ 221813 h 548640"/>
                <a:gd name="connsiteX75" fmla="*/ 293282 w 3107288"/>
                <a:gd name="connsiteY75" fmla="*/ 221813 h 548640"/>
                <a:gd name="connsiteX76" fmla="*/ 293282 w 3107288"/>
                <a:gd name="connsiteY76" fmla="*/ 184575 h 548640"/>
                <a:gd name="connsiteX77" fmla="*/ 308852 w 3107288"/>
                <a:gd name="connsiteY77" fmla="*/ 167501 h 548640"/>
                <a:gd name="connsiteX78" fmla="*/ 348750 w 3107288"/>
                <a:gd name="connsiteY78" fmla="*/ 167501 h 548640"/>
                <a:gd name="connsiteX79" fmla="*/ 348750 w 3107288"/>
                <a:gd name="connsiteY79" fmla="*/ 106198 h 548640"/>
                <a:gd name="connsiteX80" fmla="*/ 2833050 w 3107288"/>
                <a:gd name="connsiteY80" fmla="*/ 0 h 548640"/>
                <a:gd name="connsiteX81" fmla="*/ 3107288 w 3107288"/>
                <a:gd name="connsiteY81" fmla="*/ 274320 h 548640"/>
                <a:gd name="connsiteX82" fmla="*/ 2833050 w 3107288"/>
                <a:gd name="connsiteY82" fmla="*/ 548640 h 548640"/>
                <a:gd name="connsiteX83" fmla="*/ 2558648 w 3107288"/>
                <a:gd name="connsiteY83" fmla="*/ 274320 h 548640"/>
                <a:gd name="connsiteX84" fmla="*/ 2833050 w 3107288"/>
                <a:gd name="connsiteY84" fmla="*/ 0 h 548640"/>
                <a:gd name="connsiteX85" fmla="*/ 2194892 w 3107288"/>
                <a:gd name="connsiteY85" fmla="*/ 0 h 548640"/>
                <a:gd name="connsiteX86" fmla="*/ 2469130 w 3107288"/>
                <a:gd name="connsiteY86" fmla="*/ 274320 h 548640"/>
                <a:gd name="connsiteX87" fmla="*/ 2194892 w 3107288"/>
                <a:gd name="connsiteY87" fmla="*/ 548640 h 548640"/>
                <a:gd name="connsiteX88" fmla="*/ 1920490 w 3107288"/>
                <a:gd name="connsiteY88" fmla="*/ 274320 h 548640"/>
                <a:gd name="connsiteX89" fmla="*/ 2194892 w 3107288"/>
                <a:gd name="connsiteY89" fmla="*/ 0 h 548640"/>
                <a:gd name="connsiteX90" fmla="*/ 1556734 w 3107288"/>
                <a:gd name="connsiteY90" fmla="*/ 0 h 548640"/>
                <a:gd name="connsiteX91" fmla="*/ 1830972 w 3107288"/>
                <a:gd name="connsiteY91" fmla="*/ 274320 h 548640"/>
                <a:gd name="connsiteX92" fmla="*/ 1556734 w 3107288"/>
                <a:gd name="connsiteY92" fmla="*/ 548640 h 548640"/>
                <a:gd name="connsiteX93" fmla="*/ 1282332 w 3107288"/>
                <a:gd name="connsiteY93" fmla="*/ 274320 h 548640"/>
                <a:gd name="connsiteX94" fmla="*/ 1556734 w 3107288"/>
                <a:gd name="connsiteY94" fmla="*/ 0 h 548640"/>
                <a:gd name="connsiteX95" fmla="*/ 918435 w 3107288"/>
                <a:gd name="connsiteY95" fmla="*/ 0 h 548640"/>
                <a:gd name="connsiteX96" fmla="*/ 1192673 w 3107288"/>
                <a:gd name="connsiteY96" fmla="*/ 274320 h 548640"/>
                <a:gd name="connsiteX97" fmla="*/ 918435 w 3107288"/>
                <a:gd name="connsiteY97" fmla="*/ 548640 h 548640"/>
                <a:gd name="connsiteX98" fmla="*/ 644033 w 3107288"/>
                <a:gd name="connsiteY98" fmla="*/ 274320 h 548640"/>
                <a:gd name="connsiteX99" fmla="*/ 918435 w 3107288"/>
                <a:gd name="connsiteY99" fmla="*/ 0 h 548640"/>
                <a:gd name="connsiteX100" fmla="*/ 274402 w 3107288"/>
                <a:gd name="connsiteY100" fmla="*/ 0 h 548640"/>
                <a:gd name="connsiteX101" fmla="*/ 548640 w 3107288"/>
                <a:gd name="connsiteY101" fmla="*/ 274320 h 548640"/>
                <a:gd name="connsiteX102" fmla="*/ 274402 w 3107288"/>
                <a:gd name="connsiteY102" fmla="*/ 548640 h 548640"/>
                <a:gd name="connsiteX103" fmla="*/ 0 w 3107288"/>
                <a:gd name="connsiteY103" fmla="*/ 274320 h 548640"/>
                <a:gd name="connsiteX104" fmla="*/ 274402 w 3107288"/>
                <a:gd name="connsiteY10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07288" h="548640">
                  <a:moveTo>
                    <a:pt x="2852578" y="106035"/>
                  </a:moveTo>
                  <a:cubicBezTo>
                    <a:pt x="2791757" y="106035"/>
                    <a:pt x="2777972" y="151728"/>
                    <a:pt x="2777972" y="180835"/>
                  </a:cubicBezTo>
                  <a:lnTo>
                    <a:pt x="2777972" y="221650"/>
                  </a:lnTo>
                  <a:lnTo>
                    <a:pt x="2742776" y="221650"/>
                  </a:lnTo>
                  <a:lnTo>
                    <a:pt x="2742776" y="284742"/>
                  </a:lnTo>
                  <a:lnTo>
                    <a:pt x="2777972" y="284742"/>
                  </a:lnTo>
                  <a:lnTo>
                    <a:pt x="2777972" y="464099"/>
                  </a:lnTo>
                  <a:lnTo>
                    <a:pt x="2851930" y="464099"/>
                  </a:lnTo>
                  <a:lnTo>
                    <a:pt x="2851930" y="284742"/>
                  </a:lnTo>
                  <a:lnTo>
                    <a:pt x="2900748" y="284742"/>
                  </a:lnTo>
                  <a:lnTo>
                    <a:pt x="2907236" y="221813"/>
                  </a:lnTo>
                  <a:lnTo>
                    <a:pt x="2851930" y="221813"/>
                  </a:lnTo>
                  <a:lnTo>
                    <a:pt x="2851930" y="184575"/>
                  </a:lnTo>
                  <a:cubicBezTo>
                    <a:pt x="2851930" y="170753"/>
                    <a:pt x="2861012" y="167501"/>
                    <a:pt x="2867500" y="167501"/>
                  </a:cubicBezTo>
                  <a:lnTo>
                    <a:pt x="2907398" y="167501"/>
                  </a:lnTo>
                  <a:lnTo>
                    <a:pt x="2907398" y="106198"/>
                  </a:lnTo>
                  <a:close/>
                  <a:moveTo>
                    <a:pt x="2214420" y="106035"/>
                  </a:moveTo>
                  <a:cubicBezTo>
                    <a:pt x="2153599" y="106035"/>
                    <a:pt x="2139813" y="151728"/>
                    <a:pt x="2139813" y="180835"/>
                  </a:cubicBezTo>
                  <a:lnTo>
                    <a:pt x="2139813" y="221650"/>
                  </a:lnTo>
                  <a:lnTo>
                    <a:pt x="2104618" y="221650"/>
                  </a:lnTo>
                  <a:lnTo>
                    <a:pt x="2104618" y="284742"/>
                  </a:lnTo>
                  <a:lnTo>
                    <a:pt x="2139813" y="284742"/>
                  </a:lnTo>
                  <a:lnTo>
                    <a:pt x="2139813" y="464099"/>
                  </a:lnTo>
                  <a:lnTo>
                    <a:pt x="2213772" y="464099"/>
                  </a:lnTo>
                  <a:lnTo>
                    <a:pt x="2213772" y="284742"/>
                  </a:lnTo>
                  <a:lnTo>
                    <a:pt x="2262590" y="284742"/>
                  </a:lnTo>
                  <a:lnTo>
                    <a:pt x="2269078" y="221813"/>
                  </a:lnTo>
                  <a:lnTo>
                    <a:pt x="2213772" y="221813"/>
                  </a:lnTo>
                  <a:lnTo>
                    <a:pt x="2213772" y="184575"/>
                  </a:lnTo>
                  <a:cubicBezTo>
                    <a:pt x="2213772" y="170753"/>
                    <a:pt x="2222854" y="167501"/>
                    <a:pt x="2229342" y="167501"/>
                  </a:cubicBezTo>
                  <a:lnTo>
                    <a:pt x="2269240" y="167501"/>
                  </a:lnTo>
                  <a:lnTo>
                    <a:pt x="2269240" y="106198"/>
                  </a:lnTo>
                  <a:close/>
                  <a:moveTo>
                    <a:pt x="1576262" y="106035"/>
                  </a:moveTo>
                  <a:cubicBezTo>
                    <a:pt x="1515441" y="106035"/>
                    <a:pt x="1501655" y="151728"/>
                    <a:pt x="1501655" y="180835"/>
                  </a:cubicBezTo>
                  <a:lnTo>
                    <a:pt x="1501655" y="221650"/>
                  </a:lnTo>
                  <a:lnTo>
                    <a:pt x="1466460" y="221650"/>
                  </a:lnTo>
                  <a:lnTo>
                    <a:pt x="1466460" y="284742"/>
                  </a:lnTo>
                  <a:lnTo>
                    <a:pt x="1501655" y="284742"/>
                  </a:lnTo>
                  <a:lnTo>
                    <a:pt x="1501655" y="464099"/>
                  </a:lnTo>
                  <a:lnTo>
                    <a:pt x="1575614" y="464099"/>
                  </a:lnTo>
                  <a:lnTo>
                    <a:pt x="1575614" y="284742"/>
                  </a:lnTo>
                  <a:lnTo>
                    <a:pt x="1624432" y="284742"/>
                  </a:lnTo>
                  <a:lnTo>
                    <a:pt x="1630920" y="221813"/>
                  </a:lnTo>
                  <a:lnTo>
                    <a:pt x="1575614" y="221813"/>
                  </a:lnTo>
                  <a:lnTo>
                    <a:pt x="1575614" y="184575"/>
                  </a:lnTo>
                  <a:cubicBezTo>
                    <a:pt x="1575614" y="170753"/>
                    <a:pt x="1584696" y="167501"/>
                    <a:pt x="1591184" y="167501"/>
                  </a:cubicBezTo>
                  <a:lnTo>
                    <a:pt x="1631082" y="167501"/>
                  </a:lnTo>
                  <a:lnTo>
                    <a:pt x="1631082" y="106198"/>
                  </a:lnTo>
                  <a:close/>
                  <a:moveTo>
                    <a:pt x="937963" y="106035"/>
                  </a:moveTo>
                  <a:cubicBezTo>
                    <a:pt x="877142" y="106035"/>
                    <a:pt x="863356" y="151728"/>
                    <a:pt x="863356" y="180835"/>
                  </a:cubicBezTo>
                  <a:lnTo>
                    <a:pt x="863356" y="221650"/>
                  </a:lnTo>
                  <a:lnTo>
                    <a:pt x="828161" y="221650"/>
                  </a:lnTo>
                  <a:lnTo>
                    <a:pt x="828161" y="284742"/>
                  </a:lnTo>
                  <a:lnTo>
                    <a:pt x="863356" y="284742"/>
                  </a:lnTo>
                  <a:lnTo>
                    <a:pt x="863356" y="464099"/>
                  </a:lnTo>
                  <a:lnTo>
                    <a:pt x="937315" y="464099"/>
                  </a:lnTo>
                  <a:lnTo>
                    <a:pt x="937315" y="284742"/>
                  </a:lnTo>
                  <a:lnTo>
                    <a:pt x="986133" y="284742"/>
                  </a:lnTo>
                  <a:lnTo>
                    <a:pt x="992621" y="221813"/>
                  </a:lnTo>
                  <a:lnTo>
                    <a:pt x="937315" y="221813"/>
                  </a:lnTo>
                  <a:lnTo>
                    <a:pt x="937315" y="184575"/>
                  </a:lnTo>
                  <a:cubicBezTo>
                    <a:pt x="937315" y="170753"/>
                    <a:pt x="946397" y="167501"/>
                    <a:pt x="952885" y="167501"/>
                  </a:cubicBezTo>
                  <a:lnTo>
                    <a:pt x="992783" y="167501"/>
                  </a:lnTo>
                  <a:lnTo>
                    <a:pt x="992783" y="106198"/>
                  </a:lnTo>
                  <a:close/>
                  <a:moveTo>
                    <a:pt x="293930" y="106035"/>
                  </a:moveTo>
                  <a:cubicBezTo>
                    <a:pt x="233109" y="106035"/>
                    <a:pt x="219323" y="151728"/>
                    <a:pt x="219323" y="180835"/>
                  </a:cubicBezTo>
                  <a:lnTo>
                    <a:pt x="219323" y="221650"/>
                  </a:lnTo>
                  <a:lnTo>
                    <a:pt x="184128" y="221650"/>
                  </a:lnTo>
                  <a:lnTo>
                    <a:pt x="184128" y="284742"/>
                  </a:lnTo>
                  <a:lnTo>
                    <a:pt x="219323" y="284742"/>
                  </a:lnTo>
                  <a:lnTo>
                    <a:pt x="219323" y="464099"/>
                  </a:lnTo>
                  <a:lnTo>
                    <a:pt x="293282" y="464099"/>
                  </a:lnTo>
                  <a:lnTo>
                    <a:pt x="293282" y="284742"/>
                  </a:lnTo>
                  <a:lnTo>
                    <a:pt x="342100" y="284742"/>
                  </a:lnTo>
                  <a:lnTo>
                    <a:pt x="348588" y="221813"/>
                  </a:lnTo>
                  <a:lnTo>
                    <a:pt x="293282" y="221813"/>
                  </a:lnTo>
                  <a:lnTo>
                    <a:pt x="293282" y="184575"/>
                  </a:lnTo>
                  <a:cubicBezTo>
                    <a:pt x="293282" y="170753"/>
                    <a:pt x="302364" y="167501"/>
                    <a:pt x="308852" y="167501"/>
                  </a:cubicBezTo>
                  <a:lnTo>
                    <a:pt x="348750" y="167501"/>
                  </a:lnTo>
                  <a:lnTo>
                    <a:pt x="348750" y="106198"/>
                  </a:lnTo>
                  <a:close/>
                  <a:moveTo>
                    <a:pt x="2833050" y="0"/>
                  </a:moveTo>
                  <a:cubicBezTo>
                    <a:pt x="2984393" y="0"/>
                    <a:pt x="3107288" y="122697"/>
                    <a:pt x="3107288" y="274320"/>
                  </a:cubicBezTo>
                  <a:cubicBezTo>
                    <a:pt x="3107288" y="425781"/>
                    <a:pt x="2984393" y="548640"/>
                    <a:pt x="2833050" y="548640"/>
                  </a:cubicBezTo>
                  <a:cubicBezTo>
                    <a:pt x="2681381" y="548640"/>
                    <a:pt x="2558648" y="425781"/>
                    <a:pt x="2558648" y="274320"/>
                  </a:cubicBezTo>
                  <a:cubicBezTo>
                    <a:pt x="2558648" y="122697"/>
                    <a:pt x="2681381" y="0"/>
                    <a:pt x="2833050" y="0"/>
                  </a:cubicBezTo>
                  <a:close/>
                  <a:moveTo>
                    <a:pt x="2194892" y="0"/>
                  </a:moveTo>
                  <a:cubicBezTo>
                    <a:pt x="2346235" y="0"/>
                    <a:pt x="2469130" y="122697"/>
                    <a:pt x="2469130" y="274320"/>
                  </a:cubicBezTo>
                  <a:cubicBezTo>
                    <a:pt x="2469130" y="425781"/>
                    <a:pt x="2346235" y="548640"/>
                    <a:pt x="2194892" y="548640"/>
                  </a:cubicBezTo>
                  <a:cubicBezTo>
                    <a:pt x="2043223" y="548640"/>
                    <a:pt x="1920490" y="425781"/>
                    <a:pt x="1920490" y="274320"/>
                  </a:cubicBezTo>
                  <a:cubicBezTo>
                    <a:pt x="1920490" y="122697"/>
                    <a:pt x="2043223" y="0"/>
                    <a:pt x="2194892" y="0"/>
                  </a:cubicBezTo>
                  <a:close/>
                  <a:moveTo>
                    <a:pt x="1556734" y="0"/>
                  </a:moveTo>
                  <a:cubicBezTo>
                    <a:pt x="1708077" y="0"/>
                    <a:pt x="1830972" y="122697"/>
                    <a:pt x="1830972" y="274320"/>
                  </a:cubicBezTo>
                  <a:cubicBezTo>
                    <a:pt x="1830972" y="425781"/>
                    <a:pt x="1708077" y="548640"/>
                    <a:pt x="1556734" y="548640"/>
                  </a:cubicBezTo>
                  <a:cubicBezTo>
                    <a:pt x="1405065" y="548640"/>
                    <a:pt x="1282332" y="425781"/>
                    <a:pt x="1282332" y="274320"/>
                  </a:cubicBezTo>
                  <a:cubicBezTo>
                    <a:pt x="1282332" y="122697"/>
                    <a:pt x="1405065" y="0"/>
                    <a:pt x="1556734" y="0"/>
                  </a:cubicBezTo>
                  <a:close/>
                  <a:moveTo>
                    <a:pt x="918435" y="0"/>
                  </a:moveTo>
                  <a:cubicBezTo>
                    <a:pt x="1069778" y="0"/>
                    <a:pt x="1192673" y="122697"/>
                    <a:pt x="1192673" y="274320"/>
                  </a:cubicBezTo>
                  <a:cubicBezTo>
                    <a:pt x="1192673" y="425781"/>
                    <a:pt x="1069778" y="548640"/>
                    <a:pt x="918435" y="548640"/>
                  </a:cubicBezTo>
                  <a:cubicBezTo>
                    <a:pt x="766766" y="548640"/>
                    <a:pt x="644033" y="425781"/>
                    <a:pt x="644033" y="274320"/>
                  </a:cubicBezTo>
                  <a:cubicBezTo>
                    <a:pt x="644033" y="122697"/>
                    <a:pt x="766766" y="0"/>
                    <a:pt x="918435" y="0"/>
                  </a:cubicBezTo>
                  <a:close/>
                  <a:moveTo>
                    <a:pt x="274402" y="0"/>
                  </a:moveTo>
                  <a:cubicBezTo>
                    <a:pt x="425745" y="0"/>
                    <a:pt x="548640" y="122697"/>
                    <a:pt x="548640" y="274320"/>
                  </a:cubicBezTo>
                  <a:cubicBezTo>
                    <a:pt x="548640" y="425781"/>
                    <a:pt x="425745" y="548640"/>
                    <a:pt x="274402" y="548640"/>
                  </a:cubicBezTo>
                  <a:cubicBezTo>
                    <a:pt x="122733" y="548640"/>
                    <a:pt x="0" y="425781"/>
                    <a:pt x="0" y="274320"/>
                  </a:cubicBezTo>
                  <a:cubicBezTo>
                    <a:pt x="0" y="122697"/>
                    <a:pt x="122733" y="0"/>
                    <a:pt x="27440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DB99F94C-FD13-1746-AF31-EDC35F4D0B87}"/>
                </a:ext>
              </a:extLst>
            </p:cNvPr>
            <p:cNvSpPr/>
            <p:nvPr/>
          </p:nvSpPr>
          <p:spPr>
            <a:xfrm>
              <a:off x="1612090" y="5345295"/>
              <a:ext cx="969637" cy="646331"/>
            </a:xfrm>
            <a:prstGeom prst="rect">
              <a:avLst/>
            </a:prstGeom>
            <a:solidFill>
              <a:srgbClr val="5178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F511AE4C-7EA1-0549-B339-A0985044877B}"/>
                </a:ext>
              </a:extLst>
            </p:cNvPr>
            <p:cNvSpPr/>
            <p:nvPr/>
          </p:nvSpPr>
          <p:spPr>
            <a:xfrm>
              <a:off x="1520825" y="5275719"/>
              <a:ext cx="3344252" cy="785485"/>
            </a:xfrm>
            <a:custGeom>
              <a:avLst/>
              <a:gdLst>
                <a:gd name="connsiteX0" fmla="*/ 2976501 w 3344252"/>
                <a:gd name="connsiteY0" fmla="*/ 228109 h 785485"/>
                <a:gd name="connsiteX1" fmla="*/ 3031321 w 3344252"/>
                <a:gd name="connsiteY1" fmla="*/ 228272 h 785485"/>
                <a:gd name="connsiteX2" fmla="*/ 3031321 w 3344252"/>
                <a:gd name="connsiteY2" fmla="*/ 289575 h 785485"/>
                <a:gd name="connsiteX3" fmla="*/ 2991423 w 3344252"/>
                <a:gd name="connsiteY3" fmla="*/ 289575 h 785485"/>
                <a:gd name="connsiteX4" fmla="*/ 2975853 w 3344252"/>
                <a:gd name="connsiteY4" fmla="*/ 306649 h 785485"/>
                <a:gd name="connsiteX5" fmla="*/ 2975853 w 3344252"/>
                <a:gd name="connsiteY5" fmla="*/ 343887 h 785485"/>
                <a:gd name="connsiteX6" fmla="*/ 3031159 w 3344252"/>
                <a:gd name="connsiteY6" fmla="*/ 343887 h 785485"/>
                <a:gd name="connsiteX7" fmla="*/ 3024671 w 3344252"/>
                <a:gd name="connsiteY7" fmla="*/ 406816 h 785485"/>
                <a:gd name="connsiteX8" fmla="*/ 2975853 w 3344252"/>
                <a:gd name="connsiteY8" fmla="*/ 406816 h 785485"/>
                <a:gd name="connsiteX9" fmla="*/ 2975853 w 3344252"/>
                <a:gd name="connsiteY9" fmla="*/ 586173 h 785485"/>
                <a:gd name="connsiteX10" fmla="*/ 2901895 w 3344252"/>
                <a:gd name="connsiteY10" fmla="*/ 586173 h 785485"/>
                <a:gd name="connsiteX11" fmla="*/ 2901895 w 3344252"/>
                <a:gd name="connsiteY11" fmla="*/ 406816 h 785485"/>
                <a:gd name="connsiteX12" fmla="*/ 2866699 w 3344252"/>
                <a:gd name="connsiteY12" fmla="*/ 406816 h 785485"/>
                <a:gd name="connsiteX13" fmla="*/ 2866699 w 3344252"/>
                <a:gd name="connsiteY13" fmla="*/ 343724 h 785485"/>
                <a:gd name="connsiteX14" fmla="*/ 2901895 w 3344252"/>
                <a:gd name="connsiteY14" fmla="*/ 343724 h 785485"/>
                <a:gd name="connsiteX15" fmla="*/ 2901895 w 3344252"/>
                <a:gd name="connsiteY15" fmla="*/ 302909 h 785485"/>
                <a:gd name="connsiteX16" fmla="*/ 2976501 w 3344252"/>
                <a:gd name="connsiteY16" fmla="*/ 228109 h 785485"/>
                <a:gd name="connsiteX17" fmla="*/ 2338343 w 3344252"/>
                <a:gd name="connsiteY17" fmla="*/ 228109 h 785485"/>
                <a:gd name="connsiteX18" fmla="*/ 2393163 w 3344252"/>
                <a:gd name="connsiteY18" fmla="*/ 228272 h 785485"/>
                <a:gd name="connsiteX19" fmla="*/ 2393163 w 3344252"/>
                <a:gd name="connsiteY19" fmla="*/ 289575 h 785485"/>
                <a:gd name="connsiteX20" fmla="*/ 2353265 w 3344252"/>
                <a:gd name="connsiteY20" fmla="*/ 289575 h 785485"/>
                <a:gd name="connsiteX21" fmla="*/ 2337695 w 3344252"/>
                <a:gd name="connsiteY21" fmla="*/ 306649 h 785485"/>
                <a:gd name="connsiteX22" fmla="*/ 2337695 w 3344252"/>
                <a:gd name="connsiteY22" fmla="*/ 343887 h 785485"/>
                <a:gd name="connsiteX23" fmla="*/ 2393001 w 3344252"/>
                <a:gd name="connsiteY23" fmla="*/ 343887 h 785485"/>
                <a:gd name="connsiteX24" fmla="*/ 2386513 w 3344252"/>
                <a:gd name="connsiteY24" fmla="*/ 406816 h 785485"/>
                <a:gd name="connsiteX25" fmla="*/ 2337695 w 3344252"/>
                <a:gd name="connsiteY25" fmla="*/ 406816 h 785485"/>
                <a:gd name="connsiteX26" fmla="*/ 2337695 w 3344252"/>
                <a:gd name="connsiteY26" fmla="*/ 586173 h 785485"/>
                <a:gd name="connsiteX27" fmla="*/ 2263736 w 3344252"/>
                <a:gd name="connsiteY27" fmla="*/ 586173 h 785485"/>
                <a:gd name="connsiteX28" fmla="*/ 2263736 w 3344252"/>
                <a:gd name="connsiteY28" fmla="*/ 406816 h 785485"/>
                <a:gd name="connsiteX29" fmla="*/ 2228541 w 3344252"/>
                <a:gd name="connsiteY29" fmla="*/ 406816 h 785485"/>
                <a:gd name="connsiteX30" fmla="*/ 2228541 w 3344252"/>
                <a:gd name="connsiteY30" fmla="*/ 343724 h 785485"/>
                <a:gd name="connsiteX31" fmla="*/ 2263736 w 3344252"/>
                <a:gd name="connsiteY31" fmla="*/ 343724 h 785485"/>
                <a:gd name="connsiteX32" fmla="*/ 2263736 w 3344252"/>
                <a:gd name="connsiteY32" fmla="*/ 302909 h 785485"/>
                <a:gd name="connsiteX33" fmla="*/ 2338343 w 3344252"/>
                <a:gd name="connsiteY33" fmla="*/ 228109 h 785485"/>
                <a:gd name="connsiteX34" fmla="*/ 1700185 w 3344252"/>
                <a:gd name="connsiteY34" fmla="*/ 228109 h 785485"/>
                <a:gd name="connsiteX35" fmla="*/ 1755005 w 3344252"/>
                <a:gd name="connsiteY35" fmla="*/ 228272 h 785485"/>
                <a:gd name="connsiteX36" fmla="*/ 1755005 w 3344252"/>
                <a:gd name="connsiteY36" fmla="*/ 289575 h 785485"/>
                <a:gd name="connsiteX37" fmla="*/ 1715107 w 3344252"/>
                <a:gd name="connsiteY37" fmla="*/ 289575 h 785485"/>
                <a:gd name="connsiteX38" fmla="*/ 1699537 w 3344252"/>
                <a:gd name="connsiteY38" fmla="*/ 306649 h 785485"/>
                <a:gd name="connsiteX39" fmla="*/ 1699537 w 3344252"/>
                <a:gd name="connsiteY39" fmla="*/ 343887 h 785485"/>
                <a:gd name="connsiteX40" fmla="*/ 1754843 w 3344252"/>
                <a:gd name="connsiteY40" fmla="*/ 343887 h 785485"/>
                <a:gd name="connsiteX41" fmla="*/ 1748355 w 3344252"/>
                <a:gd name="connsiteY41" fmla="*/ 406816 h 785485"/>
                <a:gd name="connsiteX42" fmla="*/ 1699537 w 3344252"/>
                <a:gd name="connsiteY42" fmla="*/ 406816 h 785485"/>
                <a:gd name="connsiteX43" fmla="*/ 1699537 w 3344252"/>
                <a:gd name="connsiteY43" fmla="*/ 586173 h 785485"/>
                <a:gd name="connsiteX44" fmla="*/ 1625578 w 3344252"/>
                <a:gd name="connsiteY44" fmla="*/ 586173 h 785485"/>
                <a:gd name="connsiteX45" fmla="*/ 1625578 w 3344252"/>
                <a:gd name="connsiteY45" fmla="*/ 406816 h 785485"/>
                <a:gd name="connsiteX46" fmla="*/ 1590383 w 3344252"/>
                <a:gd name="connsiteY46" fmla="*/ 406816 h 785485"/>
                <a:gd name="connsiteX47" fmla="*/ 1590383 w 3344252"/>
                <a:gd name="connsiteY47" fmla="*/ 343724 h 785485"/>
                <a:gd name="connsiteX48" fmla="*/ 1625578 w 3344252"/>
                <a:gd name="connsiteY48" fmla="*/ 343724 h 785485"/>
                <a:gd name="connsiteX49" fmla="*/ 1625578 w 3344252"/>
                <a:gd name="connsiteY49" fmla="*/ 302909 h 785485"/>
                <a:gd name="connsiteX50" fmla="*/ 1700185 w 3344252"/>
                <a:gd name="connsiteY50" fmla="*/ 228109 h 785485"/>
                <a:gd name="connsiteX51" fmla="*/ 1061886 w 3344252"/>
                <a:gd name="connsiteY51" fmla="*/ 228109 h 785485"/>
                <a:gd name="connsiteX52" fmla="*/ 1116706 w 3344252"/>
                <a:gd name="connsiteY52" fmla="*/ 228272 h 785485"/>
                <a:gd name="connsiteX53" fmla="*/ 1116706 w 3344252"/>
                <a:gd name="connsiteY53" fmla="*/ 289575 h 785485"/>
                <a:gd name="connsiteX54" fmla="*/ 1076808 w 3344252"/>
                <a:gd name="connsiteY54" fmla="*/ 289575 h 785485"/>
                <a:gd name="connsiteX55" fmla="*/ 1061238 w 3344252"/>
                <a:gd name="connsiteY55" fmla="*/ 306649 h 785485"/>
                <a:gd name="connsiteX56" fmla="*/ 1061238 w 3344252"/>
                <a:gd name="connsiteY56" fmla="*/ 343887 h 785485"/>
                <a:gd name="connsiteX57" fmla="*/ 1116544 w 3344252"/>
                <a:gd name="connsiteY57" fmla="*/ 343887 h 785485"/>
                <a:gd name="connsiteX58" fmla="*/ 1110056 w 3344252"/>
                <a:gd name="connsiteY58" fmla="*/ 406816 h 785485"/>
                <a:gd name="connsiteX59" fmla="*/ 1061238 w 3344252"/>
                <a:gd name="connsiteY59" fmla="*/ 406816 h 785485"/>
                <a:gd name="connsiteX60" fmla="*/ 1061238 w 3344252"/>
                <a:gd name="connsiteY60" fmla="*/ 586173 h 785485"/>
                <a:gd name="connsiteX61" fmla="*/ 987279 w 3344252"/>
                <a:gd name="connsiteY61" fmla="*/ 586173 h 785485"/>
                <a:gd name="connsiteX62" fmla="*/ 987279 w 3344252"/>
                <a:gd name="connsiteY62" fmla="*/ 406816 h 785485"/>
                <a:gd name="connsiteX63" fmla="*/ 952084 w 3344252"/>
                <a:gd name="connsiteY63" fmla="*/ 406816 h 785485"/>
                <a:gd name="connsiteX64" fmla="*/ 952084 w 3344252"/>
                <a:gd name="connsiteY64" fmla="*/ 343724 h 785485"/>
                <a:gd name="connsiteX65" fmla="*/ 987279 w 3344252"/>
                <a:gd name="connsiteY65" fmla="*/ 343724 h 785485"/>
                <a:gd name="connsiteX66" fmla="*/ 987279 w 3344252"/>
                <a:gd name="connsiteY66" fmla="*/ 302909 h 785485"/>
                <a:gd name="connsiteX67" fmla="*/ 1061886 w 3344252"/>
                <a:gd name="connsiteY67" fmla="*/ 228109 h 785485"/>
                <a:gd name="connsiteX68" fmla="*/ 417853 w 3344252"/>
                <a:gd name="connsiteY68" fmla="*/ 228109 h 785485"/>
                <a:gd name="connsiteX69" fmla="*/ 472673 w 3344252"/>
                <a:gd name="connsiteY69" fmla="*/ 228272 h 785485"/>
                <a:gd name="connsiteX70" fmla="*/ 472673 w 3344252"/>
                <a:gd name="connsiteY70" fmla="*/ 289575 h 785485"/>
                <a:gd name="connsiteX71" fmla="*/ 432775 w 3344252"/>
                <a:gd name="connsiteY71" fmla="*/ 289575 h 785485"/>
                <a:gd name="connsiteX72" fmla="*/ 417205 w 3344252"/>
                <a:gd name="connsiteY72" fmla="*/ 306649 h 785485"/>
                <a:gd name="connsiteX73" fmla="*/ 417205 w 3344252"/>
                <a:gd name="connsiteY73" fmla="*/ 343887 h 785485"/>
                <a:gd name="connsiteX74" fmla="*/ 472511 w 3344252"/>
                <a:gd name="connsiteY74" fmla="*/ 343887 h 785485"/>
                <a:gd name="connsiteX75" fmla="*/ 466023 w 3344252"/>
                <a:gd name="connsiteY75" fmla="*/ 406816 h 785485"/>
                <a:gd name="connsiteX76" fmla="*/ 417205 w 3344252"/>
                <a:gd name="connsiteY76" fmla="*/ 406816 h 785485"/>
                <a:gd name="connsiteX77" fmla="*/ 417205 w 3344252"/>
                <a:gd name="connsiteY77" fmla="*/ 586173 h 785485"/>
                <a:gd name="connsiteX78" fmla="*/ 343246 w 3344252"/>
                <a:gd name="connsiteY78" fmla="*/ 586173 h 785485"/>
                <a:gd name="connsiteX79" fmla="*/ 343246 w 3344252"/>
                <a:gd name="connsiteY79" fmla="*/ 406816 h 785485"/>
                <a:gd name="connsiteX80" fmla="*/ 308051 w 3344252"/>
                <a:gd name="connsiteY80" fmla="*/ 406816 h 785485"/>
                <a:gd name="connsiteX81" fmla="*/ 308051 w 3344252"/>
                <a:gd name="connsiteY81" fmla="*/ 343724 h 785485"/>
                <a:gd name="connsiteX82" fmla="*/ 343246 w 3344252"/>
                <a:gd name="connsiteY82" fmla="*/ 343724 h 785485"/>
                <a:gd name="connsiteX83" fmla="*/ 343246 w 3344252"/>
                <a:gd name="connsiteY83" fmla="*/ 302909 h 785485"/>
                <a:gd name="connsiteX84" fmla="*/ 417853 w 3344252"/>
                <a:gd name="connsiteY84" fmla="*/ 228109 h 785485"/>
                <a:gd name="connsiteX85" fmla="*/ 2956973 w 3344252"/>
                <a:gd name="connsiteY85" fmla="*/ 122074 h 785485"/>
                <a:gd name="connsiteX86" fmla="*/ 2682571 w 3344252"/>
                <a:gd name="connsiteY86" fmla="*/ 396394 h 785485"/>
                <a:gd name="connsiteX87" fmla="*/ 2956973 w 3344252"/>
                <a:gd name="connsiteY87" fmla="*/ 670714 h 785485"/>
                <a:gd name="connsiteX88" fmla="*/ 3231211 w 3344252"/>
                <a:gd name="connsiteY88" fmla="*/ 396394 h 785485"/>
                <a:gd name="connsiteX89" fmla="*/ 2956973 w 3344252"/>
                <a:gd name="connsiteY89" fmla="*/ 122074 h 785485"/>
                <a:gd name="connsiteX90" fmla="*/ 2318815 w 3344252"/>
                <a:gd name="connsiteY90" fmla="*/ 122074 h 785485"/>
                <a:gd name="connsiteX91" fmla="*/ 2044413 w 3344252"/>
                <a:gd name="connsiteY91" fmla="*/ 396394 h 785485"/>
                <a:gd name="connsiteX92" fmla="*/ 2318815 w 3344252"/>
                <a:gd name="connsiteY92" fmla="*/ 670714 h 785485"/>
                <a:gd name="connsiteX93" fmla="*/ 2593053 w 3344252"/>
                <a:gd name="connsiteY93" fmla="*/ 396394 h 785485"/>
                <a:gd name="connsiteX94" fmla="*/ 2318815 w 3344252"/>
                <a:gd name="connsiteY94" fmla="*/ 122074 h 785485"/>
                <a:gd name="connsiteX95" fmla="*/ 1680657 w 3344252"/>
                <a:gd name="connsiteY95" fmla="*/ 122074 h 785485"/>
                <a:gd name="connsiteX96" fmla="*/ 1406255 w 3344252"/>
                <a:gd name="connsiteY96" fmla="*/ 396394 h 785485"/>
                <a:gd name="connsiteX97" fmla="*/ 1680657 w 3344252"/>
                <a:gd name="connsiteY97" fmla="*/ 670714 h 785485"/>
                <a:gd name="connsiteX98" fmla="*/ 1954895 w 3344252"/>
                <a:gd name="connsiteY98" fmla="*/ 396394 h 785485"/>
                <a:gd name="connsiteX99" fmla="*/ 1680657 w 3344252"/>
                <a:gd name="connsiteY99" fmla="*/ 122074 h 785485"/>
                <a:gd name="connsiteX100" fmla="*/ 1042358 w 3344252"/>
                <a:gd name="connsiteY100" fmla="*/ 122074 h 785485"/>
                <a:gd name="connsiteX101" fmla="*/ 767956 w 3344252"/>
                <a:gd name="connsiteY101" fmla="*/ 396394 h 785485"/>
                <a:gd name="connsiteX102" fmla="*/ 1042358 w 3344252"/>
                <a:gd name="connsiteY102" fmla="*/ 670714 h 785485"/>
                <a:gd name="connsiteX103" fmla="*/ 1316596 w 3344252"/>
                <a:gd name="connsiteY103" fmla="*/ 396394 h 785485"/>
                <a:gd name="connsiteX104" fmla="*/ 1042358 w 3344252"/>
                <a:gd name="connsiteY104" fmla="*/ 122074 h 785485"/>
                <a:gd name="connsiteX105" fmla="*/ 398325 w 3344252"/>
                <a:gd name="connsiteY105" fmla="*/ 122074 h 785485"/>
                <a:gd name="connsiteX106" fmla="*/ 123923 w 3344252"/>
                <a:gd name="connsiteY106" fmla="*/ 396394 h 785485"/>
                <a:gd name="connsiteX107" fmla="*/ 398325 w 3344252"/>
                <a:gd name="connsiteY107" fmla="*/ 670714 h 785485"/>
                <a:gd name="connsiteX108" fmla="*/ 672563 w 3344252"/>
                <a:gd name="connsiteY108" fmla="*/ 396394 h 785485"/>
                <a:gd name="connsiteX109" fmla="*/ 398325 w 3344252"/>
                <a:gd name="connsiteY109" fmla="*/ 122074 h 785485"/>
                <a:gd name="connsiteX110" fmla="*/ 0 w 3344252"/>
                <a:gd name="connsiteY110" fmla="*/ 0 h 785485"/>
                <a:gd name="connsiteX111" fmla="*/ 3344252 w 3344252"/>
                <a:gd name="connsiteY111" fmla="*/ 0 h 785485"/>
                <a:gd name="connsiteX112" fmla="*/ 3344252 w 3344252"/>
                <a:gd name="connsiteY112" fmla="*/ 785485 h 785485"/>
                <a:gd name="connsiteX113" fmla="*/ 0 w 3344252"/>
                <a:gd name="connsiteY113" fmla="*/ 785485 h 78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3344252" h="785485">
                  <a:moveTo>
                    <a:pt x="2976501" y="228109"/>
                  </a:moveTo>
                  <a:lnTo>
                    <a:pt x="3031321" y="228272"/>
                  </a:lnTo>
                  <a:lnTo>
                    <a:pt x="3031321" y="289575"/>
                  </a:lnTo>
                  <a:lnTo>
                    <a:pt x="2991423" y="289575"/>
                  </a:lnTo>
                  <a:cubicBezTo>
                    <a:pt x="2984935" y="289575"/>
                    <a:pt x="2975853" y="292827"/>
                    <a:pt x="2975853" y="306649"/>
                  </a:cubicBezTo>
                  <a:lnTo>
                    <a:pt x="2975853" y="343887"/>
                  </a:lnTo>
                  <a:lnTo>
                    <a:pt x="3031159" y="343887"/>
                  </a:lnTo>
                  <a:lnTo>
                    <a:pt x="3024671" y="406816"/>
                  </a:lnTo>
                  <a:lnTo>
                    <a:pt x="2975853" y="406816"/>
                  </a:lnTo>
                  <a:lnTo>
                    <a:pt x="2975853" y="586173"/>
                  </a:lnTo>
                  <a:lnTo>
                    <a:pt x="2901895" y="586173"/>
                  </a:lnTo>
                  <a:lnTo>
                    <a:pt x="2901895" y="406816"/>
                  </a:lnTo>
                  <a:lnTo>
                    <a:pt x="2866699" y="406816"/>
                  </a:lnTo>
                  <a:lnTo>
                    <a:pt x="2866699" y="343724"/>
                  </a:lnTo>
                  <a:lnTo>
                    <a:pt x="2901895" y="343724"/>
                  </a:lnTo>
                  <a:lnTo>
                    <a:pt x="2901895" y="302909"/>
                  </a:lnTo>
                  <a:cubicBezTo>
                    <a:pt x="2901895" y="273802"/>
                    <a:pt x="2915680" y="228109"/>
                    <a:pt x="2976501" y="228109"/>
                  </a:cubicBezTo>
                  <a:close/>
                  <a:moveTo>
                    <a:pt x="2338343" y="228109"/>
                  </a:moveTo>
                  <a:lnTo>
                    <a:pt x="2393163" y="228272"/>
                  </a:lnTo>
                  <a:lnTo>
                    <a:pt x="2393163" y="289575"/>
                  </a:lnTo>
                  <a:lnTo>
                    <a:pt x="2353265" y="289575"/>
                  </a:lnTo>
                  <a:cubicBezTo>
                    <a:pt x="2346777" y="289575"/>
                    <a:pt x="2337695" y="292827"/>
                    <a:pt x="2337695" y="306649"/>
                  </a:cubicBezTo>
                  <a:lnTo>
                    <a:pt x="2337695" y="343887"/>
                  </a:lnTo>
                  <a:lnTo>
                    <a:pt x="2393001" y="343887"/>
                  </a:lnTo>
                  <a:lnTo>
                    <a:pt x="2386513" y="406816"/>
                  </a:lnTo>
                  <a:lnTo>
                    <a:pt x="2337695" y="406816"/>
                  </a:lnTo>
                  <a:lnTo>
                    <a:pt x="2337695" y="586173"/>
                  </a:lnTo>
                  <a:lnTo>
                    <a:pt x="2263736" y="586173"/>
                  </a:lnTo>
                  <a:lnTo>
                    <a:pt x="2263736" y="406816"/>
                  </a:lnTo>
                  <a:lnTo>
                    <a:pt x="2228541" y="406816"/>
                  </a:lnTo>
                  <a:lnTo>
                    <a:pt x="2228541" y="343724"/>
                  </a:lnTo>
                  <a:lnTo>
                    <a:pt x="2263736" y="343724"/>
                  </a:lnTo>
                  <a:lnTo>
                    <a:pt x="2263736" y="302909"/>
                  </a:lnTo>
                  <a:cubicBezTo>
                    <a:pt x="2263736" y="273802"/>
                    <a:pt x="2277522" y="228109"/>
                    <a:pt x="2338343" y="228109"/>
                  </a:cubicBezTo>
                  <a:close/>
                  <a:moveTo>
                    <a:pt x="1700185" y="228109"/>
                  </a:moveTo>
                  <a:lnTo>
                    <a:pt x="1755005" y="228272"/>
                  </a:lnTo>
                  <a:lnTo>
                    <a:pt x="1755005" y="289575"/>
                  </a:lnTo>
                  <a:lnTo>
                    <a:pt x="1715107" y="289575"/>
                  </a:lnTo>
                  <a:cubicBezTo>
                    <a:pt x="1708619" y="289575"/>
                    <a:pt x="1699537" y="292827"/>
                    <a:pt x="1699537" y="306649"/>
                  </a:cubicBezTo>
                  <a:lnTo>
                    <a:pt x="1699537" y="343887"/>
                  </a:lnTo>
                  <a:lnTo>
                    <a:pt x="1754843" y="343887"/>
                  </a:lnTo>
                  <a:lnTo>
                    <a:pt x="1748355" y="406816"/>
                  </a:lnTo>
                  <a:lnTo>
                    <a:pt x="1699537" y="406816"/>
                  </a:lnTo>
                  <a:lnTo>
                    <a:pt x="1699537" y="586173"/>
                  </a:lnTo>
                  <a:lnTo>
                    <a:pt x="1625578" y="586173"/>
                  </a:lnTo>
                  <a:lnTo>
                    <a:pt x="1625578" y="406816"/>
                  </a:lnTo>
                  <a:lnTo>
                    <a:pt x="1590383" y="406816"/>
                  </a:lnTo>
                  <a:lnTo>
                    <a:pt x="1590383" y="343724"/>
                  </a:lnTo>
                  <a:lnTo>
                    <a:pt x="1625578" y="343724"/>
                  </a:lnTo>
                  <a:lnTo>
                    <a:pt x="1625578" y="302909"/>
                  </a:lnTo>
                  <a:cubicBezTo>
                    <a:pt x="1625578" y="273802"/>
                    <a:pt x="1639364" y="228109"/>
                    <a:pt x="1700185" y="228109"/>
                  </a:cubicBezTo>
                  <a:close/>
                  <a:moveTo>
                    <a:pt x="1061886" y="228109"/>
                  </a:moveTo>
                  <a:lnTo>
                    <a:pt x="1116706" y="228272"/>
                  </a:lnTo>
                  <a:lnTo>
                    <a:pt x="1116706" y="289575"/>
                  </a:lnTo>
                  <a:lnTo>
                    <a:pt x="1076808" y="289575"/>
                  </a:lnTo>
                  <a:cubicBezTo>
                    <a:pt x="1070320" y="289575"/>
                    <a:pt x="1061238" y="292827"/>
                    <a:pt x="1061238" y="306649"/>
                  </a:cubicBezTo>
                  <a:lnTo>
                    <a:pt x="1061238" y="343887"/>
                  </a:lnTo>
                  <a:lnTo>
                    <a:pt x="1116544" y="343887"/>
                  </a:lnTo>
                  <a:lnTo>
                    <a:pt x="1110056" y="406816"/>
                  </a:lnTo>
                  <a:lnTo>
                    <a:pt x="1061238" y="406816"/>
                  </a:lnTo>
                  <a:lnTo>
                    <a:pt x="1061238" y="586173"/>
                  </a:lnTo>
                  <a:lnTo>
                    <a:pt x="987279" y="586173"/>
                  </a:lnTo>
                  <a:lnTo>
                    <a:pt x="987279" y="406816"/>
                  </a:lnTo>
                  <a:lnTo>
                    <a:pt x="952084" y="406816"/>
                  </a:lnTo>
                  <a:lnTo>
                    <a:pt x="952084" y="343724"/>
                  </a:lnTo>
                  <a:lnTo>
                    <a:pt x="987279" y="343724"/>
                  </a:lnTo>
                  <a:lnTo>
                    <a:pt x="987279" y="302909"/>
                  </a:lnTo>
                  <a:cubicBezTo>
                    <a:pt x="987279" y="273802"/>
                    <a:pt x="1001065" y="228109"/>
                    <a:pt x="1061886" y="228109"/>
                  </a:cubicBezTo>
                  <a:close/>
                  <a:moveTo>
                    <a:pt x="417853" y="228109"/>
                  </a:moveTo>
                  <a:lnTo>
                    <a:pt x="472673" y="228272"/>
                  </a:lnTo>
                  <a:lnTo>
                    <a:pt x="472673" y="289575"/>
                  </a:lnTo>
                  <a:lnTo>
                    <a:pt x="432775" y="289575"/>
                  </a:lnTo>
                  <a:cubicBezTo>
                    <a:pt x="426287" y="289575"/>
                    <a:pt x="417205" y="292827"/>
                    <a:pt x="417205" y="306649"/>
                  </a:cubicBezTo>
                  <a:lnTo>
                    <a:pt x="417205" y="343887"/>
                  </a:lnTo>
                  <a:lnTo>
                    <a:pt x="472511" y="343887"/>
                  </a:lnTo>
                  <a:lnTo>
                    <a:pt x="466023" y="406816"/>
                  </a:lnTo>
                  <a:lnTo>
                    <a:pt x="417205" y="406816"/>
                  </a:lnTo>
                  <a:lnTo>
                    <a:pt x="417205" y="586173"/>
                  </a:lnTo>
                  <a:lnTo>
                    <a:pt x="343246" y="586173"/>
                  </a:lnTo>
                  <a:lnTo>
                    <a:pt x="343246" y="406816"/>
                  </a:lnTo>
                  <a:lnTo>
                    <a:pt x="308051" y="406816"/>
                  </a:lnTo>
                  <a:lnTo>
                    <a:pt x="308051" y="343724"/>
                  </a:lnTo>
                  <a:lnTo>
                    <a:pt x="343246" y="343724"/>
                  </a:lnTo>
                  <a:lnTo>
                    <a:pt x="343246" y="302909"/>
                  </a:lnTo>
                  <a:cubicBezTo>
                    <a:pt x="343246" y="273802"/>
                    <a:pt x="357032" y="228109"/>
                    <a:pt x="417853" y="228109"/>
                  </a:cubicBezTo>
                  <a:close/>
                  <a:moveTo>
                    <a:pt x="2956973" y="122074"/>
                  </a:moveTo>
                  <a:cubicBezTo>
                    <a:pt x="2805304" y="122074"/>
                    <a:pt x="2682571" y="244771"/>
                    <a:pt x="2682571" y="396394"/>
                  </a:cubicBezTo>
                  <a:cubicBezTo>
                    <a:pt x="2682571" y="547855"/>
                    <a:pt x="2805304" y="670714"/>
                    <a:pt x="2956973" y="670714"/>
                  </a:cubicBezTo>
                  <a:cubicBezTo>
                    <a:pt x="3108316" y="670714"/>
                    <a:pt x="3231211" y="547855"/>
                    <a:pt x="3231211" y="396394"/>
                  </a:cubicBezTo>
                  <a:cubicBezTo>
                    <a:pt x="3231211" y="244771"/>
                    <a:pt x="3108316" y="122074"/>
                    <a:pt x="2956973" y="122074"/>
                  </a:cubicBezTo>
                  <a:close/>
                  <a:moveTo>
                    <a:pt x="2318815" y="122074"/>
                  </a:moveTo>
                  <a:cubicBezTo>
                    <a:pt x="2167146" y="122074"/>
                    <a:pt x="2044413" y="244771"/>
                    <a:pt x="2044413" y="396394"/>
                  </a:cubicBezTo>
                  <a:cubicBezTo>
                    <a:pt x="2044413" y="547855"/>
                    <a:pt x="2167146" y="670714"/>
                    <a:pt x="2318815" y="670714"/>
                  </a:cubicBezTo>
                  <a:cubicBezTo>
                    <a:pt x="2470158" y="670714"/>
                    <a:pt x="2593053" y="547855"/>
                    <a:pt x="2593053" y="396394"/>
                  </a:cubicBezTo>
                  <a:cubicBezTo>
                    <a:pt x="2593053" y="244771"/>
                    <a:pt x="2470158" y="122074"/>
                    <a:pt x="2318815" y="122074"/>
                  </a:cubicBezTo>
                  <a:close/>
                  <a:moveTo>
                    <a:pt x="1680657" y="122074"/>
                  </a:moveTo>
                  <a:cubicBezTo>
                    <a:pt x="1528988" y="122074"/>
                    <a:pt x="1406255" y="244771"/>
                    <a:pt x="1406255" y="396394"/>
                  </a:cubicBezTo>
                  <a:cubicBezTo>
                    <a:pt x="1406255" y="547855"/>
                    <a:pt x="1528988" y="670714"/>
                    <a:pt x="1680657" y="670714"/>
                  </a:cubicBezTo>
                  <a:cubicBezTo>
                    <a:pt x="1832000" y="670714"/>
                    <a:pt x="1954895" y="547855"/>
                    <a:pt x="1954895" y="396394"/>
                  </a:cubicBezTo>
                  <a:cubicBezTo>
                    <a:pt x="1954895" y="244771"/>
                    <a:pt x="1832000" y="122074"/>
                    <a:pt x="1680657" y="122074"/>
                  </a:cubicBezTo>
                  <a:close/>
                  <a:moveTo>
                    <a:pt x="1042358" y="122074"/>
                  </a:moveTo>
                  <a:cubicBezTo>
                    <a:pt x="890689" y="122074"/>
                    <a:pt x="767956" y="244771"/>
                    <a:pt x="767956" y="396394"/>
                  </a:cubicBezTo>
                  <a:cubicBezTo>
                    <a:pt x="767956" y="547855"/>
                    <a:pt x="890689" y="670714"/>
                    <a:pt x="1042358" y="670714"/>
                  </a:cubicBezTo>
                  <a:cubicBezTo>
                    <a:pt x="1193701" y="670714"/>
                    <a:pt x="1316596" y="547855"/>
                    <a:pt x="1316596" y="396394"/>
                  </a:cubicBezTo>
                  <a:cubicBezTo>
                    <a:pt x="1316596" y="244771"/>
                    <a:pt x="1193701" y="122074"/>
                    <a:pt x="1042358" y="122074"/>
                  </a:cubicBezTo>
                  <a:close/>
                  <a:moveTo>
                    <a:pt x="398325" y="122074"/>
                  </a:moveTo>
                  <a:cubicBezTo>
                    <a:pt x="246656" y="122074"/>
                    <a:pt x="123923" y="244771"/>
                    <a:pt x="123923" y="396394"/>
                  </a:cubicBezTo>
                  <a:cubicBezTo>
                    <a:pt x="123923" y="547855"/>
                    <a:pt x="246656" y="670714"/>
                    <a:pt x="398325" y="670714"/>
                  </a:cubicBezTo>
                  <a:cubicBezTo>
                    <a:pt x="549668" y="670714"/>
                    <a:pt x="672563" y="547855"/>
                    <a:pt x="672563" y="396394"/>
                  </a:cubicBezTo>
                  <a:cubicBezTo>
                    <a:pt x="672563" y="244771"/>
                    <a:pt x="549668" y="122074"/>
                    <a:pt x="398325" y="122074"/>
                  </a:cubicBezTo>
                  <a:close/>
                  <a:moveTo>
                    <a:pt x="0" y="0"/>
                  </a:moveTo>
                  <a:lnTo>
                    <a:pt x="3344252" y="0"/>
                  </a:lnTo>
                  <a:lnTo>
                    <a:pt x="3344252" y="785485"/>
                  </a:lnTo>
                  <a:lnTo>
                    <a:pt x="0" y="78548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35997B96-2574-2B43-AB07-DADD7091204E}"/>
              </a:ext>
            </a:extLst>
          </p:cNvPr>
          <p:cNvGrpSpPr/>
          <p:nvPr/>
        </p:nvGrpSpPr>
        <p:grpSpPr>
          <a:xfrm>
            <a:off x="12761975" y="6646294"/>
            <a:ext cx="3344252" cy="785485"/>
            <a:chOff x="1520825" y="6646294"/>
            <a:chExt cx="3344252" cy="785485"/>
          </a:xfrm>
        </p:grpSpPr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8B411566-F171-1349-B3E1-12AD70A1EB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44748" y="6768368"/>
              <a:ext cx="3107288" cy="548640"/>
            </a:xfrm>
            <a:custGeom>
              <a:avLst/>
              <a:gdLst>
                <a:gd name="connsiteX0" fmla="*/ 2833670 w 3107288"/>
                <a:gd name="connsiteY0" fmla="*/ 221766 h 548640"/>
                <a:gd name="connsiteX1" fmla="*/ 2886225 w 3107288"/>
                <a:gd name="connsiteY1" fmla="*/ 274320 h 548640"/>
                <a:gd name="connsiteX2" fmla="*/ 2833670 w 3107288"/>
                <a:gd name="connsiteY2" fmla="*/ 326875 h 548640"/>
                <a:gd name="connsiteX3" fmla="*/ 2781116 w 3107288"/>
                <a:gd name="connsiteY3" fmla="*/ 274320 h 548640"/>
                <a:gd name="connsiteX4" fmla="*/ 2833670 w 3107288"/>
                <a:gd name="connsiteY4" fmla="*/ 221766 h 548640"/>
                <a:gd name="connsiteX5" fmla="*/ 2195512 w 3107288"/>
                <a:gd name="connsiteY5" fmla="*/ 221766 h 548640"/>
                <a:gd name="connsiteX6" fmla="*/ 2248067 w 3107288"/>
                <a:gd name="connsiteY6" fmla="*/ 274320 h 548640"/>
                <a:gd name="connsiteX7" fmla="*/ 2195512 w 3107288"/>
                <a:gd name="connsiteY7" fmla="*/ 326875 h 548640"/>
                <a:gd name="connsiteX8" fmla="*/ 2142958 w 3107288"/>
                <a:gd name="connsiteY8" fmla="*/ 274320 h 548640"/>
                <a:gd name="connsiteX9" fmla="*/ 2195512 w 3107288"/>
                <a:gd name="connsiteY9" fmla="*/ 221766 h 548640"/>
                <a:gd name="connsiteX10" fmla="*/ 1557354 w 3107288"/>
                <a:gd name="connsiteY10" fmla="*/ 221766 h 548640"/>
                <a:gd name="connsiteX11" fmla="*/ 1609909 w 3107288"/>
                <a:gd name="connsiteY11" fmla="*/ 274320 h 548640"/>
                <a:gd name="connsiteX12" fmla="*/ 1557354 w 3107288"/>
                <a:gd name="connsiteY12" fmla="*/ 326875 h 548640"/>
                <a:gd name="connsiteX13" fmla="*/ 1504800 w 3107288"/>
                <a:gd name="connsiteY13" fmla="*/ 274320 h 548640"/>
                <a:gd name="connsiteX14" fmla="*/ 1557354 w 3107288"/>
                <a:gd name="connsiteY14" fmla="*/ 221766 h 548640"/>
                <a:gd name="connsiteX15" fmla="*/ 919055 w 3107288"/>
                <a:gd name="connsiteY15" fmla="*/ 221766 h 548640"/>
                <a:gd name="connsiteX16" fmla="*/ 971610 w 3107288"/>
                <a:gd name="connsiteY16" fmla="*/ 274320 h 548640"/>
                <a:gd name="connsiteX17" fmla="*/ 919055 w 3107288"/>
                <a:gd name="connsiteY17" fmla="*/ 326875 h 548640"/>
                <a:gd name="connsiteX18" fmla="*/ 866501 w 3107288"/>
                <a:gd name="connsiteY18" fmla="*/ 274320 h 548640"/>
                <a:gd name="connsiteX19" fmla="*/ 919055 w 3107288"/>
                <a:gd name="connsiteY19" fmla="*/ 221766 h 548640"/>
                <a:gd name="connsiteX20" fmla="*/ 275022 w 3107288"/>
                <a:gd name="connsiteY20" fmla="*/ 221766 h 548640"/>
                <a:gd name="connsiteX21" fmla="*/ 327577 w 3107288"/>
                <a:gd name="connsiteY21" fmla="*/ 274320 h 548640"/>
                <a:gd name="connsiteX22" fmla="*/ 275022 w 3107288"/>
                <a:gd name="connsiteY22" fmla="*/ 326875 h 548640"/>
                <a:gd name="connsiteX23" fmla="*/ 222467 w 3107288"/>
                <a:gd name="connsiteY23" fmla="*/ 274320 h 548640"/>
                <a:gd name="connsiteX24" fmla="*/ 275022 w 3107288"/>
                <a:gd name="connsiteY24" fmla="*/ 221766 h 548640"/>
                <a:gd name="connsiteX25" fmla="*/ 2833319 w 3107288"/>
                <a:gd name="connsiteY25" fmla="*/ 193716 h 548640"/>
                <a:gd name="connsiteX26" fmla="*/ 2752205 w 3107288"/>
                <a:gd name="connsiteY26" fmla="*/ 274671 h 548640"/>
                <a:gd name="connsiteX27" fmla="*/ 2833319 w 3107288"/>
                <a:gd name="connsiteY27" fmla="*/ 355785 h 548640"/>
                <a:gd name="connsiteX28" fmla="*/ 2914274 w 3107288"/>
                <a:gd name="connsiteY28" fmla="*/ 274671 h 548640"/>
                <a:gd name="connsiteX29" fmla="*/ 2833319 w 3107288"/>
                <a:gd name="connsiteY29" fmla="*/ 193716 h 548640"/>
                <a:gd name="connsiteX30" fmla="*/ 2195161 w 3107288"/>
                <a:gd name="connsiteY30" fmla="*/ 193716 h 548640"/>
                <a:gd name="connsiteX31" fmla="*/ 2114047 w 3107288"/>
                <a:gd name="connsiteY31" fmla="*/ 274671 h 548640"/>
                <a:gd name="connsiteX32" fmla="*/ 2195161 w 3107288"/>
                <a:gd name="connsiteY32" fmla="*/ 355785 h 548640"/>
                <a:gd name="connsiteX33" fmla="*/ 2276116 w 3107288"/>
                <a:gd name="connsiteY33" fmla="*/ 274671 h 548640"/>
                <a:gd name="connsiteX34" fmla="*/ 2195161 w 3107288"/>
                <a:gd name="connsiteY34" fmla="*/ 193716 h 548640"/>
                <a:gd name="connsiteX35" fmla="*/ 1557003 w 3107288"/>
                <a:gd name="connsiteY35" fmla="*/ 193716 h 548640"/>
                <a:gd name="connsiteX36" fmla="*/ 1475889 w 3107288"/>
                <a:gd name="connsiteY36" fmla="*/ 274671 h 548640"/>
                <a:gd name="connsiteX37" fmla="*/ 1557003 w 3107288"/>
                <a:gd name="connsiteY37" fmla="*/ 355785 h 548640"/>
                <a:gd name="connsiteX38" fmla="*/ 1637958 w 3107288"/>
                <a:gd name="connsiteY38" fmla="*/ 274671 h 548640"/>
                <a:gd name="connsiteX39" fmla="*/ 1557003 w 3107288"/>
                <a:gd name="connsiteY39" fmla="*/ 193716 h 548640"/>
                <a:gd name="connsiteX40" fmla="*/ 918704 w 3107288"/>
                <a:gd name="connsiteY40" fmla="*/ 193716 h 548640"/>
                <a:gd name="connsiteX41" fmla="*/ 837590 w 3107288"/>
                <a:gd name="connsiteY41" fmla="*/ 274671 h 548640"/>
                <a:gd name="connsiteX42" fmla="*/ 918704 w 3107288"/>
                <a:gd name="connsiteY42" fmla="*/ 355785 h 548640"/>
                <a:gd name="connsiteX43" fmla="*/ 999659 w 3107288"/>
                <a:gd name="connsiteY43" fmla="*/ 274671 h 548640"/>
                <a:gd name="connsiteX44" fmla="*/ 918704 w 3107288"/>
                <a:gd name="connsiteY44" fmla="*/ 193716 h 548640"/>
                <a:gd name="connsiteX45" fmla="*/ 274671 w 3107288"/>
                <a:gd name="connsiteY45" fmla="*/ 193716 h 548640"/>
                <a:gd name="connsiteX46" fmla="*/ 193557 w 3107288"/>
                <a:gd name="connsiteY46" fmla="*/ 274671 h 548640"/>
                <a:gd name="connsiteX47" fmla="*/ 274671 w 3107288"/>
                <a:gd name="connsiteY47" fmla="*/ 355785 h 548640"/>
                <a:gd name="connsiteX48" fmla="*/ 355626 w 3107288"/>
                <a:gd name="connsiteY48" fmla="*/ 274671 h 548640"/>
                <a:gd name="connsiteX49" fmla="*/ 274671 w 3107288"/>
                <a:gd name="connsiteY49" fmla="*/ 193716 h 548640"/>
                <a:gd name="connsiteX50" fmla="*/ 2917461 w 3107288"/>
                <a:gd name="connsiteY50" fmla="*/ 171565 h 548640"/>
                <a:gd name="connsiteX51" fmla="*/ 2898498 w 3107288"/>
                <a:gd name="connsiteY51" fmla="*/ 190369 h 548640"/>
                <a:gd name="connsiteX52" fmla="*/ 2917461 w 3107288"/>
                <a:gd name="connsiteY52" fmla="*/ 209493 h 548640"/>
                <a:gd name="connsiteX53" fmla="*/ 2936425 w 3107288"/>
                <a:gd name="connsiteY53" fmla="*/ 190369 h 548640"/>
                <a:gd name="connsiteX54" fmla="*/ 2917461 w 3107288"/>
                <a:gd name="connsiteY54" fmla="*/ 171565 h 548640"/>
                <a:gd name="connsiteX55" fmla="*/ 2279303 w 3107288"/>
                <a:gd name="connsiteY55" fmla="*/ 171565 h 548640"/>
                <a:gd name="connsiteX56" fmla="*/ 2260340 w 3107288"/>
                <a:gd name="connsiteY56" fmla="*/ 190369 h 548640"/>
                <a:gd name="connsiteX57" fmla="*/ 2279303 w 3107288"/>
                <a:gd name="connsiteY57" fmla="*/ 209493 h 548640"/>
                <a:gd name="connsiteX58" fmla="*/ 2298267 w 3107288"/>
                <a:gd name="connsiteY58" fmla="*/ 190369 h 548640"/>
                <a:gd name="connsiteX59" fmla="*/ 2279303 w 3107288"/>
                <a:gd name="connsiteY59" fmla="*/ 171565 h 548640"/>
                <a:gd name="connsiteX60" fmla="*/ 1641145 w 3107288"/>
                <a:gd name="connsiteY60" fmla="*/ 171565 h 548640"/>
                <a:gd name="connsiteX61" fmla="*/ 1622182 w 3107288"/>
                <a:gd name="connsiteY61" fmla="*/ 190369 h 548640"/>
                <a:gd name="connsiteX62" fmla="*/ 1641145 w 3107288"/>
                <a:gd name="connsiteY62" fmla="*/ 209493 h 548640"/>
                <a:gd name="connsiteX63" fmla="*/ 1660109 w 3107288"/>
                <a:gd name="connsiteY63" fmla="*/ 190369 h 548640"/>
                <a:gd name="connsiteX64" fmla="*/ 1641145 w 3107288"/>
                <a:gd name="connsiteY64" fmla="*/ 171565 h 548640"/>
                <a:gd name="connsiteX65" fmla="*/ 1002846 w 3107288"/>
                <a:gd name="connsiteY65" fmla="*/ 171565 h 548640"/>
                <a:gd name="connsiteX66" fmla="*/ 983883 w 3107288"/>
                <a:gd name="connsiteY66" fmla="*/ 190369 h 548640"/>
                <a:gd name="connsiteX67" fmla="*/ 1002846 w 3107288"/>
                <a:gd name="connsiteY67" fmla="*/ 209493 h 548640"/>
                <a:gd name="connsiteX68" fmla="*/ 1021810 w 3107288"/>
                <a:gd name="connsiteY68" fmla="*/ 190369 h 548640"/>
                <a:gd name="connsiteX69" fmla="*/ 1002846 w 3107288"/>
                <a:gd name="connsiteY69" fmla="*/ 171565 h 548640"/>
                <a:gd name="connsiteX70" fmla="*/ 358813 w 3107288"/>
                <a:gd name="connsiteY70" fmla="*/ 171565 h 548640"/>
                <a:gd name="connsiteX71" fmla="*/ 339850 w 3107288"/>
                <a:gd name="connsiteY71" fmla="*/ 190369 h 548640"/>
                <a:gd name="connsiteX72" fmla="*/ 358813 w 3107288"/>
                <a:gd name="connsiteY72" fmla="*/ 209493 h 548640"/>
                <a:gd name="connsiteX73" fmla="*/ 377777 w 3107288"/>
                <a:gd name="connsiteY73" fmla="*/ 190369 h 548640"/>
                <a:gd name="connsiteX74" fmla="*/ 358813 w 3107288"/>
                <a:gd name="connsiteY74" fmla="*/ 171565 h 548640"/>
                <a:gd name="connsiteX75" fmla="*/ 2833319 w 3107288"/>
                <a:gd name="connsiteY75" fmla="*/ 145270 h 548640"/>
                <a:gd name="connsiteX76" fmla="*/ 2897063 w 3107288"/>
                <a:gd name="connsiteY76" fmla="*/ 146227 h 548640"/>
                <a:gd name="connsiteX77" fmla="*/ 2926385 w 3107288"/>
                <a:gd name="connsiteY77" fmla="*/ 151645 h 548640"/>
                <a:gd name="connsiteX78" fmla="*/ 2944553 w 3107288"/>
                <a:gd name="connsiteY78" fmla="*/ 163437 h 548640"/>
                <a:gd name="connsiteX79" fmla="*/ 2956345 w 3107288"/>
                <a:gd name="connsiteY79" fmla="*/ 181605 h 548640"/>
                <a:gd name="connsiteX80" fmla="*/ 2961604 w 3107288"/>
                <a:gd name="connsiteY80" fmla="*/ 210927 h 548640"/>
                <a:gd name="connsiteX81" fmla="*/ 2962720 w 3107288"/>
                <a:gd name="connsiteY81" fmla="*/ 274671 h 548640"/>
                <a:gd name="connsiteX82" fmla="*/ 2961604 w 3107288"/>
                <a:gd name="connsiteY82" fmla="*/ 338415 h 548640"/>
                <a:gd name="connsiteX83" fmla="*/ 2956345 w 3107288"/>
                <a:gd name="connsiteY83" fmla="*/ 367737 h 548640"/>
                <a:gd name="connsiteX84" fmla="*/ 2926385 w 3107288"/>
                <a:gd name="connsiteY84" fmla="*/ 397697 h 548640"/>
                <a:gd name="connsiteX85" fmla="*/ 2897063 w 3107288"/>
                <a:gd name="connsiteY85" fmla="*/ 403115 h 548640"/>
                <a:gd name="connsiteX86" fmla="*/ 2833319 w 3107288"/>
                <a:gd name="connsiteY86" fmla="*/ 404072 h 548640"/>
                <a:gd name="connsiteX87" fmla="*/ 2769416 w 3107288"/>
                <a:gd name="connsiteY87" fmla="*/ 403115 h 548640"/>
                <a:gd name="connsiteX88" fmla="*/ 2740094 w 3107288"/>
                <a:gd name="connsiteY88" fmla="*/ 397697 h 548640"/>
                <a:gd name="connsiteX89" fmla="*/ 2722086 w 3107288"/>
                <a:gd name="connsiteY89" fmla="*/ 385904 h 548640"/>
                <a:gd name="connsiteX90" fmla="*/ 2710294 w 3107288"/>
                <a:gd name="connsiteY90" fmla="*/ 367737 h 548640"/>
                <a:gd name="connsiteX91" fmla="*/ 2704875 w 3107288"/>
                <a:gd name="connsiteY91" fmla="*/ 338415 h 548640"/>
                <a:gd name="connsiteX92" fmla="*/ 2703919 w 3107288"/>
                <a:gd name="connsiteY92" fmla="*/ 274671 h 548640"/>
                <a:gd name="connsiteX93" fmla="*/ 2704875 w 3107288"/>
                <a:gd name="connsiteY93" fmla="*/ 210927 h 548640"/>
                <a:gd name="connsiteX94" fmla="*/ 2710294 w 3107288"/>
                <a:gd name="connsiteY94" fmla="*/ 181605 h 548640"/>
                <a:gd name="connsiteX95" fmla="*/ 2722086 w 3107288"/>
                <a:gd name="connsiteY95" fmla="*/ 163437 h 548640"/>
                <a:gd name="connsiteX96" fmla="*/ 2740094 w 3107288"/>
                <a:gd name="connsiteY96" fmla="*/ 151645 h 548640"/>
                <a:gd name="connsiteX97" fmla="*/ 2769416 w 3107288"/>
                <a:gd name="connsiteY97" fmla="*/ 146227 h 548640"/>
                <a:gd name="connsiteX98" fmla="*/ 2833319 w 3107288"/>
                <a:gd name="connsiteY98" fmla="*/ 145270 h 548640"/>
                <a:gd name="connsiteX99" fmla="*/ 2195161 w 3107288"/>
                <a:gd name="connsiteY99" fmla="*/ 145270 h 548640"/>
                <a:gd name="connsiteX100" fmla="*/ 2258905 w 3107288"/>
                <a:gd name="connsiteY100" fmla="*/ 146227 h 548640"/>
                <a:gd name="connsiteX101" fmla="*/ 2288227 w 3107288"/>
                <a:gd name="connsiteY101" fmla="*/ 151645 h 548640"/>
                <a:gd name="connsiteX102" fmla="*/ 2306395 w 3107288"/>
                <a:gd name="connsiteY102" fmla="*/ 163437 h 548640"/>
                <a:gd name="connsiteX103" fmla="*/ 2318187 w 3107288"/>
                <a:gd name="connsiteY103" fmla="*/ 181605 h 548640"/>
                <a:gd name="connsiteX104" fmla="*/ 2323446 w 3107288"/>
                <a:gd name="connsiteY104" fmla="*/ 210927 h 548640"/>
                <a:gd name="connsiteX105" fmla="*/ 2324562 w 3107288"/>
                <a:gd name="connsiteY105" fmla="*/ 274671 h 548640"/>
                <a:gd name="connsiteX106" fmla="*/ 2323446 w 3107288"/>
                <a:gd name="connsiteY106" fmla="*/ 338415 h 548640"/>
                <a:gd name="connsiteX107" fmla="*/ 2318187 w 3107288"/>
                <a:gd name="connsiteY107" fmla="*/ 367737 h 548640"/>
                <a:gd name="connsiteX108" fmla="*/ 2288227 w 3107288"/>
                <a:gd name="connsiteY108" fmla="*/ 397697 h 548640"/>
                <a:gd name="connsiteX109" fmla="*/ 2258905 w 3107288"/>
                <a:gd name="connsiteY109" fmla="*/ 403115 h 548640"/>
                <a:gd name="connsiteX110" fmla="*/ 2195161 w 3107288"/>
                <a:gd name="connsiteY110" fmla="*/ 404072 h 548640"/>
                <a:gd name="connsiteX111" fmla="*/ 2131258 w 3107288"/>
                <a:gd name="connsiteY111" fmla="*/ 403115 h 548640"/>
                <a:gd name="connsiteX112" fmla="*/ 2101935 w 3107288"/>
                <a:gd name="connsiteY112" fmla="*/ 397697 h 548640"/>
                <a:gd name="connsiteX113" fmla="*/ 2083928 w 3107288"/>
                <a:gd name="connsiteY113" fmla="*/ 385904 h 548640"/>
                <a:gd name="connsiteX114" fmla="*/ 2072135 w 3107288"/>
                <a:gd name="connsiteY114" fmla="*/ 367737 h 548640"/>
                <a:gd name="connsiteX115" fmla="*/ 2066717 w 3107288"/>
                <a:gd name="connsiteY115" fmla="*/ 338415 h 548640"/>
                <a:gd name="connsiteX116" fmla="*/ 2065761 w 3107288"/>
                <a:gd name="connsiteY116" fmla="*/ 274671 h 548640"/>
                <a:gd name="connsiteX117" fmla="*/ 2066717 w 3107288"/>
                <a:gd name="connsiteY117" fmla="*/ 210927 h 548640"/>
                <a:gd name="connsiteX118" fmla="*/ 2072135 w 3107288"/>
                <a:gd name="connsiteY118" fmla="*/ 181605 h 548640"/>
                <a:gd name="connsiteX119" fmla="*/ 2083928 w 3107288"/>
                <a:gd name="connsiteY119" fmla="*/ 163437 h 548640"/>
                <a:gd name="connsiteX120" fmla="*/ 2101935 w 3107288"/>
                <a:gd name="connsiteY120" fmla="*/ 151645 h 548640"/>
                <a:gd name="connsiteX121" fmla="*/ 2131258 w 3107288"/>
                <a:gd name="connsiteY121" fmla="*/ 146227 h 548640"/>
                <a:gd name="connsiteX122" fmla="*/ 2195161 w 3107288"/>
                <a:gd name="connsiteY122" fmla="*/ 145270 h 548640"/>
                <a:gd name="connsiteX123" fmla="*/ 1557003 w 3107288"/>
                <a:gd name="connsiteY123" fmla="*/ 145270 h 548640"/>
                <a:gd name="connsiteX124" fmla="*/ 1620747 w 3107288"/>
                <a:gd name="connsiteY124" fmla="*/ 146227 h 548640"/>
                <a:gd name="connsiteX125" fmla="*/ 1650069 w 3107288"/>
                <a:gd name="connsiteY125" fmla="*/ 151645 h 548640"/>
                <a:gd name="connsiteX126" fmla="*/ 1668237 w 3107288"/>
                <a:gd name="connsiteY126" fmla="*/ 163437 h 548640"/>
                <a:gd name="connsiteX127" fmla="*/ 1680029 w 3107288"/>
                <a:gd name="connsiteY127" fmla="*/ 181605 h 548640"/>
                <a:gd name="connsiteX128" fmla="*/ 1685288 w 3107288"/>
                <a:gd name="connsiteY128" fmla="*/ 210927 h 548640"/>
                <a:gd name="connsiteX129" fmla="*/ 1686404 w 3107288"/>
                <a:gd name="connsiteY129" fmla="*/ 274671 h 548640"/>
                <a:gd name="connsiteX130" fmla="*/ 1685288 w 3107288"/>
                <a:gd name="connsiteY130" fmla="*/ 338415 h 548640"/>
                <a:gd name="connsiteX131" fmla="*/ 1680029 w 3107288"/>
                <a:gd name="connsiteY131" fmla="*/ 367737 h 548640"/>
                <a:gd name="connsiteX132" fmla="*/ 1650069 w 3107288"/>
                <a:gd name="connsiteY132" fmla="*/ 397697 h 548640"/>
                <a:gd name="connsiteX133" fmla="*/ 1620747 w 3107288"/>
                <a:gd name="connsiteY133" fmla="*/ 403115 h 548640"/>
                <a:gd name="connsiteX134" fmla="*/ 1557003 w 3107288"/>
                <a:gd name="connsiteY134" fmla="*/ 404072 h 548640"/>
                <a:gd name="connsiteX135" fmla="*/ 1493100 w 3107288"/>
                <a:gd name="connsiteY135" fmla="*/ 403115 h 548640"/>
                <a:gd name="connsiteX136" fmla="*/ 1463777 w 3107288"/>
                <a:gd name="connsiteY136" fmla="*/ 397697 h 548640"/>
                <a:gd name="connsiteX137" fmla="*/ 1445770 w 3107288"/>
                <a:gd name="connsiteY137" fmla="*/ 385904 h 548640"/>
                <a:gd name="connsiteX138" fmla="*/ 1433977 w 3107288"/>
                <a:gd name="connsiteY138" fmla="*/ 367737 h 548640"/>
                <a:gd name="connsiteX139" fmla="*/ 1428559 w 3107288"/>
                <a:gd name="connsiteY139" fmla="*/ 338415 h 548640"/>
                <a:gd name="connsiteX140" fmla="*/ 1427603 w 3107288"/>
                <a:gd name="connsiteY140" fmla="*/ 274671 h 548640"/>
                <a:gd name="connsiteX141" fmla="*/ 1428559 w 3107288"/>
                <a:gd name="connsiteY141" fmla="*/ 210927 h 548640"/>
                <a:gd name="connsiteX142" fmla="*/ 1433977 w 3107288"/>
                <a:gd name="connsiteY142" fmla="*/ 181605 h 548640"/>
                <a:gd name="connsiteX143" fmla="*/ 1445770 w 3107288"/>
                <a:gd name="connsiteY143" fmla="*/ 163437 h 548640"/>
                <a:gd name="connsiteX144" fmla="*/ 1463777 w 3107288"/>
                <a:gd name="connsiteY144" fmla="*/ 151645 h 548640"/>
                <a:gd name="connsiteX145" fmla="*/ 1493100 w 3107288"/>
                <a:gd name="connsiteY145" fmla="*/ 146227 h 548640"/>
                <a:gd name="connsiteX146" fmla="*/ 1557003 w 3107288"/>
                <a:gd name="connsiteY146" fmla="*/ 145270 h 548640"/>
                <a:gd name="connsiteX147" fmla="*/ 918704 w 3107288"/>
                <a:gd name="connsiteY147" fmla="*/ 145270 h 548640"/>
                <a:gd name="connsiteX148" fmla="*/ 982448 w 3107288"/>
                <a:gd name="connsiteY148" fmla="*/ 146227 h 548640"/>
                <a:gd name="connsiteX149" fmla="*/ 1011770 w 3107288"/>
                <a:gd name="connsiteY149" fmla="*/ 151645 h 548640"/>
                <a:gd name="connsiteX150" fmla="*/ 1029938 w 3107288"/>
                <a:gd name="connsiteY150" fmla="*/ 163437 h 548640"/>
                <a:gd name="connsiteX151" fmla="*/ 1041730 w 3107288"/>
                <a:gd name="connsiteY151" fmla="*/ 181605 h 548640"/>
                <a:gd name="connsiteX152" fmla="*/ 1046989 w 3107288"/>
                <a:gd name="connsiteY152" fmla="*/ 210927 h 548640"/>
                <a:gd name="connsiteX153" fmla="*/ 1048105 w 3107288"/>
                <a:gd name="connsiteY153" fmla="*/ 274671 h 548640"/>
                <a:gd name="connsiteX154" fmla="*/ 1046989 w 3107288"/>
                <a:gd name="connsiteY154" fmla="*/ 338415 h 548640"/>
                <a:gd name="connsiteX155" fmla="*/ 1041730 w 3107288"/>
                <a:gd name="connsiteY155" fmla="*/ 367737 h 548640"/>
                <a:gd name="connsiteX156" fmla="*/ 1011770 w 3107288"/>
                <a:gd name="connsiteY156" fmla="*/ 397697 h 548640"/>
                <a:gd name="connsiteX157" fmla="*/ 982448 w 3107288"/>
                <a:gd name="connsiteY157" fmla="*/ 403115 h 548640"/>
                <a:gd name="connsiteX158" fmla="*/ 918704 w 3107288"/>
                <a:gd name="connsiteY158" fmla="*/ 404072 h 548640"/>
                <a:gd name="connsiteX159" fmla="*/ 854801 w 3107288"/>
                <a:gd name="connsiteY159" fmla="*/ 403115 h 548640"/>
                <a:gd name="connsiteX160" fmla="*/ 825478 w 3107288"/>
                <a:gd name="connsiteY160" fmla="*/ 397697 h 548640"/>
                <a:gd name="connsiteX161" fmla="*/ 807471 w 3107288"/>
                <a:gd name="connsiteY161" fmla="*/ 385904 h 548640"/>
                <a:gd name="connsiteX162" fmla="*/ 795678 w 3107288"/>
                <a:gd name="connsiteY162" fmla="*/ 367737 h 548640"/>
                <a:gd name="connsiteX163" fmla="*/ 790260 w 3107288"/>
                <a:gd name="connsiteY163" fmla="*/ 338415 h 548640"/>
                <a:gd name="connsiteX164" fmla="*/ 789304 w 3107288"/>
                <a:gd name="connsiteY164" fmla="*/ 274671 h 548640"/>
                <a:gd name="connsiteX165" fmla="*/ 790260 w 3107288"/>
                <a:gd name="connsiteY165" fmla="*/ 210927 h 548640"/>
                <a:gd name="connsiteX166" fmla="*/ 795678 w 3107288"/>
                <a:gd name="connsiteY166" fmla="*/ 181605 h 548640"/>
                <a:gd name="connsiteX167" fmla="*/ 807471 w 3107288"/>
                <a:gd name="connsiteY167" fmla="*/ 163437 h 548640"/>
                <a:gd name="connsiteX168" fmla="*/ 825478 w 3107288"/>
                <a:gd name="connsiteY168" fmla="*/ 151645 h 548640"/>
                <a:gd name="connsiteX169" fmla="*/ 854801 w 3107288"/>
                <a:gd name="connsiteY169" fmla="*/ 146227 h 548640"/>
                <a:gd name="connsiteX170" fmla="*/ 918704 w 3107288"/>
                <a:gd name="connsiteY170" fmla="*/ 145270 h 548640"/>
                <a:gd name="connsiteX171" fmla="*/ 274671 w 3107288"/>
                <a:gd name="connsiteY171" fmla="*/ 145270 h 548640"/>
                <a:gd name="connsiteX172" fmla="*/ 338415 w 3107288"/>
                <a:gd name="connsiteY172" fmla="*/ 146227 h 548640"/>
                <a:gd name="connsiteX173" fmla="*/ 367737 w 3107288"/>
                <a:gd name="connsiteY173" fmla="*/ 151645 h 548640"/>
                <a:gd name="connsiteX174" fmla="*/ 385905 w 3107288"/>
                <a:gd name="connsiteY174" fmla="*/ 163437 h 548640"/>
                <a:gd name="connsiteX175" fmla="*/ 397697 w 3107288"/>
                <a:gd name="connsiteY175" fmla="*/ 181605 h 548640"/>
                <a:gd name="connsiteX176" fmla="*/ 402956 w 3107288"/>
                <a:gd name="connsiteY176" fmla="*/ 210927 h 548640"/>
                <a:gd name="connsiteX177" fmla="*/ 404072 w 3107288"/>
                <a:gd name="connsiteY177" fmla="*/ 274671 h 548640"/>
                <a:gd name="connsiteX178" fmla="*/ 402956 w 3107288"/>
                <a:gd name="connsiteY178" fmla="*/ 338415 h 548640"/>
                <a:gd name="connsiteX179" fmla="*/ 397697 w 3107288"/>
                <a:gd name="connsiteY179" fmla="*/ 367737 h 548640"/>
                <a:gd name="connsiteX180" fmla="*/ 367737 w 3107288"/>
                <a:gd name="connsiteY180" fmla="*/ 397697 h 548640"/>
                <a:gd name="connsiteX181" fmla="*/ 338415 w 3107288"/>
                <a:gd name="connsiteY181" fmla="*/ 403115 h 548640"/>
                <a:gd name="connsiteX182" fmla="*/ 274671 w 3107288"/>
                <a:gd name="connsiteY182" fmla="*/ 404072 h 548640"/>
                <a:gd name="connsiteX183" fmla="*/ 210768 w 3107288"/>
                <a:gd name="connsiteY183" fmla="*/ 403115 h 548640"/>
                <a:gd name="connsiteX184" fmla="*/ 181446 w 3107288"/>
                <a:gd name="connsiteY184" fmla="*/ 397697 h 548640"/>
                <a:gd name="connsiteX185" fmla="*/ 163438 w 3107288"/>
                <a:gd name="connsiteY185" fmla="*/ 385904 h 548640"/>
                <a:gd name="connsiteX186" fmla="*/ 151645 w 3107288"/>
                <a:gd name="connsiteY186" fmla="*/ 367737 h 548640"/>
                <a:gd name="connsiteX187" fmla="*/ 146227 w 3107288"/>
                <a:gd name="connsiteY187" fmla="*/ 338415 h 548640"/>
                <a:gd name="connsiteX188" fmla="*/ 145271 w 3107288"/>
                <a:gd name="connsiteY188" fmla="*/ 274671 h 548640"/>
                <a:gd name="connsiteX189" fmla="*/ 146227 w 3107288"/>
                <a:gd name="connsiteY189" fmla="*/ 210927 h 548640"/>
                <a:gd name="connsiteX190" fmla="*/ 151645 w 3107288"/>
                <a:gd name="connsiteY190" fmla="*/ 181605 h 548640"/>
                <a:gd name="connsiteX191" fmla="*/ 163438 w 3107288"/>
                <a:gd name="connsiteY191" fmla="*/ 163437 h 548640"/>
                <a:gd name="connsiteX192" fmla="*/ 181446 w 3107288"/>
                <a:gd name="connsiteY192" fmla="*/ 151645 h 548640"/>
                <a:gd name="connsiteX193" fmla="*/ 210768 w 3107288"/>
                <a:gd name="connsiteY193" fmla="*/ 146227 h 548640"/>
                <a:gd name="connsiteX194" fmla="*/ 274671 w 3107288"/>
                <a:gd name="connsiteY194" fmla="*/ 145270 h 548640"/>
                <a:gd name="connsiteX195" fmla="*/ 2833048 w 3107288"/>
                <a:gd name="connsiteY195" fmla="*/ 116793 h 548640"/>
                <a:gd name="connsiteX196" fmla="*/ 2768147 w 3107288"/>
                <a:gd name="connsiteY196" fmla="*/ 117748 h 548640"/>
                <a:gd name="connsiteX197" fmla="*/ 2729810 w 3107288"/>
                <a:gd name="connsiteY197" fmla="*/ 125067 h 548640"/>
                <a:gd name="connsiteX198" fmla="*/ 2701972 w 3107288"/>
                <a:gd name="connsiteY198" fmla="*/ 143207 h 548640"/>
                <a:gd name="connsiteX199" fmla="*/ 2683679 w 3107288"/>
                <a:gd name="connsiteY199" fmla="*/ 171052 h 548640"/>
                <a:gd name="connsiteX200" fmla="*/ 2676361 w 3107288"/>
                <a:gd name="connsiteY200" fmla="*/ 209400 h 548640"/>
                <a:gd name="connsiteX201" fmla="*/ 2675566 w 3107288"/>
                <a:gd name="connsiteY201" fmla="*/ 274320 h 548640"/>
                <a:gd name="connsiteX202" fmla="*/ 2676361 w 3107288"/>
                <a:gd name="connsiteY202" fmla="*/ 339240 h 548640"/>
                <a:gd name="connsiteX203" fmla="*/ 2683838 w 3107288"/>
                <a:gd name="connsiteY203" fmla="*/ 377588 h 548640"/>
                <a:gd name="connsiteX204" fmla="*/ 2701972 w 3107288"/>
                <a:gd name="connsiteY204" fmla="*/ 405434 h 548640"/>
                <a:gd name="connsiteX205" fmla="*/ 2729969 w 3107288"/>
                <a:gd name="connsiteY205" fmla="*/ 423573 h 548640"/>
                <a:gd name="connsiteX206" fmla="*/ 2768147 w 3107288"/>
                <a:gd name="connsiteY206" fmla="*/ 430893 h 548640"/>
                <a:gd name="connsiteX207" fmla="*/ 2833048 w 3107288"/>
                <a:gd name="connsiteY207" fmla="*/ 431847 h 548640"/>
                <a:gd name="connsiteX208" fmla="*/ 2897949 w 3107288"/>
                <a:gd name="connsiteY208" fmla="*/ 430893 h 548640"/>
                <a:gd name="connsiteX209" fmla="*/ 2936127 w 3107288"/>
                <a:gd name="connsiteY209" fmla="*/ 423573 h 548640"/>
                <a:gd name="connsiteX210" fmla="*/ 2982257 w 3107288"/>
                <a:gd name="connsiteY210" fmla="*/ 377588 h 548640"/>
                <a:gd name="connsiteX211" fmla="*/ 2989575 w 3107288"/>
                <a:gd name="connsiteY211" fmla="*/ 339240 h 548640"/>
                <a:gd name="connsiteX212" fmla="*/ 2990370 w 3107288"/>
                <a:gd name="connsiteY212" fmla="*/ 274320 h 548640"/>
                <a:gd name="connsiteX213" fmla="*/ 2989575 w 3107288"/>
                <a:gd name="connsiteY213" fmla="*/ 209400 h 548640"/>
                <a:gd name="connsiteX214" fmla="*/ 2982257 w 3107288"/>
                <a:gd name="connsiteY214" fmla="*/ 171052 h 548640"/>
                <a:gd name="connsiteX215" fmla="*/ 2964123 w 3107288"/>
                <a:gd name="connsiteY215" fmla="*/ 143207 h 548640"/>
                <a:gd name="connsiteX216" fmla="*/ 2936127 w 3107288"/>
                <a:gd name="connsiteY216" fmla="*/ 125067 h 548640"/>
                <a:gd name="connsiteX217" fmla="*/ 2897949 w 3107288"/>
                <a:gd name="connsiteY217" fmla="*/ 117748 h 548640"/>
                <a:gd name="connsiteX218" fmla="*/ 2833048 w 3107288"/>
                <a:gd name="connsiteY218" fmla="*/ 116793 h 548640"/>
                <a:gd name="connsiteX219" fmla="*/ 2194890 w 3107288"/>
                <a:gd name="connsiteY219" fmla="*/ 116793 h 548640"/>
                <a:gd name="connsiteX220" fmla="*/ 2129988 w 3107288"/>
                <a:gd name="connsiteY220" fmla="*/ 117748 h 548640"/>
                <a:gd name="connsiteX221" fmla="*/ 2091652 w 3107288"/>
                <a:gd name="connsiteY221" fmla="*/ 125067 h 548640"/>
                <a:gd name="connsiteX222" fmla="*/ 2063814 w 3107288"/>
                <a:gd name="connsiteY222" fmla="*/ 143207 h 548640"/>
                <a:gd name="connsiteX223" fmla="*/ 2045521 w 3107288"/>
                <a:gd name="connsiteY223" fmla="*/ 171052 h 548640"/>
                <a:gd name="connsiteX224" fmla="*/ 2038203 w 3107288"/>
                <a:gd name="connsiteY224" fmla="*/ 209400 h 548640"/>
                <a:gd name="connsiteX225" fmla="*/ 2037408 w 3107288"/>
                <a:gd name="connsiteY225" fmla="*/ 274320 h 548640"/>
                <a:gd name="connsiteX226" fmla="*/ 2038203 w 3107288"/>
                <a:gd name="connsiteY226" fmla="*/ 339240 h 548640"/>
                <a:gd name="connsiteX227" fmla="*/ 2045680 w 3107288"/>
                <a:gd name="connsiteY227" fmla="*/ 377588 h 548640"/>
                <a:gd name="connsiteX228" fmla="*/ 2063814 w 3107288"/>
                <a:gd name="connsiteY228" fmla="*/ 405434 h 548640"/>
                <a:gd name="connsiteX229" fmla="*/ 2091811 w 3107288"/>
                <a:gd name="connsiteY229" fmla="*/ 423573 h 548640"/>
                <a:gd name="connsiteX230" fmla="*/ 2129988 w 3107288"/>
                <a:gd name="connsiteY230" fmla="*/ 430893 h 548640"/>
                <a:gd name="connsiteX231" fmla="*/ 2194890 w 3107288"/>
                <a:gd name="connsiteY231" fmla="*/ 431847 h 548640"/>
                <a:gd name="connsiteX232" fmla="*/ 2259791 w 3107288"/>
                <a:gd name="connsiteY232" fmla="*/ 430893 h 548640"/>
                <a:gd name="connsiteX233" fmla="*/ 2297969 w 3107288"/>
                <a:gd name="connsiteY233" fmla="*/ 423573 h 548640"/>
                <a:gd name="connsiteX234" fmla="*/ 2344099 w 3107288"/>
                <a:gd name="connsiteY234" fmla="*/ 377588 h 548640"/>
                <a:gd name="connsiteX235" fmla="*/ 2351417 w 3107288"/>
                <a:gd name="connsiteY235" fmla="*/ 339240 h 548640"/>
                <a:gd name="connsiteX236" fmla="*/ 2352212 w 3107288"/>
                <a:gd name="connsiteY236" fmla="*/ 274320 h 548640"/>
                <a:gd name="connsiteX237" fmla="*/ 2351417 w 3107288"/>
                <a:gd name="connsiteY237" fmla="*/ 209400 h 548640"/>
                <a:gd name="connsiteX238" fmla="*/ 2344099 w 3107288"/>
                <a:gd name="connsiteY238" fmla="*/ 171052 h 548640"/>
                <a:gd name="connsiteX239" fmla="*/ 2325965 w 3107288"/>
                <a:gd name="connsiteY239" fmla="*/ 143207 h 548640"/>
                <a:gd name="connsiteX240" fmla="*/ 2297969 w 3107288"/>
                <a:gd name="connsiteY240" fmla="*/ 125067 h 548640"/>
                <a:gd name="connsiteX241" fmla="*/ 2259791 w 3107288"/>
                <a:gd name="connsiteY241" fmla="*/ 117748 h 548640"/>
                <a:gd name="connsiteX242" fmla="*/ 2194890 w 3107288"/>
                <a:gd name="connsiteY242" fmla="*/ 116793 h 548640"/>
                <a:gd name="connsiteX243" fmla="*/ 1556732 w 3107288"/>
                <a:gd name="connsiteY243" fmla="*/ 116793 h 548640"/>
                <a:gd name="connsiteX244" fmla="*/ 1491830 w 3107288"/>
                <a:gd name="connsiteY244" fmla="*/ 117748 h 548640"/>
                <a:gd name="connsiteX245" fmla="*/ 1453494 w 3107288"/>
                <a:gd name="connsiteY245" fmla="*/ 125067 h 548640"/>
                <a:gd name="connsiteX246" fmla="*/ 1425656 w 3107288"/>
                <a:gd name="connsiteY246" fmla="*/ 143207 h 548640"/>
                <a:gd name="connsiteX247" fmla="*/ 1407363 w 3107288"/>
                <a:gd name="connsiteY247" fmla="*/ 171052 h 548640"/>
                <a:gd name="connsiteX248" fmla="*/ 1400045 w 3107288"/>
                <a:gd name="connsiteY248" fmla="*/ 209400 h 548640"/>
                <a:gd name="connsiteX249" fmla="*/ 1399250 w 3107288"/>
                <a:gd name="connsiteY249" fmla="*/ 274320 h 548640"/>
                <a:gd name="connsiteX250" fmla="*/ 1400045 w 3107288"/>
                <a:gd name="connsiteY250" fmla="*/ 339240 h 548640"/>
                <a:gd name="connsiteX251" fmla="*/ 1407522 w 3107288"/>
                <a:gd name="connsiteY251" fmla="*/ 377588 h 548640"/>
                <a:gd name="connsiteX252" fmla="*/ 1425656 w 3107288"/>
                <a:gd name="connsiteY252" fmla="*/ 405434 h 548640"/>
                <a:gd name="connsiteX253" fmla="*/ 1453653 w 3107288"/>
                <a:gd name="connsiteY253" fmla="*/ 423573 h 548640"/>
                <a:gd name="connsiteX254" fmla="*/ 1491830 w 3107288"/>
                <a:gd name="connsiteY254" fmla="*/ 430893 h 548640"/>
                <a:gd name="connsiteX255" fmla="*/ 1556732 w 3107288"/>
                <a:gd name="connsiteY255" fmla="*/ 431847 h 548640"/>
                <a:gd name="connsiteX256" fmla="*/ 1621633 w 3107288"/>
                <a:gd name="connsiteY256" fmla="*/ 430893 h 548640"/>
                <a:gd name="connsiteX257" fmla="*/ 1659811 w 3107288"/>
                <a:gd name="connsiteY257" fmla="*/ 423573 h 548640"/>
                <a:gd name="connsiteX258" fmla="*/ 1705941 w 3107288"/>
                <a:gd name="connsiteY258" fmla="*/ 377588 h 548640"/>
                <a:gd name="connsiteX259" fmla="*/ 1713259 w 3107288"/>
                <a:gd name="connsiteY259" fmla="*/ 339240 h 548640"/>
                <a:gd name="connsiteX260" fmla="*/ 1714054 w 3107288"/>
                <a:gd name="connsiteY260" fmla="*/ 274320 h 548640"/>
                <a:gd name="connsiteX261" fmla="*/ 1713259 w 3107288"/>
                <a:gd name="connsiteY261" fmla="*/ 209400 h 548640"/>
                <a:gd name="connsiteX262" fmla="*/ 1705941 w 3107288"/>
                <a:gd name="connsiteY262" fmla="*/ 171052 h 548640"/>
                <a:gd name="connsiteX263" fmla="*/ 1687807 w 3107288"/>
                <a:gd name="connsiteY263" fmla="*/ 143207 h 548640"/>
                <a:gd name="connsiteX264" fmla="*/ 1659811 w 3107288"/>
                <a:gd name="connsiteY264" fmla="*/ 125067 h 548640"/>
                <a:gd name="connsiteX265" fmla="*/ 1621633 w 3107288"/>
                <a:gd name="connsiteY265" fmla="*/ 117748 h 548640"/>
                <a:gd name="connsiteX266" fmla="*/ 1556732 w 3107288"/>
                <a:gd name="connsiteY266" fmla="*/ 116793 h 548640"/>
                <a:gd name="connsiteX267" fmla="*/ 918433 w 3107288"/>
                <a:gd name="connsiteY267" fmla="*/ 116793 h 548640"/>
                <a:gd name="connsiteX268" fmla="*/ 853531 w 3107288"/>
                <a:gd name="connsiteY268" fmla="*/ 117748 h 548640"/>
                <a:gd name="connsiteX269" fmla="*/ 815195 w 3107288"/>
                <a:gd name="connsiteY269" fmla="*/ 125067 h 548640"/>
                <a:gd name="connsiteX270" fmla="*/ 787357 w 3107288"/>
                <a:gd name="connsiteY270" fmla="*/ 143207 h 548640"/>
                <a:gd name="connsiteX271" fmla="*/ 769064 w 3107288"/>
                <a:gd name="connsiteY271" fmla="*/ 171052 h 548640"/>
                <a:gd name="connsiteX272" fmla="*/ 761746 w 3107288"/>
                <a:gd name="connsiteY272" fmla="*/ 209400 h 548640"/>
                <a:gd name="connsiteX273" fmla="*/ 760951 w 3107288"/>
                <a:gd name="connsiteY273" fmla="*/ 274320 h 548640"/>
                <a:gd name="connsiteX274" fmla="*/ 761746 w 3107288"/>
                <a:gd name="connsiteY274" fmla="*/ 339240 h 548640"/>
                <a:gd name="connsiteX275" fmla="*/ 769223 w 3107288"/>
                <a:gd name="connsiteY275" fmla="*/ 377588 h 548640"/>
                <a:gd name="connsiteX276" fmla="*/ 787357 w 3107288"/>
                <a:gd name="connsiteY276" fmla="*/ 405434 h 548640"/>
                <a:gd name="connsiteX277" fmla="*/ 815354 w 3107288"/>
                <a:gd name="connsiteY277" fmla="*/ 423573 h 548640"/>
                <a:gd name="connsiteX278" fmla="*/ 853531 w 3107288"/>
                <a:gd name="connsiteY278" fmla="*/ 430893 h 548640"/>
                <a:gd name="connsiteX279" fmla="*/ 918433 w 3107288"/>
                <a:gd name="connsiteY279" fmla="*/ 431847 h 548640"/>
                <a:gd name="connsiteX280" fmla="*/ 983334 w 3107288"/>
                <a:gd name="connsiteY280" fmla="*/ 430893 h 548640"/>
                <a:gd name="connsiteX281" fmla="*/ 1021512 w 3107288"/>
                <a:gd name="connsiteY281" fmla="*/ 423573 h 548640"/>
                <a:gd name="connsiteX282" fmla="*/ 1067642 w 3107288"/>
                <a:gd name="connsiteY282" fmla="*/ 377588 h 548640"/>
                <a:gd name="connsiteX283" fmla="*/ 1074960 w 3107288"/>
                <a:gd name="connsiteY283" fmla="*/ 339240 h 548640"/>
                <a:gd name="connsiteX284" fmla="*/ 1075755 w 3107288"/>
                <a:gd name="connsiteY284" fmla="*/ 274320 h 548640"/>
                <a:gd name="connsiteX285" fmla="*/ 1074960 w 3107288"/>
                <a:gd name="connsiteY285" fmla="*/ 209400 h 548640"/>
                <a:gd name="connsiteX286" fmla="*/ 1067642 w 3107288"/>
                <a:gd name="connsiteY286" fmla="*/ 171052 h 548640"/>
                <a:gd name="connsiteX287" fmla="*/ 1049508 w 3107288"/>
                <a:gd name="connsiteY287" fmla="*/ 143207 h 548640"/>
                <a:gd name="connsiteX288" fmla="*/ 1021512 w 3107288"/>
                <a:gd name="connsiteY288" fmla="*/ 125067 h 548640"/>
                <a:gd name="connsiteX289" fmla="*/ 983334 w 3107288"/>
                <a:gd name="connsiteY289" fmla="*/ 117748 h 548640"/>
                <a:gd name="connsiteX290" fmla="*/ 918433 w 3107288"/>
                <a:gd name="connsiteY290" fmla="*/ 116793 h 548640"/>
                <a:gd name="connsiteX291" fmla="*/ 274400 w 3107288"/>
                <a:gd name="connsiteY291" fmla="*/ 116793 h 548640"/>
                <a:gd name="connsiteX292" fmla="*/ 209499 w 3107288"/>
                <a:gd name="connsiteY292" fmla="*/ 117748 h 548640"/>
                <a:gd name="connsiteX293" fmla="*/ 171162 w 3107288"/>
                <a:gd name="connsiteY293" fmla="*/ 125067 h 548640"/>
                <a:gd name="connsiteX294" fmla="*/ 143324 w 3107288"/>
                <a:gd name="connsiteY294" fmla="*/ 143207 h 548640"/>
                <a:gd name="connsiteX295" fmla="*/ 125031 w 3107288"/>
                <a:gd name="connsiteY295" fmla="*/ 171052 h 548640"/>
                <a:gd name="connsiteX296" fmla="*/ 117713 w 3107288"/>
                <a:gd name="connsiteY296" fmla="*/ 209400 h 548640"/>
                <a:gd name="connsiteX297" fmla="*/ 116918 w 3107288"/>
                <a:gd name="connsiteY297" fmla="*/ 274320 h 548640"/>
                <a:gd name="connsiteX298" fmla="*/ 117713 w 3107288"/>
                <a:gd name="connsiteY298" fmla="*/ 339240 h 548640"/>
                <a:gd name="connsiteX299" fmla="*/ 125190 w 3107288"/>
                <a:gd name="connsiteY299" fmla="*/ 377588 h 548640"/>
                <a:gd name="connsiteX300" fmla="*/ 143324 w 3107288"/>
                <a:gd name="connsiteY300" fmla="*/ 405434 h 548640"/>
                <a:gd name="connsiteX301" fmla="*/ 171321 w 3107288"/>
                <a:gd name="connsiteY301" fmla="*/ 423573 h 548640"/>
                <a:gd name="connsiteX302" fmla="*/ 209499 w 3107288"/>
                <a:gd name="connsiteY302" fmla="*/ 430893 h 548640"/>
                <a:gd name="connsiteX303" fmla="*/ 274400 w 3107288"/>
                <a:gd name="connsiteY303" fmla="*/ 431847 h 548640"/>
                <a:gd name="connsiteX304" fmla="*/ 339301 w 3107288"/>
                <a:gd name="connsiteY304" fmla="*/ 430893 h 548640"/>
                <a:gd name="connsiteX305" fmla="*/ 377479 w 3107288"/>
                <a:gd name="connsiteY305" fmla="*/ 423573 h 548640"/>
                <a:gd name="connsiteX306" fmla="*/ 423609 w 3107288"/>
                <a:gd name="connsiteY306" fmla="*/ 377588 h 548640"/>
                <a:gd name="connsiteX307" fmla="*/ 430927 w 3107288"/>
                <a:gd name="connsiteY307" fmla="*/ 339240 h 548640"/>
                <a:gd name="connsiteX308" fmla="*/ 431722 w 3107288"/>
                <a:gd name="connsiteY308" fmla="*/ 274320 h 548640"/>
                <a:gd name="connsiteX309" fmla="*/ 430927 w 3107288"/>
                <a:gd name="connsiteY309" fmla="*/ 209400 h 548640"/>
                <a:gd name="connsiteX310" fmla="*/ 423609 w 3107288"/>
                <a:gd name="connsiteY310" fmla="*/ 171052 h 548640"/>
                <a:gd name="connsiteX311" fmla="*/ 405475 w 3107288"/>
                <a:gd name="connsiteY311" fmla="*/ 143207 h 548640"/>
                <a:gd name="connsiteX312" fmla="*/ 377479 w 3107288"/>
                <a:gd name="connsiteY312" fmla="*/ 125067 h 548640"/>
                <a:gd name="connsiteX313" fmla="*/ 339301 w 3107288"/>
                <a:gd name="connsiteY313" fmla="*/ 117748 h 548640"/>
                <a:gd name="connsiteX314" fmla="*/ 274400 w 3107288"/>
                <a:gd name="connsiteY314" fmla="*/ 116793 h 548640"/>
                <a:gd name="connsiteX315" fmla="*/ 2833048 w 3107288"/>
                <a:gd name="connsiteY315" fmla="*/ 0 h 548640"/>
                <a:gd name="connsiteX316" fmla="*/ 3107288 w 3107288"/>
                <a:gd name="connsiteY316" fmla="*/ 274320 h 548640"/>
                <a:gd name="connsiteX317" fmla="*/ 2833048 w 3107288"/>
                <a:gd name="connsiteY317" fmla="*/ 548640 h 548640"/>
                <a:gd name="connsiteX318" fmla="*/ 2558648 w 3107288"/>
                <a:gd name="connsiteY318" fmla="*/ 274320 h 548640"/>
                <a:gd name="connsiteX319" fmla="*/ 2833048 w 3107288"/>
                <a:gd name="connsiteY319" fmla="*/ 0 h 548640"/>
                <a:gd name="connsiteX320" fmla="*/ 2194890 w 3107288"/>
                <a:gd name="connsiteY320" fmla="*/ 0 h 548640"/>
                <a:gd name="connsiteX321" fmla="*/ 2469130 w 3107288"/>
                <a:gd name="connsiteY321" fmla="*/ 274320 h 548640"/>
                <a:gd name="connsiteX322" fmla="*/ 2194890 w 3107288"/>
                <a:gd name="connsiteY322" fmla="*/ 548640 h 548640"/>
                <a:gd name="connsiteX323" fmla="*/ 1920490 w 3107288"/>
                <a:gd name="connsiteY323" fmla="*/ 274320 h 548640"/>
                <a:gd name="connsiteX324" fmla="*/ 2194890 w 3107288"/>
                <a:gd name="connsiteY324" fmla="*/ 0 h 548640"/>
                <a:gd name="connsiteX325" fmla="*/ 1556732 w 3107288"/>
                <a:gd name="connsiteY325" fmla="*/ 0 h 548640"/>
                <a:gd name="connsiteX326" fmla="*/ 1830972 w 3107288"/>
                <a:gd name="connsiteY326" fmla="*/ 274320 h 548640"/>
                <a:gd name="connsiteX327" fmla="*/ 1556732 w 3107288"/>
                <a:gd name="connsiteY327" fmla="*/ 548640 h 548640"/>
                <a:gd name="connsiteX328" fmla="*/ 1282332 w 3107288"/>
                <a:gd name="connsiteY328" fmla="*/ 274320 h 548640"/>
                <a:gd name="connsiteX329" fmla="*/ 1556732 w 3107288"/>
                <a:gd name="connsiteY329" fmla="*/ 0 h 548640"/>
                <a:gd name="connsiteX330" fmla="*/ 918433 w 3107288"/>
                <a:gd name="connsiteY330" fmla="*/ 0 h 548640"/>
                <a:gd name="connsiteX331" fmla="*/ 1192673 w 3107288"/>
                <a:gd name="connsiteY331" fmla="*/ 274320 h 548640"/>
                <a:gd name="connsiteX332" fmla="*/ 918433 w 3107288"/>
                <a:gd name="connsiteY332" fmla="*/ 548640 h 548640"/>
                <a:gd name="connsiteX333" fmla="*/ 644033 w 3107288"/>
                <a:gd name="connsiteY333" fmla="*/ 274320 h 548640"/>
                <a:gd name="connsiteX334" fmla="*/ 918433 w 3107288"/>
                <a:gd name="connsiteY334" fmla="*/ 0 h 548640"/>
                <a:gd name="connsiteX335" fmla="*/ 274400 w 3107288"/>
                <a:gd name="connsiteY335" fmla="*/ 0 h 548640"/>
                <a:gd name="connsiteX336" fmla="*/ 548640 w 3107288"/>
                <a:gd name="connsiteY336" fmla="*/ 274320 h 548640"/>
                <a:gd name="connsiteX337" fmla="*/ 274400 w 3107288"/>
                <a:gd name="connsiteY337" fmla="*/ 548640 h 548640"/>
                <a:gd name="connsiteX338" fmla="*/ 0 w 3107288"/>
                <a:gd name="connsiteY338" fmla="*/ 274320 h 548640"/>
                <a:gd name="connsiteX339" fmla="*/ 274400 w 3107288"/>
                <a:gd name="connsiteY339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</a:cxnLst>
              <a:rect l="l" t="t" r="r" b="b"/>
              <a:pathLst>
                <a:path w="3107288" h="548640">
                  <a:moveTo>
                    <a:pt x="2833670" y="221766"/>
                  </a:moveTo>
                  <a:cubicBezTo>
                    <a:pt x="2862655" y="221766"/>
                    <a:pt x="2886225" y="245336"/>
                    <a:pt x="2886225" y="274320"/>
                  </a:cubicBezTo>
                  <a:cubicBezTo>
                    <a:pt x="2886225" y="303464"/>
                    <a:pt x="2862655" y="326875"/>
                    <a:pt x="2833670" y="326875"/>
                  </a:cubicBezTo>
                  <a:cubicBezTo>
                    <a:pt x="2804526" y="326875"/>
                    <a:pt x="2781116" y="303464"/>
                    <a:pt x="2781116" y="274320"/>
                  </a:cubicBezTo>
                  <a:cubicBezTo>
                    <a:pt x="2781116" y="245336"/>
                    <a:pt x="2804526" y="221766"/>
                    <a:pt x="2833670" y="221766"/>
                  </a:cubicBezTo>
                  <a:close/>
                  <a:moveTo>
                    <a:pt x="2195512" y="221766"/>
                  </a:moveTo>
                  <a:cubicBezTo>
                    <a:pt x="2224497" y="221766"/>
                    <a:pt x="2248067" y="245336"/>
                    <a:pt x="2248067" y="274320"/>
                  </a:cubicBezTo>
                  <a:cubicBezTo>
                    <a:pt x="2248067" y="303464"/>
                    <a:pt x="2224497" y="326875"/>
                    <a:pt x="2195512" y="326875"/>
                  </a:cubicBezTo>
                  <a:cubicBezTo>
                    <a:pt x="2166368" y="326875"/>
                    <a:pt x="2142958" y="303464"/>
                    <a:pt x="2142958" y="274320"/>
                  </a:cubicBezTo>
                  <a:cubicBezTo>
                    <a:pt x="2142958" y="245336"/>
                    <a:pt x="2166368" y="221766"/>
                    <a:pt x="2195512" y="221766"/>
                  </a:cubicBezTo>
                  <a:close/>
                  <a:moveTo>
                    <a:pt x="1557354" y="221766"/>
                  </a:moveTo>
                  <a:cubicBezTo>
                    <a:pt x="1586339" y="221766"/>
                    <a:pt x="1609909" y="245336"/>
                    <a:pt x="1609909" y="274320"/>
                  </a:cubicBezTo>
                  <a:cubicBezTo>
                    <a:pt x="1609909" y="303464"/>
                    <a:pt x="1586339" y="326875"/>
                    <a:pt x="1557354" y="326875"/>
                  </a:cubicBezTo>
                  <a:cubicBezTo>
                    <a:pt x="1528210" y="326875"/>
                    <a:pt x="1504800" y="303464"/>
                    <a:pt x="1504800" y="274320"/>
                  </a:cubicBezTo>
                  <a:cubicBezTo>
                    <a:pt x="1504800" y="245336"/>
                    <a:pt x="1528210" y="221766"/>
                    <a:pt x="1557354" y="221766"/>
                  </a:cubicBezTo>
                  <a:close/>
                  <a:moveTo>
                    <a:pt x="919055" y="221766"/>
                  </a:moveTo>
                  <a:cubicBezTo>
                    <a:pt x="948040" y="221766"/>
                    <a:pt x="971610" y="245336"/>
                    <a:pt x="971610" y="274320"/>
                  </a:cubicBezTo>
                  <a:cubicBezTo>
                    <a:pt x="971610" y="303464"/>
                    <a:pt x="948040" y="326875"/>
                    <a:pt x="919055" y="326875"/>
                  </a:cubicBezTo>
                  <a:cubicBezTo>
                    <a:pt x="889911" y="326875"/>
                    <a:pt x="866501" y="303464"/>
                    <a:pt x="866501" y="274320"/>
                  </a:cubicBezTo>
                  <a:cubicBezTo>
                    <a:pt x="866501" y="245336"/>
                    <a:pt x="889911" y="221766"/>
                    <a:pt x="919055" y="221766"/>
                  </a:cubicBezTo>
                  <a:close/>
                  <a:moveTo>
                    <a:pt x="275022" y="221766"/>
                  </a:moveTo>
                  <a:cubicBezTo>
                    <a:pt x="304007" y="221766"/>
                    <a:pt x="327577" y="245336"/>
                    <a:pt x="327577" y="274320"/>
                  </a:cubicBezTo>
                  <a:cubicBezTo>
                    <a:pt x="327577" y="303464"/>
                    <a:pt x="304007" y="326875"/>
                    <a:pt x="275022" y="326875"/>
                  </a:cubicBezTo>
                  <a:cubicBezTo>
                    <a:pt x="245878" y="326875"/>
                    <a:pt x="222467" y="303464"/>
                    <a:pt x="222467" y="274320"/>
                  </a:cubicBezTo>
                  <a:cubicBezTo>
                    <a:pt x="222467" y="245336"/>
                    <a:pt x="245878" y="221766"/>
                    <a:pt x="275022" y="221766"/>
                  </a:cubicBezTo>
                  <a:close/>
                  <a:moveTo>
                    <a:pt x="2833319" y="193716"/>
                  </a:moveTo>
                  <a:cubicBezTo>
                    <a:pt x="2788539" y="193716"/>
                    <a:pt x="2752205" y="229891"/>
                    <a:pt x="2752205" y="274671"/>
                  </a:cubicBezTo>
                  <a:cubicBezTo>
                    <a:pt x="2752205" y="319451"/>
                    <a:pt x="2788539" y="355785"/>
                    <a:pt x="2833319" y="355785"/>
                  </a:cubicBezTo>
                  <a:cubicBezTo>
                    <a:pt x="2878100" y="355785"/>
                    <a:pt x="2914274" y="319451"/>
                    <a:pt x="2914274" y="274671"/>
                  </a:cubicBezTo>
                  <a:cubicBezTo>
                    <a:pt x="2914274" y="229891"/>
                    <a:pt x="2878100" y="193716"/>
                    <a:pt x="2833319" y="193716"/>
                  </a:cubicBezTo>
                  <a:close/>
                  <a:moveTo>
                    <a:pt x="2195161" y="193716"/>
                  </a:moveTo>
                  <a:cubicBezTo>
                    <a:pt x="2150381" y="193716"/>
                    <a:pt x="2114047" y="229891"/>
                    <a:pt x="2114047" y="274671"/>
                  </a:cubicBezTo>
                  <a:cubicBezTo>
                    <a:pt x="2114047" y="319451"/>
                    <a:pt x="2150381" y="355785"/>
                    <a:pt x="2195161" y="355785"/>
                  </a:cubicBezTo>
                  <a:cubicBezTo>
                    <a:pt x="2239941" y="355785"/>
                    <a:pt x="2276116" y="319451"/>
                    <a:pt x="2276116" y="274671"/>
                  </a:cubicBezTo>
                  <a:cubicBezTo>
                    <a:pt x="2276116" y="229891"/>
                    <a:pt x="2239941" y="193716"/>
                    <a:pt x="2195161" y="193716"/>
                  </a:cubicBezTo>
                  <a:close/>
                  <a:moveTo>
                    <a:pt x="1557003" y="193716"/>
                  </a:moveTo>
                  <a:cubicBezTo>
                    <a:pt x="1512223" y="193716"/>
                    <a:pt x="1475889" y="229891"/>
                    <a:pt x="1475889" y="274671"/>
                  </a:cubicBezTo>
                  <a:cubicBezTo>
                    <a:pt x="1475889" y="319451"/>
                    <a:pt x="1512223" y="355785"/>
                    <a:pt x="1557003" y="355785"/>
                  </a:cubicBezTo>
                  <a:cubicBezTo>
                    <a:pt x="1601783" y="355785"/>
                    <a:pt x="1637958" y="319451"/>
                    <a:pt x="1637958" y="274671"/>
                  </a:cubicBezTo>
                  <a:cubicBezTo>
                    <a:pt x="1637958" y="229891"/>
                    <a:pt x="1601783" y="193716"/>
                    <a:pt x="1557003" y="193716"/>
                  </a:cubicBezTo>
                  <a:close/>
                  <a:moveTo>
                    <a:pt x="918704" y="193716"/>
                  </a:moveTo>
                  <a:cubicBezTo>
                    <a:pt x="873924" y="193716"/>
                    <a:pt x="837590" y="229891"/>
                    <a:pt x="837590" y="274671"/>
                  </a:cubicBezTo>
                  <a:cubicBezTo>
                    <a:pt x="837590" y="319451"/>
                    <a:pt x="873924" y="355785"/>
                    <a:pt x="918704" y="355785"/>
                  </a:cubicBezTo>
                  <a:cubicBezTo>
                    <a:pt x="963484" y="355785"/>
                    <a:pt x="999659" y="319451"/>
                    <a:pt x="999659" y="274671"/>
                  </a:cubicBezTo>
                  <a:cubicBezTo>
                    <a:pt x="999659" y="229891"/>
                    <a:pt x="963484" y="193716"/>
                    <a:pt x="918704" y="193716"/>
                  </a:cubicBezTo>
                  <a:close/>
                  <a:moveTo>
                    <a:pt x="274671" y="193716"/>
                  </a:moveTo>
                  <a:cubicBezTo>
                    <a:pt x="229891" y="193716"/>
                    <a:pt x="193557" y="229891"/>
                    <a:pt x="193557" y="274671"/>
                  </a:cubicBezTo>
                  <a:cubicBezTo>
                    <a:pt x="193557" y="319451"/>
                    <a:pt x="229891" y="355785"/>
                    <a:pt x="274671" y="355785"/>
                  </a:cubicBezTo>
                  <a:cubicBezTo>
                    <a:pt x="319452" y="355785"/>
                    <a:pt x="355626" y="319451"/>
                    <a:pt x="355626" y="274671"/>
                  </a:cubicBezTo>
                  <a:cubicBezTo>
                    <a:pt x="355626" y="229891"/>
                    <a:pt x="319452" y="193716"/>
                    <a:pt x="274671" y="193716"/>
                  </a:cubicBezTo>
                  <a:close/>
                  <a:moveTo>
                    <a:pt x="2917461" y="171565"/>
                  </a:moveTo>
                  <a:cubicBezTo>
                    <a:pt x="2907103" y="171565"/>
                    <a:pt x="2898498" y="180011"/>
                    <a:pt x="2898498" y="190369"/>
                  </a:cubicBezTo>
                  <a:cubicBezTo>
                    <a:pt x="2898498" y="200887"/>
                    <a:pt x="2907103" y="209493"/>
                    <a:pt x="2917461" y="209493"/>
                  </a:cubicBezTo>
                  <a:cubicBezTo>
                    <a:pt x="2927820" y="209493"/>
                    <a:pt x="2936425" y="200887"/>
                    <a:pt x="2936425" y="190369"/>
                  </a:cubicBezTo>
                  <a:cubicBezTo>
                    <a:pt x="2936425" y="180011"/>
                    <a:pt x="2927820" y="171565"/>
                    <a:pt x="2917461" y="171565"/>
                  </a:cubicBezTo>
                  <a:close/>
                  <a:moveTo>
                    <a:pt x="2279303" y="171565"/>
                  </a:moveTo>
                  <a:cubicBezTo>
                    <a:pt x="2268945" y="171565"/>
                    <a:pt x="2260340" y="180011"/>
                    <a:pt x="2260340" y="190369"/>
                  </a:cubicBezTo>
                  <a:cubicBezTo>
                    <a:pt x="2260340" y="200887"/>
                    <a:pt x="2268945" y="209493"/>
                    <a:pt x="2279303" y="209493"/>
                  </a:cubicBezTo>
                  <a:cubicBezTo>
                    <a:pt x="2289662" y="209493"/>
                    <a:pt x="2298267" y="200887"/>
                    <a:pt x="2298267" y="190369"/>
                  </a:cubicBezTo>
                  <a:cubicBezTo>
                    <a:pt x="2298267" y="180011"/>
                    <a:pt x="2289662" y="171565"/>
                    <a:pt x="2279303" y="171565"/>
                  </a:cubicBezTo>
                  <a:close/>
                  <a:moveTo>
                    <a:pt x="1641145" y="171565"/>
                  </a:moveTo>
                  <a:cubicBezTo>
                    <a:pt x="1630787" y="171565"/>
                    <a:pt x="1622182" y="180011"/>
                    <a:pt x="1622182" y="190369"/>
                  </a:cubicBezTo>
                  <a:cubicBezTo>
                    <a:pt x="1622182" y="200887"/>
                    <a:pt x="1630787" y="209493"/>
                    <a:pt x="1641145" y="209493"/>
                  </a:cubicBezTo>
                  <a:cubicBezTo>
                    <a:pt x="1651504" y="209493"/>
                    <a:pt x="1660109" y="200887"/>
                    <a:pt x="1660109" y="190369"/>
                  </a:cubicBezTo>
                  <a:cubicBezTo>
                    <a:pt x="1660109" y="180011"/>
                    <a:pt x="1651504" y="171565"/>
                    <a:pt x="1641145" y="171565"/>
                  </a:cubicBezTo>
                  <a:close/>
                  <a:moveTo>
                    <a:pt x="1002846" y="171565"/>
                  </a:moveTo>
                  <a:cubicBezTo>
                    <a:pt x="992488" y="171565"/>
                    <a:pt x="983883" y="180011"/>
                    <a:pt x="983883" y="190369"/>
                  </a:cubicBezTo>
                  <a:cubicBezTo>
                    <a:pt x="983883" y="200887"/>
                    <a:pt x="992488" y="209493"/>
                    <a:pt x="1002846" y="209493"/>
                  </a:cubicBezTo>
                  <a:cubicBezTo>
                    <a:pt x="1013205" y="209493"/>
                    <a:pt x="1021810" y="200887"/>
                    <a:pt x="1021810" y="190369"/>
                  </a:cubicBezTo>
                  <a:cubicBezTo>
                    <a:pt x="1021810" y="180011"/>
                    <a:pt x="1013205" y="171565"/>
                    <a:pt x="1002846" y="171565"/>
                  </a:cubicBezTo>
                  <a:close/>
                  <a:moveTo>
                    <a:pt x="358813" y="171565"/>
                  </a:moveTo>
                  <a:cubicBezTo>
                    <a:pt x="348455" y="171565"/>
                    <a:pt x="339850" y="180011"/>
                    <a:pt x="339850" y="190369"/>
                  </a:cubicBezTo>
                  <a:cubicBezTo>
                    <a:pt x="339850" y="200887"/>
                    <a:pt x="348455" y="209493"/>
                    <a:pt x="358813" y="209493"/>
                  </a:cubicBezTo>
                  <a:cubicBezTo>
                    <a:pt x="369172" y="209493"/>
                    <a:pt x="377777" y="200887"/>
                    <a:pt x="377777" y="190369"/>
                  </a:cubicBezTo>
                  <a:cubicBezTo>
                    <a:pt x="377777" y="180011"/>
                    <a:pt x="369172" y="171565"/>
                    <a:pt x="358813" y="171565"/>
                  </a:cubicBezTo>
                  <a:close/>
                  <a:moveTo>
                    <a:pt x="2833319" y="145270"/>
                  </a:moveTo>
                  <a:cubicBezTo>
                    <a:pt x="2875390" y="145270"/>
                    <a:pt x="2880330" y="145430"/>
                    <a:pt x="2897063" y="146227"/>
                  </a:cubicBezTo>
                  <a:cubicBezTo>
                    <a:pt x="2912362" y="147023"/>
                    <a:pt x="2920808" y="149573"/>
                    <a:pt x="2926385" y="151645"/>
                  </a:cubicBezTo>
                  <a:cubicBezTo>
                    <a:pt x="2933238" y="154194"/>
                    <a:pt x="2939294" y="158178"/>
                    <a:pt x="2944553" y="163437"/>
                  </a:cubicBezTo>
                  <a:cubicBezTo>
                    <a:pt x="2949652" y="168696"/>
                    <a:pt x="2953796" y="174752"/>
                    <a:pt x="2956345" y="181605"/>
                  </a:cubicBezTo>
                  <a:cubicBezTo>
                    <a:pt x="2958417" y="187182"/>
                    <a:pt x="2960966" y="195628"/>
                    <a:pt x="2961604" y="210927"/>
                  </a:cubicBezTo>
                  <a:cubicBezTo>
                    <a:pt x="2962401" y="227500"/>
                    <a:pt x="2962720" y="232600"/>
                    <a:pt x="2962720" y="274671"/>
                  </a:cubicBezTo>
                  <a:cubicBezTo>
                    <a:pt x="2962720" y="316742"/>
                    <a:pt x="2962401" y="321841"/>
                    <a:pt x="2961604" y="338415"/>
                  </a:cubicBezTo>
                  <a:cubicBezTo>
                    <a:pt x="2960966" y="353873"/>
                    <a:pt x="2958417" y="362160"/>
                    <a:pt x="2956345" y="367737"/>
                  </a:cubicBezTo>
                  <a:cubicBezTo>
                    <a:pt x="2950927" y="381602"/>
                    <a:pt x="2940090" y="392438"/>
                    <a:pt x="2926385" y="397697"/>
                  </a:cubicBezTo>
                  <a:cubicBezTo>
                    <a:pt x="2920808" y="399928"/>
                    <a:pt x="2912362" y="402478"/>
                    <a:pt x="2897063" y="403115"/>
                  </a:cubicBezTo>
                  <a:cubicBezTo>
                    <a:pt x="2880330" y="403912"/>
                    <a:pt x="2875390" y="404072"/>
                    <a:pt x="2833319" y="404072"/>
                  </a:cubicBezTo>
                  <a:cubicBezTo>
                    <a:pt x="2791089" y="404072"/>
                    <a:pt x="2786149" y="403912"/>
                    <a:pt x="2769416" y="403115"/>
                  </a:cubicBezTo>
                  <a:cubicBezTo>
                    <a:pt x="2754117" y="402478"/>
                    <a:pt x="2745831" y="399928"/>
                    <a:pt x="2740094" y="397697"/>
                  </a:cubicBezTo>
                  <a:cubicBezTo>
                    <a:pt x="2733401" y="395148"/>
                    <a:pt x="2727186" y="391163"/>
                    <a:pt x="2722086" y="385904"/>
                  </a:cubicBezTo>
                  <a:cubicBezTo>
                    <a:pt x="2716827" y="380805"/>
                    <a:pt x="2712843" y="374590"/>
                    <a:pt x="2710294" y="367737"/>
                  </a:cubicBezTo>
                  <a:cubicBezTo>
                    <a:pt x="2708062" y="362160"/>
                    <a:pt x="2705512" y="353873"/>
                    <a:pt x="2704875" y="338415"/>
                  </a:cubicBezTo>
                  <a:cubicBezTo>
                    <a:pt x="2704078" y="321841"/>
                    <a:pt x="2703919" y="316742"/>
                    <a:pt x="2703919" y="274671"/>
                  </a:cubicBezTo>
                  <a:cubicBezTo>
                    <a:pt x="2703919" y="232600"/>
                    <a:pt x="2704078" y="227500"/>
                    <a:pt x="2704875" y="210927"/>
                  </a:cubicBezTo>
                  <a:cubicBezTo>
                    <a:pt x="2705512" y="195628"/>
                    <a:pt x="2708062" y="187182"/>
                    <a:pt x="2710294" y="181605"/>
                  </a:cubicBezTo>
                  <a:cubicBezTo>
                    <a:pt x="2712843" y="174752"/>
                    <a:pt x="2716827" y="168696"/>
                    <a:pt x="2722086" y="163437"/>
                  </a:cubicBezTo>
                  <a:cubicBezTo>
                    <a:pt x="2727186" y="158178"/>
                    <a:pt x="2733401" y="154194"/>
                    <a:pt x="2740094" y="151645"/>
                  </a:cubicBezTo>
                  <a:cubicBezTo>
                    <a:pt x="2745831" y="149573"/>
                    <a:pt x="2754117" y="147023"/>
                    <a:pt x="2769416" y="146227"/>
                  </a:cubicBezTo>
                  <a:cubicBezTo>
                    <a:pt x="2786149" y="145430"/>
                    <a:pt x="2791248" y="145270"/>
                    <a:pt x="2833319" y="145270"/>
                  </a:cubicBezTo>
                  <a:close/>
                  <a:moveTo>
                    <a:pt x="2195161" y="145270"/>
                  </a:moveTo>
                  <a:cubicBezTo>
                    <a:pt x="2237232" y="145270"/>
                    <a:pt x="2242172" y="145430"/>
                    <a:pt x="2258905" y="146227"/>
                  </a:cubicBezTo>
                  <a:cubicBezTo>
                    <a:pt x="2274204" y="147023"/>
                    <a:pt x="2282650" y="149573"/>
                    <a:pt x="2288227" y="151645"/>
                  </a:cubicBezTo>
                  <a:cubicBezTo>
                    <a:pt x="2295080" y="154194"/>
                    <a:pt x="2301136" y="158178"/>
                    <a:pt x="2306395" y="163437"/>
                  </a:cubicBezTo>
                  <a:cubicBezTo>
                    <a:pt x="2311494" y="168696"/>
                    <a:pt x="2315637" y="174752"/>
                    <a:pt x="2318187" y="181605"/>
                  </a:cubicBezTo>
                  <a:cubicBezTo>
                    <a:pt x="2320259" y="187182"/>
                    <a:pt x="2322808" y="195628"/>
                    <a:pt x="2323446" y="210927"/>
                  </a:cubicBezTo>
                  <a:cubicBezTo>
                    <a:pt x="2324243" y="227500"/>
                    <a:pt x="2324562" y="232600"/>
                    <a:pt x="2324562" y="274671"/>
                  </a:cubicBezTo>
                  <a:cubicBezTo>
                    <a:pt x="2324562" y="316742"/>
                    <a:pt x="2324243" y="321841"/>
                    <a:pt x="2323446" y="338415"/>
                  </a:cubicBezTo>
                  <a:cubicBezTo>
                    <a:pt x="2322808" y="353873"/>
                    <a:pt x="2320259" y="362160"/>
                    <a:pt x="2318187" y="367737"/>
                  </a:cubicBezTo>
                  <a:cubicBezTo>
                    <a:pt x="2312769" y="381602"/>
                    <a:pt x="2301932" y="392438"/>
                    <a:pt x="2288227" y="397697"/>
                  </a:cubicBezTo>
                  <a:cubicBezTo>
                    <a:pt x="2282650" y="399928"/>
                    <a:pt x="2274204" y="402478"/>
                    <a:pt x="2258905" y="403115"/>
                  </a:cubicBezTo>
                  <a:cubicBezTo>
                    <a:pt x="2242172" y="403912"/>
                    <a:pt x="2237232" y="404072"/>
                    <a:pt x="2195161" y="404072"/>
                  </a:cubicBezTo>
                  <a:cubicBezTo>
                    <a:pt x="2152931" y="404072"/>
                    <a:pt x="2147991" y="403912"/>
                    <a:pt x="2131258" y="403115"/>
                  </a:cubicBezTo>
                  <a:cubicBezTo>
                    <a:pt x="2115959" y="402478"/>
                    <a:pt x="2107673" y="399928"/>
                    <a:pt x="2101935" y="397697"/>
                  </a:cubicBezTo>
                  <a:cubicBezTo>
                    <a:pt x="2095242" y="395148"/>
                    <a:pt x="2089027" y="391163"/>
                    <a:pt x="2083928" y="385904"/>
                  </a:cubicBezTo>
                  <a:cubicBezTo>
                    <a:pt x="2078669" y="380805"/>
                    <a:pt x="2074685" y="374590"/>
                    <a:pt x="2072135" y="367737"/>
                  </a:cubicBezTo>
                  <a:cubicBezTo>
                    <a:pt x="2069904" y="362160"/>
                    <a:pt x="2067354" y="353873"/>
                    <a:pt x="2066717" y="338415"/>
                  </a:cubicBezTo>
                  <a:cubicBezTo>
                    <a:pt x="2065920" y="321841"/>
                    <a:pt x="2065761" y="316742"/>
                    <a:pt x="2065761" y="274671"/>
                  </a:cubicBezTo>
                  <a:cubicBezTo>
                    <a:pt x="2065761" y="232600"/>
                    <a:pt x="2065920" y="227500"/>
                    <a:pt x="2066717" y="210927"/>
                  </a:cubicBezTo>
                  <a:cubicBezTo>
                    <a:pt x="2067354" y="195628"/>
                    <a:pt x="2069904" y="187182"/>
                    <a:pt x="2072135" y="181605"/>
                  </a:cubicBezTo>
                  <a:cubicBezTo>
                    <a:pt x="2074685" y="174752"/>
                    <a:pt x="2078669" y="168696"/>
                    <a:pt x="2083928" y="163437"/>
                  </a:cubicBezTo>
                  <a:cubicBezTo>
                    <a:pt x="2089027" y="158178"/>
                    <a:pt x="2095242" y="154194"/>
                    <a:pt x="2101935" y="151645"/>
                  </a:cubicBezTo>
                  <a:cubicBezTo>
                    <a:pt x="2107673" y="149573"/>
                    <a:pt x="2115959" y="147023"/>
                    <a:pt x="2131258" y="146227"/>
                  </a:cubicBezTo>
                  <a:cubicBezTo>
                    <a:pt x="2147991" y="145430"/>
                    <a:pt x="2153090" y="145270"/>
                    <a:pt x="2195161" y="145270"/>
                  </a:cubicBezTo>
                  <a:close/>
                  <a:moveTo>
                    <a:pt x="1557003" y="145270"/>
                  </a:moveTo>
                  <a:cubicBezTo>
                    <a:pt x="1599074" y="145270"/>
                    <a:pt x="1604014" y="145430"/>
                    <a:pt x="1620747" y="146227"/>
                  </a:cubicBezTo>
                  <a:cubicBezTo>
                    <a:pt x="1636046" y="147023"/>
                    <a:pt x="1644492" y="149573"/>
                    <a:pt x="1650069" y="151645"/>
                  </a:cubicBezTo>
                  <a:cubicBezTo>
                    <a:pt x="1656922" y="154194"/>
                    <a:pt x="1662978" y="158178"/>
                    <a:pt x="1668237" y="163437"/>
                  </a:cubicBezTo>
                  <a:cubicBezTo>
                    <a:pt x="1673336" y="168696"/>
                    <a:pt x="1677479" y="174752"/>
                    <a:pt x="1680029" y="181605"/>
                  </a:cubicBezTo>
                  <a:cubicBezTo>
                    <a:pt x="1682101" y="187182"/>
                    <a:pt x="1684650" y="195628"/>
                    <a:pt x="1685288" y="210927"/>
                  </a:cubicBezTo>
                  <a:cubicBezTo>
                    <a:pt x="1686085" y="227500"/>
                    <a:pt x="1686404" y="232600"/>
                    <a:pt x="1686404" y="274671"/>
                  </a:cubicBezTo>
                  <a:cubicBezTo>
                    <a:pt x="1686404" y="316742"/>
                    <a:pt x="1686085" y="321841"/>
                    <a:pt x="1685288" y="338415"/>
                  </a:cubicBezTo>
                  <a:cubicBezTo>
                    <a:pt x="1684650" y="353873"/>
                    <a:pt x="1682101" y="362160"/>
                    <a:pt x="1680029" y="367737"/>
                  </a:cubicBezTo>
                  <a:cubicBezTo>
                    <a:pt x="1674611" y="381602"/>
                    <a:pt x="1663774" y="392438"/>
                    <a:pt x="1650069" y="397697"/>
                  </a:cubicBezTo>
                  <a:cubicBezTo>
                    <a:pt x="1644492" y="399928"/>
                    <a:pt x="1636046" y="402478"/>
                    <a:pt x="1620747" y="403115"/>
                  </a:cubicBezTo>
                  <a:cubicBezTo>
                    <a:pt x="1604014" y="403912"/>
                    <a:pt x="1599074" y="404072"/>
                    <a:pt x="1557003" y="404072"/>
                  </a:cubicBezTo>
                  <a:cubicBezTo>
                    <a:pt x="1514773" y="404072"/>
                    <a:pt x="1509833" y="403912"/>
                    <a:pt x="1493100" y="403115"/>
                  </a:cubicBezTo>
                  <a:cubicBezTo>
                    <a:pt x="1477801" y="402478"/>
                    <a:pt x="1469515" y="399928"/>
                    <a:pt x="1463777" y="397697"/>
                  </a:cubicBezTo>
                  <a:cubicBezTo>
                    <a:pt x="1457084" y="395148"/>
                    <a:pt x="1450869" y="391163"/>
                    <a:pt x="1445770" y="385904"/>
                  </a:cubicBezTo>
                  <a:cubicBezTo>
                    <a:pt x="1440511" y="380805"/>
                    <a:pt x="1436527" y="374590"/>
                    <a:pt x="1433977" y="367737"/>
                  </a:cubicBezTo>
                  <a:cubicBezTo>
                    <a:pt x="1431746" y="362160"/>
                    <a:pt x="1429196" y="353873"/>
                    <a:pt x="1428559" y="338415"/>
                  </a:cubicBezTo>
                  <a:cubicBezTo>
                    <a:pt x="1427762" y="321841"/>
                    <a:pt x="1427603" y="316742"/>
                    <a:pt x="1427603" y="274671"/>
                  </a:cubicBezTo>
                  <a:cubicBezTo>
                    <a:pt x="1427603" y="232600"/>
                    <a:pt x="1427762" y="227500"/>
                    <a:pt x="1428559" y="210927"/>
                  </a:cubicBezTo>
                  <a:cubicBezTo>
                    <a:pt x="1429196" y="195628"/>
                    <a:pt x="1431746" y="187182"/>
                    <a:pt x="1433977" y="181605"/>
                  </a:cubicBezTo>
                  <a:cubicBezTo>
                    <a:pt x="1436527" y="174752"/>
                    <a:pt x="1440511" y="168696"/>
                    <a:pt x="1445770" y="163437"/>
                  </a:cubicBezTo>
                  <a:cubicBezTo>
                    <a:pt x="1450869" y="158178"/>
                    <a:pt x="1457084" y="154194"/>
                    <a:pt x="1463777" y="151645"/>
                  </a:cubicBezTo>
                  <a:cubicBezTo>
                    <a:pt x="1469515" y="149573"/>
                    <a:pt x="1477801" y="147023"/>
                    <a:pt x="1493100" y="146227"/>
                  </a:cubicBezTo>
                  <a:cubicBezTo>
                    <a:pt x="1509833" y="145430"/>
                    <a:pt x="1514932" y="145270"/>
                    <a:pt x="1557003" y="145270"/>
                  </a:cubicBezTo>
                  <a:close/>
                  <a:moveTo>
                    <a:pt x="918704" y="145270"/>
                  </a:moveTo>
                  <a:cubicBezTo>
                    <a:pt x="960775" y="145270"/>
                    <a:pt x="965715" y="145430"/>
                    <a:pt x="982448" y="146227"/>
                  </a:cubicBezTo>
                  <a:cubicBezTo>
                    <a:pt x="997747" y="147023"/>
                    <a:pt x="1006193" y="149573"/>
                    <a:pt x="1011770" y="151645"/>
                  </a:cubicBezTo>
                  <a:cubicBezTo>
                    <a:pt x="1018623" y="154194"/>
                    <a:pt x="1024679" y="158178"/>
                    <a:pt x="1029938" y="163437"/>
                  </a:cubicBezTo>
                  <a:cubicBezTo>
                    <a:pt x="1035037" y="168696"/>
                    <a:pt x="1039180" y="174752"/>
                    <a:pt x="1041730" y="181605"/>
                  </a:cubicBezTo>
                  <a:cubicBezTo>
                    <a:pt x="1043802" y="187182"/>
                    <a:pt x="1046351" y="195628"/>
                    <a:pt x="1046989" y="210927"/>
                  </a:cubicBezTo>
                  <a:cubicBezTo>
                    <a:pt x="1047786" y="227500"/>
                    <a:pt x="1048105" y="232600"/>
                    <a:pt x="1048105" y="274671"/>
                  </a:cubicBezTo>
                  <a:cubicBezTo>
                    <a:pt x="1048105" y="316742"/>
                    <a:pt x="1047786" y="321841"/>
                    <a:pt x="1046989" y="338415"/>
                  </a:cubicBezTo>
                  <a:cubicBezTo>
                    <a:pt x="1046351" y="353873"/>
                    <a:pt x="1043802" y="362160"/>
                    <a:pt x="1041730" y="367737"/>
                  </a:cubicBezTo>
                  <a:cubicBezTo>
                    <a:pt x="1036312" y="381602"/>
                    <a:pt x="1025475" y="392438"/>
                    <a:pt x="1011770" y="397697"/>
                  </a:cubicBezTo>
                  <a:cubicBezTo>
                    <a:pt x="1006193" y="399928"/>
                    <a:pt x="997747" y="402478"/>
                    <a:pt x="982448" y="403115"/>
                  </a:cubicBezTo>
                  <a:cubicBezTo>
                    <a:pt x="965715" y="403912"/>
                    <a:pt x="960775" y="404072"/>
                    <a:pt x="918704" y="404072"/>
                  </a:cubicBezTo>
                  <a:cubicBezTo>
                    <a:pt x="876474" y="404072"/>
                    <a:pt x="871534" y="403912"/>
                    <a:pt x="854801" y="403115"/>
                  </a:cubicBezTo>
                  <a:cubicBezTo>
                    <a:pt x="839502" y="402478"/>
                    <a:pt x="831216" y="399928"/>
                    <a:pt x="825478" y="397697"/>
                  </a:cubicBezTo>
                  <a:cubicBezTo>
                    <a:pt x="818785" y="395148"/>
                    <a:pt x="812570" y="391163"/>
                    <a:pt x="807471" y="385904"/>
                  </a:cubicBezTo>
                  <a:cubicBezTo>
                    <a:pt x="802212" y="380805"/>
                    <a:pt x="798228" y="374590"/>
                    <a:pt x="795678" y="367737"/>
                  </a:cubicBezTo>
                  <a:cubicBezTo>
                    <a:pt x="793447" y="362160"/>
                    <a:pt x="790897" y="353873"/>
                    <a:pt x="790260" y="338415"/>
                  </a:cubicBezTo>
                  <a:cubicBezTo>
                    <a:pt x="789463" y="321841"/>
                    <a:pt x="789304" y="316742"/>
                    <a:pt x="789304" y="274671"/>
                  </a:cubicBezTo>
                  <a:cubicBezTo>
                    <a:pt x="789304" y="232600"/>
                    <a:pt x="789463" y="227500"/>
                    <a:pt x="790260" y="210927"/>
                  </a:cubicBezTo>
                  <a:cubicBezTo>
                    <a:pt x="790897" y="195628"/>
                    <a:pt x="793447" y="187182"/>
                    <a:pt x="795678" y="181605"/>
                  </a:cubicBezTo>
                  <a:cubicBezTo>
                    <a:pt x="798228" y="174752"/>
                    <a:pt x="802212" y="168696"/>
                    <a:pt x="807471" y="163437"/>
                  </a:cubicBezTo>
                  <a:cubicBezTo>
                    <a:pt x="812570" y="158178"/>
                    <a:pt x="818785" y="154194"/>
                    <a:pt x="825478" y="151645"/>
                  </a:cubicBezTo>
                  <a:cubicBezTo>
                    <a:pt x="831216" y="149573"/>
                    <a:pt x="839502" y="147023"/>
                    <a:pt x="854801" y="146227"/>
                  </a:cubicBezTo>
                  <a:cubicBezTo>
                    <a:pt x="871534" y="145430"/>
                    <a:pt x="876633" y="145270"/>
                    <a:pt x="918704" y="145270"/>
                  </a:cubicBezTo>
                  <a:close/>
                  <a:moveTo>
                    <a:pt x="274671" y="145270"/>
                  </a:moveTo>
                  <a:cubicBezTo>
                    <a:pt x="316742" y="145270"/>
                    <a:pt x="321682" y="145430"/>
                    <a:pt x="338415" y="146227"/>
                  </a:cubicBezTo>
                  <a:cubicBezTo>
                    <a:pt x="353714" y="147023"/>
                    <a:pt x="362160" y="149573"/>
                    <a:pt x="367737" y="151645"/>
                  </a:cubicBezTo>
                  <a:cubicBezTo>
                    <a:pt x="374590" y="154194"/>
                    <a:pt x="380646" y="158178"/>
                    <a:pt x="385905" y="163437"/>
                  </a:cubicBezTo>
                  <a:cubicBezTo>
                    <a:pt x="391004" y="168696"/>
                    <a:pt x="395147" y="174752"/>
                    <a:pt x="397697" y="181605"/>
                  </a:cubicBezTo>
                  <a:cubicBezTo>
                    <a:pt x="399769" y="187182"/>
                    <a:pt x="402318" y="195628"/>
                    <a:pt x="402956" y="210927"/>
                  </a:cubicBezTo>
                  <a:cubicBezTo>
                    <a:pt x="403753" y="227500"/>
                    <a:pt x="404072" y="232600"/>
                    <a:pt x="404072" y="274671"/>
                  </a:cubicBezTo>
                  <a:cubicBezTo>
                    <a:pt x="404072" y="316742"/>
                    <a:pt x="403753" y="321841"/>
                    <a:pt x="402956" y="338415"/>
                  </a:cubicBezTo>
                  <a:cubicBezTo>
                    <a:pt x="402318" y="353873"/>
                    <a:pt x="399769" y="362160"/>
                    <a:pt x="397697" y="367737"/>
                  </a:cubicBezTo>
                  <a:cubicBezTo>
                    <a:pt x="392279" y="381602"/>
                    <a:pt x="381442" y="392438"/>
                    <a:pt x="367737" y="397697"/>
                  </a:cubicBezTo>
                  <a:cubicBezTo>
                    <a:pt x="362160" y="399928"/>
                    <a:pt x="353714" y="402478"/>
                    <a:pt x="338415" y="403115"/>
                  </a:cubicBezTo>
                  <a:cubicBezTo>
                    <a:pt x="321682" y="403912"/>
                    <a:pt x="316742" y="404072"/>
                    <a:pt x="274671" y="404072"/>
                  </a:cubicBezTo>
                  <a:cubicBezTo>
                    <a:pt x="232441" y="404072"/>
                    <a:pt x="227500" y="403912"/>
                    <a:pt x="210768" y="403115"/>
                  </a:cubicBezTo>
                  <a:cubicBezTo>
                    <a:pt x="195469" y="402478"/>
                    <a:pt x="187183" y="399928"/>
                    <a:pt x="181446" y="397697"/>
                  </a:cubicBezTo>
                  <a:cubicBezTo>
                    <a:pt x="174753" y="395148"/>
                    <a:pt x="168537" y="391163"/>
                    <a:pt x="163438" y="385904"/>
                  </a:cubicBezTo>
                  <a:cubicBezTo>
                    <a:pt x="158179" y="380805"/>
                    <a:pt x="154195" y="374590"/>
                    <a:pt x="151645" y="367737"/>
                  </a:cubicBezTo>
                  <a:cubicBezTo>
                    <a:pt x="149414" y="362160"/>
                    <a:pt x="146864" y="353873"/>
                    <a:pt x="146227" y="338415"/>
                  </a:cubicBezTo>
                  <a:cubicBezTo>
                    <a:pt x="145430" y="321841"/>
                    <a:pt x="145271" y="316742"/>
                    <a:pt x="145271" y="274671"/>
                  </a:cubicBezTo>
                  <a:cubicBezTo>
                    <a:pt x="145271" y="232600"/>
                    <a:pt x="145430" y="227500"/>
                    <a:pt x="146227" y="210927"/>
                  </a:cubicBezTo>
                  <a:cubicBezTo>
                    <a:pt x="146864" y="195628"/>
                    <a:pt x="149414" y="187182"/>
                    <a:pt x="151645" y="181605"/>
                  </a:cubicBezTo>
                  <a:cubicBezTo>
                    <a:pt x="154195" y="174752"/>
                    <a:pt x="158179" y="168696"/>
                    <a:pt x="163438" y="163437"/>
                  </a:cubicBezTo>
                  <a:cubicBezTo>
                    <a:pt x="168537" y="158178"/>
                    <a:pt x="174753" y="154194"/>
                    <a:pt x="181446" y="151645"/>
                  </a:cubicBezTo>
                  <a:cubicBezTo>
                    <a:pt x="187183" y="149573"/>
                    <a:pt x="195469" y="147023"/>
                    <a:pt x="210768" y="146227"/>
                  </a:cubicBezTo>
                  <a:cubicBezTo>
                    <a:pt x="227500" y="145430"/>
                    <a:pt x="232600" y="145270"/>
                    <a:pt x="274671" y="145270"/>
                  </a:cubicBezTo>
                  <a:close/>
                  <a:moveTo>
                    <a:pt x="2833048" y="116793"/>
                  </a:moveTo>
                  <a:cubicBezTo>
                    <a:pt x="2790258" y="116793"/>
                    <a:pt x="2784849" y="117111"/>
                    <a:pt x="2768147" y="117748"/>
                  </a:cubicBezTo>
                  <a:cubicBezTo>
                    <a:pt x="2751285" y="118543"/>
                    <a:pt x="2739831" y="121089"/>
                    <a:pt x="2729810" y="125067"/>
                  </a:cubicBezTo>
                  <a:cubicBezTo>
                    <a:pt x="2719311" y="128886"/>
                    <a:pt x="2709767" y="135251"/>
                    <a:pt x="2701972" y="143207"/>
                  </a:cubicBezTo>
                  <a:cubicBezTo>
                    <a:pt x="2693859" y="151163"/>
                    <a:pt x="2687815" y="160710"/>
                    <a:pt x="2683679" y="171052"/>
                  </a:cubicBezTo>
                  <a:cubicBezTo>
                    <a:pt x="2679861" y="181077"/>
                    <a:pt x="2677157" y="192693"/>
                    <a:pt x="2676361" y="209400"/>
                  </a:cubicBezTo>
                  <a:cubicBezTo>
                    <a:pt x="2675725" y="226266"/>
                    <a:pt x="2675566" y="231676"/>
                    <a:pt x="2675566" y="274320"/>
                  </a:cubicBezTo>
                  <a:cubicBezTo>
                    <a:pt x="2675566" y="317123"/>
                    <a:pt x="2675725" y="322533"/>
                    <a:pt x="2676361" y="339240"/>
                  </a:cubicBezTo>
                  <a:cubicBezTo>
                    <a:pt x="2677157" y="356107"/>
                    <a:pt x="2679861" y="367404"/>
                    <a:pt x="2683838" y="377588"/>
                  </a:cubicBezTo>
                  <a:cubicBezTo>
                    <a:pt x="2687815" y="388090"/>
                    <a:pt x="2693859" y="397637"/>
                    <a:pt x="2701972" y="405434"/>
                  </a:cubicBezTo>
                  <a:cubicBezTo>
                    <a:pt x="2709767" y="413549"/>
                    <a:pt x="2719311" y="419595"/>
                    <a:pt x="2729969" y="423573"/>
                  </a:cubicBezTo>
                  <a:cubicBezTo>
                    <a:pt x="2739831" y="427551"/>
                    <a:pt x="2751285" y="430256"/>
                    <a:pt x="2768147" y="430893"/>
                  </a:cubicBezTo>
                  <a:cubicBezTo>
                    <a:pt x="2784849" y="431688"/>
                    <a:pt x="2790258" y="431847"/>
                    <a:pt x="2833048" y="431847"/>
                  </a:cubicBezTo>
                  <a:cubicBezTo>
                    <a:pt x="2875838" y="431847"/>
                    <a:pt x="2881088" y="431688"/>
                    <a:pt x="2897949" y="430893"/>
                  </a:cubicBezTo>
                  <a:cubicBezTo>
                    <a:pt x="2914652" y="430256"/>
                    <a:pt x="2926105" y="427551"/>
                    <a:pt x="2936127" y="423573"/>
                  </a:cubicBezTo>
                  <a:cubicBezTo>
                    <a:pt x="2957284" y="415458"/>
                    <a:pt x="2973986" y="398751"/>
                    <a:pt x="2982257" y="377588"/>
                  </a:cubicBezTo>
                  <a:cubicBezTo>
                    <a:pt x="2986075" y="367404"/>
                    <a:pt x="2988780" y="356107"/>
                    <a:pt x="2989575" y="339240"/>
                  </a:cubicBezTo>
                  <a:cubicBezTo>
                    <a:pt x="2990370" y="322533"/>
                    <a:pt x="2990370" y="317123"/>
                    <a:pt x="2990370" y="274320"/>
                  </a:cubicBezTo>
                  <a:cubicBezTo>
                    <a:pt x="2990370" y="231676"/>
                    <a:pt x="2990370" y="226266"/>
                    <a:pt x="2989575" y="209400"/>
                  </a:cubicBezTo>
                  <a:cubicBezTo>
                    <a:pt x="2988780" y="192693"/>
                    <a:pt x="2986075" y="181077"/>
                    <a:pt x="2982257" y="171052"/>
                  </a:cubicBezTo>
                  <a:cubicBezTo>
                    <a:pt x="2978281" y="160710"/>
                    <a:pt x="2972077" y="151163"/>
                    <a:pt x="2964123" y="143207"/>
                  </a:cubicBezTo>
                  <a:cubicBezTo>
                    <a:pt x="2956170" y="135251"/>
                    <a:pt x="2946626" y="128886"/>
                    <a:pt x="2936127" y="125067"/>
                  </a:cubicBezTo>
                  <a:cubicBezTo>
                    <a:pt x="2926105" y="121089"/>
                    <a:pt x="2914652" y="118543"/>
                    <a:pt x="2897949" y="117748"/>
                  </a:cubicBezTo>
                  <a:cubicBezTo>
                    <a:pt x="2881088" y="117111"/>
                    <a:pt x="2875838" y="116793"/>
                    <a:pt x="2833048" y="116793"/>
                  </a:cubicBezTo>
                  <a:close/>
                  <a:moveTo>
                    <a:pt x="2194890" y="116793"/>
                  </a:moveTo>
                  <a:cubicBezTo>
                    <a:pt x="2152100" y="116793"/>
                    <a:pt x="2146691" y="117111"/>
                    <a:pt x="2129988" y="117748"/>
                  </a:cubicBezTo>
                  <a:cubicBezTo>
                    <a:pt x="2113127" y="118543"/>
                    <a:pt x="2101673" y="121089"/>
                    <a:pt x="2091652" y="125067"/>
                  </a:cubicBezTo>
                  <a:cubicBezTo>
                    <a:pt x="2081153" y="128886"/>
                    <a:pt x="2071609" y="135251"/>
                    <a:pt x="2063814" y="143207"/>
                  </a:cubicBezTo>
                  <a:cubicBezTo>
                    <a:pt x="2055701" y="151163"/>
                    <a:pt x="2049656" y="160710"/>
                    <a:pt x="2045521" y="171052"/>
                  </a:cubicBezTo>
                  <a:cubicBezTo>
                    <a:pt x="2041703" y="181077"/>
                    <a:pt x="2038999" y="192693"/>
                    <a:pt x="2038203" y="209400"/>
                  </a:cubicBezTo>
                  <a:cubicBezTo>
                    <a:pt x="2037567" y="226266"/>
                    <a:pt x="2037408" y="231676"/>
                    <a:pt x="2037408" y="274320"/>
                  </a:cubicBezTo>
                  <a:cubicBezTo>
                    <a:pt x="2037408" y="317123"/>
                    <a:pt x="2037567" y="322533"/>
                    <a:pt x="2038203" y="339240"/>
                  </a:cubicBezTo>
                  <a:cubicBezTo>
                    <a:pt x="2038999" y="356107"/>
                    <a:pt x="2041703" y="367404"/>
                    <a:pt x="2045680" y="377588"/>
                  </a:cubicBezTo>
                  <a:cubicBezTo>
                    <a:pt x="2049656" y="388090"/>
                    <a:pt x="2055701" y="397637"/>
                    <a:pt x="2063814" y="405434"/>
                  </a:cubicBezTo>
                  <a:cubicBezTo>
                    <a:pt x="2071609" y="413549"/>
                    <a:pt x="2081153" y="419595"/>
                    <a:pt x="2091811" y="423573"/>
                  </a:cubicBezTo>
                  <a:cubicBezTo>
                    <a:pt x="2101673" y="427551"/>
                    <a:pt x="2113127" y="430256"/>
                    <a:pt x="2129988" y="430893"/>
                  </a:cubicBezTo>
                  <a:cubicBezTo>
                    <a:pt x="2146691" y="431688"/>
                    <a:pt x="2152100" y="431847"/>
                    <a:pt x="2194890" y="431847"/>
                  </a:cubicBezTo>
                  <a:cubicBezTo>
                    <a:pt x="2237680" y="431847"/>
                    <a:pt x="2242929" y="431688"/>
                    <a:pt x="2259791" y="430893"/>
                  </a:cubicBezTo>
                  <a:cubicBezTo>
                    <a:pt x="2276494" y="430256"/>
                    <a:pt x="2287947" y="427551"/>
                    <a:pt x="2297969" y="423573"/>
                  </a:cubicBezTo>
                  <a:cubicBezTo>
                    <a:pt x="2319125" y="415458"/>
                    <a:pt x="2335828" y="398751"/>
                    <a:pt x="2344099" y="377588"/>
                  </a:cubicBezTo>
                  <a:cubicBezTo>
                    <a:pt x="2347917" y="367404"/>
                    <a:pt x="2350622" y="356107"/>
                    <a:pt x="2351417" y="339240"/>
                  </a:cubicBezTo>
                  <a:cubicBezTo>
                    <a:pt x="2352212" y="322533"/>
                    <a:pt x="2352212" y="317123"/>
                    <a:pt x="2352212" y="274320"/>
                  </a:cubicBezTo>
                  <a:cubicBezTo>
                    <a:pt x="2352212" y="231676"/>
                    <a:pt x="2352212" y="226266"/>
                    <a:pt x="2351417" y="209400"/>
                  </a:cubicBezTo>
                  <a:cubicBezTo>
                    <a:pt x="2350622" y="192693"/>
                    <a:pt x="2347917" y="181077"/>
                    <a:pt x="2344099" y="171052"/>
                  </a:cubicBezTo>
                  <a:cubicBezTo>
                    <a:pt x="2340123" y="160710"/>
                    <a:pt x="2333919" y="151163"/>
                    <a:pt x="2325965" y="143207"/>
                  </a:cubicBezTo>
                  <a:cubicBezTo>
                    <a:pt x="2318012" y="135251"/>
                    <a:pt x="2308467" y="128886"/>
                    <a:pt x="2297969" y="125067"/>
                  </a:cubicBezTo>
                  <a:cubicBezTo>
                    <a:pt x="2287947" y="121089"/>
                    <a:pt x="2276494" y="118543"/>
                    <a:pt x="2259791" y="117748"/>
                  </a:cubicBezTo>
                  <a:cubicBezTo>
                    <a:pt x="2242929" y="117111"/>
                    <a:pt x="2237680" y="116793"/>
                    <a:pt x="2194890" y="116793"/>
                  </a:cubicBezTo>
                  <a:close/>
                  <a:moveTo>
                    <a:pt x="1556732" y="116793"/>
                  </a:moveTo>
                  <a:cubicBezTo>
                    <a:pt x="1513942" y="116793"/>
                    <a:pt x="1508533" y="117111"/>
                    <a:pt x="1491830" y="117748"/>
                  </a:cubicBezTo>
                  <a:cubicBezTo>
                    <a:pt x="1474969" y="118543"/>
                    <a:pt x="1463515" y="121089"/>
                    <a:pt x="1453494" y="125067"/>
                  </a:cubicBezTo>
                  <a:cubicBezTo>
                    <a:pt x="1442995" y="128886"/>
                    <a:pt x="1433451" y="135251"/>
                    <a:pt x="1425656" y="143207"/>
                  </a:cubicBezTo>
                  <a:cubicBezTo>
                    <a:pt x="1417543" y="151163"/>
                    <a:pt x="1411498" y="160710"/>
                    <a:pt x="1407363" y="171052"/>
                  </a:cubicBezTo>
                  <a:cubicBezTo>
                    <a:pt x="1403545" y="181077"/>
                    <a:pt x="1400841" y="192693"/>
                    <a:pt x="1400045" y="209400"/>
                  </a:cubicBezTo>
                  <a:cubicBezTo>
                    <a:pt x="1399409" y="226266"/>
                    <a:pt x="1399250" y="231676"/>
                    <a:pt x="1399250" y="274320"/>
                  </a:cubicBezTo>
                  <a:cubicBezTo>
                    <a:pt x="1399250" y="317123"/>
                    <a:pt x="1399409" y="322533"/>
                    <a:pt x="1400045" y="339240"/>
                  </a:cubicBezTo>
                  <a:cubicBezTo>
                    <a:pt x="1400841" y="356107"/>
                    <a:pt x="1403545" y="367404"/>
                    <a:pt x="1407522" y="377588"/>
                  </a:cubicBezTo>
                  <a:cubicBezTo>
                    <a:pt x="1411498" y="388090"/>
                    <a:pt x="1417543" y="397637"/>
                    <a:pt x="1425656" y="405434"/>
                  </a:cubicBezTo>
                  <a:cubicBezTo>
                    <a:pt x="1433451" y="413549"/>
                    <a:pt x="1442995" y="419595"/>
                    <a:pt x="1453653" y="423573"/>
                  </a:cubicBezTo>
                  <a:cubicBezTo>
                    <a:pt x="1463515" y="427551"/>
                    <a:pt x="1474969" y="430256"/>
                    <a:pt x="1491830" y="430893"/>
                  </a:cubicBezTo>
                  <a:cubicBezTo>
                    <a:pt x="1508533" y="431688"/>
                    <a:pt x="1513942" y="431847"/>
                    <a:pt x="1556732" y="431847"/>
                  </a:cubicBezTo>
                  <a:cubicBezTo>
                    <a:pt x="1599522" y="431847"/>
                    <a:pt x="1604771" y="431688"/>
                    <a:pt x="1621633" y="430893"/>
                  </a:cubicBezTo>
                  <a:cubicBezTo>
                    <a:pt x="1638336" y="430256"/>
                    <a:pt x="1649789" y="427551"/>
                    <a:pt x="1659811" y="423573"/>
                  </a:cubicBezTo>
                  <a:cubicBezTo>
                    <a:pt x="1680967" y="415458"/>
                    <a:pt x="1697670" y="398751"/>
                    <a:pt x="1705941" y="377588"/>
                  </a:cubicBezTo>
                  <a:cubicBezTo>
                    <a:pt x="1709759" y="367404"/>
                    <a:pt x="1712464" y="356107"/>
                    <a:pt x="1713259" y="339240"/>
                  </a:cubicBezTo>
                  <a:cubicBezTo>
                    <a:pt x="1714054" y="322533"/>
                    <a:pt x="1714054" y="317123"/>
                    <a:pt x="1714054" y="274320"/>
                  </a:cubicBezTo>
                  <a:cubicBezTo>
                    <a:pt x="1714054" y="231676"/>
                    <a:pt x="1714054" y="226266"/>
                    <a:pt x="1713259" y="209400"/>
                  </a:cubicBezTo>
                  <a:cubicBezTo>
                    <a:pt x="1712464" y="192693"/>
                    <a:pt x="1709759" y="181077"/>
                    <a:pt x="1705941" y="171052"/>
                  </a:cubicBezTo>
                  <a:cubicBezTo>
                    <a:pt x="1701965" y="160710"/>
                    <a:pt x="1695761" y="151163"/>
                    <a:pt x="1687807" y="143207"/>
                  </a:cubicBezTo>
                  <a:cubicBezTo>
                    <a:pt x="1679854" y="135251"/>
                    <a:pt x="1670309" y="128886"/>
                    <a:pt x="1659811" y="125067"/>
                  </a:cubicBezTo>
                  <a:cubicBezTo>
                    <a:pt x="1649789" y="121089"/>
                    <a:pt x="1638336" y="118543"/>
                    <a:pt x="1621633" y="117748"/>
                  </a:cubicBezTo>
                  <a:cubicBezTo>
                    <a:pt x="1604771" y="117111"/>
                    <a:pt x="1599522" y="116793"/>
                    <a:pt x="1556732" y="116793"/>
                  </a:cubicBezTo>
                  <a:close/>
                  <a:moveTo>
                    <a:pt x="918433" y="116793"/>
                  </a:moveTo>
                  <a:cubicBezTo>
                    <a:pt x="875643" y="116793"/>
                    <a:pt x="870234" y="117111"/>
                    <a:pt x="853531" y="117748"/>
                  </a:cubicBezTo>
                  <a:cubicBezTo>
                    <a:pt x="836670" y="118543"/>
                    <a:pt x="825216" y="121089"/>
                    <a:pt x="815195" y="125067"/>
                  </a:cubicBezTo>
                  <a:cubicBezTo>
                    <a:pt x="804696" y="128886"/>
                    <a:pt x="795152" y="135251"/>
                    <a:pt x="787357" y="143207"/>
                  </a:cubicBezTo>
                  <a:cubicBezTo>
                    <a:pt x="779244" y="151163"/>
                    <a:pt x="773199" y="160710"/>
                    <a:pt x="769064" y="171052"/>
                  </a:cubicBezTo>
                  <a:cubicBezTo>
                    <a:pt x="765246" y="181077"/>
                    <a:pt x="762542" y="192693"/>
                    <a:pt x="761746" y="209400"/>
                  </a:cubicBezTo>
                  <a:cubicBezTo>
                    <a:pt x="761110" y="226266"/>
                    <a:pt x="760951" y="231676"/>
                    <a:pt x="760951" y="274320"/>
                  </a:cubicBezTo>
                  <a:cubicBezTo>
                    <a:pt x="760951" y="317123"/>
                    <a:pt x="761110" y="322533"/>
                    <a:pt x="761746" y="339240"/>
                  </a:cubicBezTo>
                  <a:cubicBezTo>
                    <a:pt x="762542" y="356107"/>
                    <a:pt x="765246" y="367404"/>
                    <a:pt x="769223" y="377588"/>
                  </a:cubicBezTo>
                  <a:cubicBezTo>
                    <a:pt x="773199" y="388090"/>
                    <a:pt x="779244" y="397637"/>
                    <a:pt x="787357" y="405434"/>
                  </a:cubicBezTo>
                  <a:cubicBezTo>
                    <a:pt x="795152" y="413549"/>
                    <a:pt x="804696" y="419595"/>
                    <a:pt x="815354" y="423573"/>
                  </a:cubicBezTo>
                  <a:cubicBezTo>
                    <a:pt x="825216" y="427551"/>
                    <a:pt x="836670" y="430256"/>
                    <a:pt x="853531" y="430893"/>
                  </a:cubicBezTo>
                  <a:cubicBezTo>
                    <a:pt x="870234" y="431688"/>
                    <a:pt x="875643" y="431847"/>
                    <a:pt x="918433" y="431847"/>
                  </a:cubicBezTo>
                  <a:cubicBezTo>
                    <a:pt x="961223" y="431847"/>
                    <a:pt x="966472" y="431688"/>
                    <a:pt x="983334" y="430893"/>
                  </a:cubicBezTo>
                  <a:cubicBezTo>
                    <a:pt x="1000037" y="430256"/>
                    <a:pt x="1011490" y="427551"/>
                    <a:pt x="1021512" y="423573"/>
                  </a:cubicBezTo>
                  <a:cubicBezTo>
                    <a:pt x="1042668" y="415458"/>
                    <a:pt x="1059371" y="398751"/>
                    <a:pt x="1067642" y="377588"/>
                  </a:cubicBezTo>
                  <a:cubicBezTo>
                    <a:pt x="1071460" y="367404"/>
                    <a:pt x="1074165" y="356107"/>
                    <a:pt x="1074960" y="339240"/>
                  </a:cubicBezTo>
                  <a:cubicBezTo>
                    <a:pt x="1075755" y="322533"/>
                    <a:pt x="1075755" y="317123"/>
                    <a:pt x="1075755" y="274320"/>
                  </a:cubicBezTo>
                  <a:cubicBezTo>
                    <a:pt x="1075755" y="231676"/>
                    <a:pt x="1075755" y="226266"/>
                    <a:pt x="1074960" y="209400"/>
                  </a:cubicBezTo>
                  <a:cubicBezTo>
                    <a:pt x="1074165" y="192693"/>
                    <a:pt x="1071460" y="181077"/>
                    <a:pt x="1067642" y="171052"/>
                  </a:cubicBezTo>
                  <a:cubicBezTo>
                    <a:pt x="1063666" y="160710"/>
                    <a:pt x="1057462" y="151163"/>
                    <a:pt x="1049508" y="143207"/>
                  </a:cubicBezTo>
                  <a:cubicBezTo>
                    <a:pt x="1041555" y="135251"/>
                    <a:pt x="1032010" y="128886"/>
                    <a:pt x="1021512" y="125067"/>
                  </a:cubicBezTo>
                  <a:cubicBezTo>
                    <a:pt x="1011490" y="121089"/>
                    <a:pt x="1000037" y="118543"/>
                    <a:pt x="983334" y="117748"/>
                  </a:cubicBezTo>
                  <a:cubicBezTo>
                    <a:pt x="966472" y="117111"/>
                    <a:pt x="961223" y="116793"/>
                    <a:pt x="918433" y="116793"/>
                  </a:cubicBezTo>
                  <a:close/>
                  <a:moveTo>
                    <a:pt x="274400" y="116793"/>
                  </a:moveTo>
                  <a:cubicBezTo>
                    <a:pt x="231610" y="116793"/>
                    <a:pt x="226201" y="117111"/>
                    <a:pt x="209499" y="117748"/>
                  </a:cubicBezTo>
                  <a:cubicBezTo>
                    <a:pt x="192636" y="118543"/>
                    <a:pt x="181183" y="121089"/>
                    <a:pt x="171162" y="125067"/>
                  </a:cubicBezTo>
                  <a:cubicBezTo>
                    <a:pt x="160663" y="128886"/>
                    <a:pt x="151119" y="135251"/>
                    <a:pt x="143324" y="143207"/>
                  </a:cubicBezTo>
                  <a:cubicBezTo>
                    <a:pt x="135211" y="151163"/>
                    <a:pt x="129167" y="160710"/>
                    <a:pt x="125031" y="171052"/>
                  </a:cubicBezTo>
                  <a:cubicBezTo>
                    <a:pt x="121213" y="181077"/>
                    <a:pt x="118509" y="192693"/>
                    <a:pt x="117713" y="209400"/>
                  </a:cubicBezTo>
                  <a:cubicBezTo>
                    <a:pt x="117077" y="226266"/>
                    <a:pt x="116918" y="231676"/>
                    <a:pt x="116918" y="274320"/>
                  </a:cubicBezTo>
                  <a:cubicBezTo>
                    <a:pt x="116918" y="317123"/>
                    <a:pt x="117077" y="322533"/>
                    <a:pt x="117713" y="339240"/>
                  </a:cubicBezTo>
                  <a:cubicBezTo>
                    <a:pt x="118509" y="356107"/>
                    <a:pt x="121213" y="367404"/>
                    <a:pt x="125190" y="377588"/>
                  </a:cubicBezTo>
                  <a:cubicBezTo>
                    <a:pt x="129167" y="388090"/>
                    <a:pt x="135211" y="397637"/>
                    <a:pt x="143324" y="405434"/>
                  </a:cubicBezTo>
                  <a:cubicBezTo>
                    <a:pt x="151119" y="413549"/>
                    <a:pt x="160663" y="419595"/>
                    <a:pt x="171321" y="423573"/>
                  </a:cubicBezTo>
                  <a:cubicBezTo>
                    <a:pt x="181183" y="427551"/>
                    <a:pt x="192636" y="430256"/>
                    <a:pt x="209499" y="430893"/>
                  </a:cubicBezTo>
                  <a:cubicBezTo>
                    <a:pt x="226201" y="431688"/>
                    <a:pt x="231610" y="431847"/>
                    <a:pt x="274400" y="431847"/>
                  </a:cubicBezTo>
                  <a:cubicBezTo>
                    <a:pt x="317190" y="431847"/>
                    <a:pt x="322439" y="431688"/>
                    <a:pt x="339301" y="430893"/>
                  </a:cubicBezTo>
                  <a:cubicBezTo>
                    <a:pt x="356004" y="430256"/>
                    <a:pt x="367457" y="427551"/>
                    <a:pt x="377479" y="423573"/>
                  </a:cubicBezTo>
                  <a:cubicBezTo>
                    <a:pt x="398635" y="415458"/>
                    <a:pt x="415338" y="398751"/>
                    <a:pt x="423609" y="377588"/>
                  </a:cubicBezTo>
                  <a:cubicBezTo>
                    <a:pt x="427427" y="367404"/>
                    <a:pt x="430132" y="356107"/>
                    <a:pt x="430927" y="339240"/>
                  </a:cubicBezTo>
                  <a:cubicBezTo>
                    <a:pt x="431722" y="322533"/>
                    <a:pt x="431722" y="317123"/>
                    <a:pt x="431722" y="274320"/>
                  </a:cubicBezTo>
                  <a:cubicBezTo>
                    <a:pt x="431722" y="231676"/>
                    <a:pt x="431722" y="226266"/>
                    <a:pt x="430927" y="209400"/>
                  </a:cubicBezTo>
                  <a:cubicBezTo>
                    <a:pt x="430132" y="192693"/>
                    <a:pt x="427427" y="181077"/>
                    <a:pt x="423609" y="171052"/>
                  </a:cubicBezTo>
                  <a:cubicBezTo>
                    <a:pt x="419633" y="160710"/>
                    <a:pt x="413429" y="151163"/>
                    <a:pt x="405475" y="143207"/>
                  </a:cubicBezTo>
                  <a:cubicBezTo>
                    <a:pt x="397522" y="135251"/>
                    <a:pt x="387977" y="128886"/>
                    <a:pt x="377479" y="125067"/>
                  </a:cubicBezTo>
                  <a:cubicBezTo>
                    <a:pt x="367457" y="121089"/>
                    <a:pt x="356004" y="118543"/>
                    <a:pt x="339301" y="117748"/>
                  </a:cubicBezTo>
                  <a:cubicBezTo>
                    <a:pt x="322439" y="117111"/>
                    <a:pt x="317190" y="116793"/>
                    <a:pt x="274400" y="116793"/>
                  </a:cubicBezTo>
                  <a:close/>
                  <a:moveTo>
                    <a:pt x="2833048" y="0"/>
                  </a:moveTo>
                  <a:cubicBezTo>
                    <a:pt x="2984485" y="0"/>
                    <a:pt x="3107288" y="122840"/>
                    <a:pt x="3107288" y="274320"/>
                  </a:cubicBezTo>
                  <a:cubicBezTo>
                    <a:pt x="3107288" y="425801"/>
                    <a:pt x="2984485" y="548640"/>
                    <a:pt x="2833048" y="548640"/>
                  </a:cubicBezTo>
                  <a:cubicBezTo>
                    <a:pt x="2681611" y="548640"/>
                    <a:pt x="2558648" y="425801"/>
                    <a:pt x="2558648" y="274320"/>
                  </a:cubicBezTo>
                  <a:cubicBezTo>
                    <a:pt x="2558648" y="122840"/>
                    <a:pt x="2681611" y="0"/>
                    <a:pt x="2833048" y="0"/>
                  </a:cubicBezTo>
                  <a:close/>
                  <a:moveTo>
                    <a:pt x="2194890" y="0"/>
                  </a:moveTo>
                  <a:cubicBezTo>
                    <a:pt x="2346327" y="0"/>
                    <a:pt x="2469130" y="122840"/>
                    <a:pt x="2469130" y="274320"/>
                  </a:cubicBezTo>
                  <a:cubicBezTo>
                    <a:pt x="2469130" y="425801"/>
                    <a:pt x="2346327" y="548640"/>
                    <a:pt x="2194890" y="548640"/>
                  </a:cubicBezTo>
                  <a:cubicBezTo>
                    <a:pt x="2043453" y="548640"/>
                    <a:pt x="1920490" y="425801"/>
                    <a:pt x="1920490" y="274320"/>
                  </a:cubicBezTo>
                  <a:cubicBezTo>
                    <a:pt x="1920490" y="122840"/>
                    <a:pt x="2043453" y="0"/>
                    <a:pt x="2194890" y="0"/>
                  </a:cubicBezTo>
                  <a:close/>
                  <a:moveTo>
                    <a:pt x="1556732" y="0"/>
                  </a:moveTo>
                  <a:cubicBezTo>
                    <a:pt x="1708169" y="0"/>
                    <a:pt x="1830972" y="122840"/>
                    <a:pt x="1830972" y="274320"/>
                  </a:cubicBezTo>
                  <a:cubicBezTo>
                    <a:pt x="1830972" y="425801"/>
                    <a:pt x="1708169" y="548640"/>
                    <a:pt x="1556732" y="548640"/>
                  </a:cubicBezTo>
                  <a:cubicBezTo>
                    <a:pt x="1405295" y="548640"/>
                    <a:pt x="1282332" y="425801"/>
                    <a:pt x="1282332" y="274320"/>
                  </a:cubicBezTo>
                  <a:cubicBezTo>
                    <a:pt x="1282332" y="122840"/>
                    <a:pt x="1405295" y="0"/>
                    <a:pt x="1556732" y="0"/>
                  </a:cubicBezTo>
                  <a:close/>
                  <a:moveTo>
                    <a:pt x="918433" y="0"/>
                  </a:moveTo>
                  <a:cubicBezTo>
                    <a:pt x="1069870" y="0"/>
                    <a:pt x="1192673" y="122840"/>
                    <a:pt x="1192673" y="274320"/>
                  </a:cubicBezTo>
                  <a:cubicBezTo>
                    <a:pt x="1192673" y="425801"/>
                    <a:pt x="1069870" y="548640"/>
                    <a:pt x="918433" y="548640"/>
                  </a:cubicBezTo>
                  <a:cubicBezTo>
                    <a:pt x="766996" y="548640"/>
                    <a:pt x="644033" y="425801"/>
                    <a:pt x="644033" y="274320"/>
                  </a:cubicBezTo>
                  <a:cubicBezTo>
                    <a:pt x="644033" y="122840"/>
                    <a:pt x="766996" y="0"/>
                    <a:pt x="918433" y="0"/>
                  </a:cubicBezTo>
                  <a:close/>
                  <a:moveTo>
                    <a:pt x="274400" y="0"/>
                  </a:moveTo>
                  <a:cubicBezTo>
                    <a:pt x="425837" y="0"/>
                    <a:pt x="548640" y="122840"/>
                    <a:pt x="548640" y="274320"/>
                  </a:cubicBezTo>
                  <a:cubicBezTo>
                    <a:pt x="548640" y="425801"/>
                    <a:pt x="425837" y="548640"/>
                    <a:pt x="274400" y="548640"/>
                  </a:cubicBezTo>
                  <a:cubicBezTo>
                    <a:pt x="122963" y="548640"/>
                    <a:pt x="0" y="425801"/>
                    <a:pt x="0" y="274320"/>
                  </a:cubicBezTo>
                  <a:cubicBezTo>
                    <a:pt x="0" y="122840"/>
                    <a:pt x="122963" y="0"/>
                    <a:pt x="2744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15D1F690-C5A0-5F44-B84A-A6CC47ABD7DD}"/>
                </a:ext>
              </a:extLst>
            </p:cNvPr>
            <p:cNvSpPr/>
            <p:nvPr/>
          </p:nvSpPr>
          <p:spPr>
            <a:xfrm>
              <a:off x="1612090" y="6715870"/>
              <a:ext cx="2240298" cy="64633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AFEC387B-6E57-2E45-B4DB-CF41FD96F74A}"/>
                </a:ext>
              </a:extLst>
            </p:cNvPr>
            <p:cNvSpPr/>
            <p:nvPr/>
          </p:nvSpPr>
          <p:spPr>
            <a:xfrm>
              <a:off x="1520825" y="6646294"/>
              <a:ext cx="3344252" cy="785485"/>
            </a:xfrm>
            <a:custGeom>
              <a:avLst/>
              <a:gdLst>
                <a:gd name="connsiteX0" fmla="*/ 2957593 w 3344252"/>
                <a:gd name="connsiteY0" fmla="*/ 340189 h 785485"/>
                <a:gd name="connsiteX1" fmla="*/ 2905039 w 3344252"/>
                <a:gd name="connsiteY1" fmla="*/ 392743 h 785485"/>
                <a:gd name="connsiteX2" fmla="*/ 2957593 w 3344252"/>
                <a:gd name="connsiteY2" fmla="*/ 445298 h 785485"/>
                <a:gd name="connsiteX3" fmla="*/ 3010148 w 3344252"/>
                <a:gd name="connsiteY3" fmla="*/ 392743 h 785485"/>
                <a:gd name="connsiteX4" fmla="*/ 2957593 w 3344252"/>
                <a:gd name="connsiteY4" fmla="*/ 340189 h 785485"/>
                <a:gd name="connsiteX5" fmla="*/ 2319435 w 3344252"/>
                <a:gd name="connsiteY5" fmla="*/ 340189 h 785485"/>
                <a:gd name="connsiteX6" fmla="*/ 2266881 w 3344252"/>
                <a:gd name="connsiteY6" fmla="*/ 392743 h 785485"/>
                <a:gd name="connsiteX7" fmla="*/ 2319435 w 3344252"/>
                <a:gd name="connsiteY7" fmla="*/ 445298 h 785485"/>
                <a:gd name="connsiteX8" fmla="*/ 2371990 w 3344252"/>
                <a:gd name="connsiteY8" fmla="*/ 392743 h 785485"/>
                <a:gd name="connsiteX9" fmla="*/ 2319435 w 3344252"/>
                <a:gd name="connsiteY9" fmla="*/ 340189 h 785485"/>
                <a:gd name="connsiteX10" fmla="*/ 1681277 w 3344252"/>
                <a:gd name="connsiteY10" fmla="*/ 340189 h 785485"/>
                <a:gd name="connsiteX11" fmla="*/ 1628723 w 3344252"/>
                <a:gd name="connsiteY11" fmla="*/ 392743 h 785485"/>
                <a:gd name="connsiteX12" fmla="*/ 1681277 w 3344252"/>
                <a:gd name="connsiteY12" fmla="*/ 445298 h 785485"/>
                <a:gd name="connsiteX13" fmla="*/ 1733832 w 3344252"/>
                <a:gd name="connsiteY13" fmla="*/ 392743 h 785485"/>
                <a:gd name="connsiteX14" fmla="*/ 1681277 w 3344252"/>
                <a:gd name="connsiteY14" fmla="*/ 340189 h 785485"/>
                <a:gd name="connsiteX15" fmla="*/ 1042978 w 3344252"/>
                <a:gd name="connsiteY15" fmla="*/ 340189 h 785485"/>
                <a:gd name="connsiteX16" fmla="*/ 990424 w 3344252"/>
                <a:gd name="connsiteY16" fmla="*/ 392743 h 785485"/>
                <a:gd name="connsiteX17" fmla="*/ 1042978 w 3344252"/>
                <a:gd name="connsiteY17" fmla="*/ 445298 h 785485"/>
                <a:gd name="connsiteX18" fmla="*/ 1095533 w 3344252"/>
                <a:gd name="connsiteY18" fmla="*/ 392743 h 785485"/>
                <a:gd name="connsiteX19" fmla="*/ 1042978 w 3344252"/>
                <a:gd name="connsiteY19" fmla="*/ 340189 h 785485"/>
                <a:gd name="connsiteX20" fmla="*/ 398945 w 3344252"/>
                <a:gd name="connsiteY20" fmla="*/ 340189 h 785485"/>
                <a:gd name="connsiteX21" fmla="*/ 346390 w 3344252"/>
                <a:gd name="connsiteY21" fmla="*/ 392743 h 785485"/>
                <a:gd name="connsiteX22" fmla="*/ 398945 w 3344252"/>
                <a:gd name="connsiteY22" fmla="*/ 445298 h 785485"/>
                <a:gd name="connsiteX23" fmla="*/ 451500 w 3344252"/>
                <a:gd name="connsiteY23" fmla="*/ 392743 h 785485"/>
                <a:gd name="connsiteX24" fmla="*/ 398945 w 3344252"/>
                <a:gd name="connsiteY24" fmla="*/ 340189 h 785485"/>
                <a:gd name="connsiteX25" fmla="*/ 2957242 w 3344252"/>
                <a:gd name="connsiteY25" fmla="*/ 312139 h 785485"/>
                <a:gd name="connsiteX26" fmla="*/ 3038197 w 3344252"/>
                <a:gd name="connsiteY26" fmla="*/ 393094 h 785485"/>
                <a:gd name="connsiteX27" fmla="*/ 2957242 w 3344252"/>
                <a:gd name="connsiteY27" fmla="*/ 474208 h 785485"/>
                <a:gd name="connsiteX28" fmla="*/ 2876128 w 3344252"/>
                <a:gd name="connsiteY28" fmla="*/ 393094 h 785485"/>
                <a:gd name="connsiteX29" fmla="*/ 2957242 w 3344252"/>
                <a:gd name="connsiteY29" fmla="*/ 312139 h 785485"/>
                <a:gd name="connsiteX30" fmla="*/ 2319084 w 3344252"/>
                <a:gd name="connsiteY30" fmla="*/ 312139 h 785485"/>
                <a:gd name="connsiteX31" fmla="*/ 2400039 w 3344252"/>
                <a:gd name="connsiteY31" fmla="*/ 393094 h 785485"/>
                <a:gd name="connsiteX32" fmla="*/ 2319084 w 3344252"/>
                <a:gd name="connsiteY32" fmla="*/ 474208 h 785485"/>
                <a:gd name="connsiteX33" fmla="*/ 2237970 w 3344252"/>
                <a:gd name="connsiteY33" fmla="*/ 393094 h 785485"/>
                <a:gd name="connsiteX34" fmla="*/ 2319084 w 3344252"/>
                <a:gd name="connsiteY34" fmla="*/ 312139 h 785485"/>
                <a:gd name="connsiteX35" fmla="*/ 1680926 w 3344252"/>
                <a:gd name="connsiteY35" fmla="*/ 312139 h 785485"/>
                <a:gd name="connsiteX36" fmla="*/ 1761881 w 3344252"/>
                <a:gd name="connsiteY36" fmla="*/ 393094 h 785485"/>
                <a:gd name="connsiteX37" fmla="*/ 1680926 w 3344252"/>
                <a:gd name="connsiteY37" fmla="*/ 474208 h 785485"/>
                <a:gd name="connsiteX38" fmla="*/ 1599812 w 3344252"/>
                <a:gd name="connsiteY38" fmla="*/ 393094 h 785485"/>
                <a:gd name="connsiteX39" fmla="*/ 1680926 w 3344252"/>
                <a:gd name="connsiteY39" fmla="*/ 312139 h 785485"/>
                <a:gd name="connsiteX40" fmla="*/ 1042627 w 3344252"/>
                <a:gd name="connsiteY40" fmla="*/ 312139 h 785485"/>
                <a:gd name="connsiteX41" fmla="*/ 1123582 w 3344252"/>
                <a:gd name="connsiteY41" fmla="*/ 393094 h 785485"/>
                <a:gd name="connsiteX42" fmla="*/ 1042627 w 3344252"/>
                <a:gd name="connsiteY42" fmla="*/ 474208 h 785485"/>
                <a:gd name="connsiteX43" fmla="*/ 961513 w 3344252"/>
                <a:gd name="connsiteY43" fmla="*/ 393094 h 785485"/>
                <a:gd name="connsiteX44" fmla="*/ 1042627 w 3344252"/>
                <a:gd name="connsiteY44" fmla="*/ 312139 h 785485"/>
                <a:gd name="connsiteX45" fmla="*/ 398594 w 3344252"/>
                <a:gd name="connsiteY45" fmla="*/ 312139 h 785485"/>
                <a:gd name="connsiteX46" fmla="*/ 479549 w 3344252"/>
                <a:gd name="connsiteY46" fmla="*/ 393094 h 785485"/>
                <a:gd name="connsiteX47" fmla="*/ 398594 w 3344252"/>
                <a:gd name="connsiteY47" fmla="*/ 474208 h 785485"/>
                <a:gd name="connsiteX48" fmla="*/ 317480 w 3344252"/>
                <a:gd name="connsiteY48" fmla="*/ 393094 h 785485"/>
                <a:gd name="connsiteX49" fmla="*/ 398594 w 3344252"/>
                <a:gd name="connsiteY49" fmla="*/ 312139 h 785485"/>
                <a:gd name="connsiteX50" fmla="*/ 3041384 w 3344252"/>
                <a:gd name="connsiteY50" fmla="*/ 289988 h 785485"/>
                <a:gd name="connsiteX51" fmla="*/ 3060348 w 3344252"/>
                <a:gd name="connsiteY51" fmla="*/ 308792 h 785485"/>
                <a:gd name="connsiteX52" fmla="*/ 3041384 w 3344252"/>
                <a:gd name="connsiteY52" fmla="*/ 327916 h 785485"/>
                <a:gd name="connsiteX53" fmla="*/ 3022421 w 3344252"/>
                <a:gd name="connsiteY53" fmla="*/ 308792 h 785485"/>
                <a:gd name="connsiteX54" fmla="*/ 3041384 w 3344252"/>
                <a:gd name="connsiteY54" fmla="*/ 289988 h 785485"/>
                <a:gd name="connsiteX55" fmla="*/ 2403226 w 3344252"/>
                <a:gd name="connsiteY55" fmla="*/ 289988 h 785485"/>
                <a:gd name="connsiteX56" fmla="*/ 2422190 w 3344252"/>
                <a:gd name="connsiteY56" fmla="*/ 308792 h 785485"/>
                <a:gd name="connsiteX57" fmla="*/ 2403226 w 3344252"/>
                <a:gd name="connsiteY57" fmla="*/ 327916 h 785485"/>
                <a:gd name="connsiteX58" fmla="*/ 2384263 w 3344252"/>
                <a:gd name="connsiteY58" fmla="*/ 308792 h 785485"/>
                <a:gd name="connsiteX59" fmla="*/ 2403226 w 3344252"/>
                <a:gd name="connsiteY59" fmla="*/ 289988 h 785485"/>
                <a:gd name="connsiteX60" fmla="*/ 1765068 w 3344252"/>
                <a:gd name="connsiteY60" fmla="*/ 289988 h 785485"/>
                <a:gd name="connsiteX61" fmla="*/ 1784032 w 3344252"/>
                <a:gd name="connsiteY61" fmla="*/ 308792 h 785485"/>
                <a:gd name="connsiteX62" fmla="*/ 1765068 w 3344252"/>
                <a:gd name="connsiteY62" fmla="*/ 327916 h 785485"/>
                <a:gd name="connsiteX63" fmla="*/ 1746105 w 3344252"/>
                <a:gd name="connsiteY63" fmla="*/ 308792 h 785485"/>
                <a:gd name="connsiteX64" fmla="*/ 1765068 w 3344252"/>
                <a:gd name="connsiteY64" fmla="*/ 289988 h 785485"/>
                <a:gd name="connsiteX65" fmla="*/ 1126769 w 3344252"/>
                <a:gd name="connsiteY65" fmla="*/ 289988 h 785485"/>
                <a:gd name="connsiteX66" fmla="*/ 1145733 w 3344252"/>
                <a:gd name="connsiteY66" fmla="*/ 308792 h 785485"/>
                <a:gd name="connsiteX67" fmla="*/ 1126769 w 3344252"/>
                <a:gd name="connsiteY67" fmla="*/ 327916 h 785485"/>
                <a:gd name="connsiteX68" fmla="*/ 1107806 w 3344252"/>
                <a:gd name="connsiteY68" fmla="*/ 308792 h 785485"/>
                <a:gd name="connsiteX69" fmla="*/ 1126769 w 3344252"/>
                <a:gd name="connsiteY69" fmla="*/ 289988 h 785485"/>
                <a:gd name="connsiteX70" fmla="*/ 482736 w 3344252"/>
                <a:gd name="connsiteY70" fmla="*/ 289988 h 785485"/>
                <a:gd name="connsiteX71" fmla="*/ 501700 w 3344252"/>
                <a:gd name="connsiteY71" fmla="*/ 308792 h 785485"/>
                <a:gd name="connsiteX72" fmla="*/ 482736 w 3344252"/>
                <a:gd name="connsiteY72" fmla="*/ 327916 h 785485"/>
                <a:gd name="connsiteX73" fmla="*/ 463773 w 3344252"/>
                <a:gd name="connsiteY73" fmla="*/ 308792 h 785485"/>
                <a:gd name="connsiteX74" fmla="*/ 482736 w 3344252"/>
                <a:gd name="connsiteY74" fmla="*/ 289988 h 785485"/>
                <a:gd name="connsiteX75" fmla="*/ 2957242 w 3344252"/>
                <a:gd name="connsiteY75" fmla="*/ 263693 h 785485"/>
                <a:gd name="connsiteX76" fmla="*/ 2893339 w 3344252"/>
                <a:gd name="connsiteY76" fmla="*/ 264650 h 785485"/>
                <a:gd name="connsiteX77" fmla="*/ 2864017 w 3344252"/>
                <a:gd name="connsiteY77" fmla="*/ 270068 h 785485"/>
                <a:gd name="connsiteX78" fmla="*/ 2846009 w 3344252"/>
                <a:gd name="connsiteY78" fmla="*/ 281860 h 785485"/>
                <a:gd name="connsiteX79" fmla="*/ 2834217 w 3344252"/>
                <a:gd name="connsiteY79" fmla="*/ 300028 h 785485"/>
                <a:gd name="connsiteX80" fmla="*/ 2828798 w 3344252"/>
                <a:gd name="connsiteY80" fmla="*/ 329350 h 785485"/>
                <a:gd name="connsiteX81" fmla="*/ 2827842 w 3344252"/>
                <a:gd name="connsiteY81" fmla="*/ 393094 h 785485"/>
                <a:gd name="connsiteX82" fmla="*/ 2828798 w 3344252"/>
                <a:gd name="connsiteY82" fmla="*/ 456838 h 785485"/>
                <a:gd name="connsiteX83" fmla="*/ 2834217 w 3344252"/>
                <a:gd name="connsiteY83" fmla="*/ 486160 h 785485"/>
                <a:gd name="connsiteX84" fmla="*/ 2846009 w 3344252"/>
                <a:gd name="connsiteY84" fmla="*/ 504327 h 785485"/>
                <a:gd name="connsiteX85" fmla="*/ 2864017 w 3344252"/>
                <a:gd name="connsiteY85" fmla="*/ 516120 h 785485"/>
                <a:gd name="connsiteX86" fmla="*/ 2893339 w 3344252"/>
                <a:gd name="connsiteY86" fmla="*/ 521538 h 785485"/>
                <a:gd name="connsiteX87" fmla="*/ 2957242 w 3344252"/>
                <a:gd name="connsiteY87" fmla="*/ 522495 h 785485"/>
                <a:gd name="connsiteX88" fmla="*/ 3020986 w 3344252"/>
                <a:gd name="connsiteY88" fmla="*/ 521538 h 785485"/>
                <a:gd name="connsiteX89" fmla="*/ 3050308 w 3344252"/>
                <a:gd name="connsiteY89" fmla="*/ 516120 h 785485"/>
                <a:gd name="connsiteX90" fmla="*/ 3080268 w 3344252"/>
                <a:gd name="connsiteY90" fmla="*/ 486160 h 785485"/>
                <a:gd name="connsiteX91" fmla="*/ 3085527 w 3344252"/>
                <a:gd name="connsiteY91" fmla="*/ 456838 h 785485"/>
                <a:gd name="connsiteX92" fmla="*/ 3086643 w 3344252"/>
                <a:gd name="connsiteY92" fmla="*/ 393094 h 785485"/>
                <a:gd name="connsiteX93" fmla="*/ 3085527 w 3344252"/>
                <a:gd name="connsiteY93" fmla="*/ 329350 h 785485"/>
                <a:gd name="connsiteX94" fmla="*/ 3080268 w 3344252"/>
                <a:gd name="connsiteY94" fmla="*/ 300028 h 785485"/>
                <a:gd name="connsiteX95" fmla="*/ 3068476 w 3344252"/>
                <a:gd name="connsiteY95" fmla="*/ 281860 h 785485"/>
                <a:gd name="connsiteX96" fmla="*/ 3050308 w 3344252"/>
                <a:gd name="connsiteY96" fmla="*/ 270068 h 785485"/>
                <a:gd name="connsiteX97" fmla="*/ 3020986 w 3344252"/>
                <a:gd name="connsiteY97" fmla="*/ 264650 h 785485"/>
                <a:gd name="connsiteX98" fmla="*/ 2957242 w 3344252"/>
                <a:gd name="connsiteY98" fmla="*/ 263693 h 785485"/>
                <a:gd name="connsiteX99" fmla="*/ 2319084 w 3344252"/>
                <a:gd name="connsiteY99" fmla="*/ 263693 h 785485"/>
                <a:gd name="connsiteX100" fmla="*/ 2255181 w 3344252"/>
                <a:gd name="connsiteY100" fmla="*/ 264650 h 785485"/>
                <a:gd name="connsiteX101" fmla="*/ 2225858 w 3344252"/>
                <a:gd name="connsiteY101" fmla="*/ 270068 h 785485"/>
                <a:gd name="connsiteX102" fmla="*/ 2207851 w 3344252"/>
                <a:gd name="connsiteY102" fmla="*/ 281860 h 785485"/>
                <a:gd name="connsiteX103" fmla="*/ 2196058 w 3344252"/>
                <a:gd name="connsiteY103" fmla="*/ 300028 h 785485"/>
                <a:gd name="connsiteX104" fmla="*/ 2190640 w 3344252"/>
                <a:gd name="connsiteY104" fmla="*/ 329350 h 785485"/>
                <a:gd name="connsiteX105" fmla="*/ 2189684 w 3344252"/>
                <a:gd name="connsiteY105" fmla="*/ 393094 h 785485"/>
                <a:gd name="connsiteX106" fmla="*/ 2190640 w 3344252"/>
                <a:gd name="connsiteY106" fmla="*/ 456838 h 785485"/>
                <a:gd name="connsiteX107" fmla="*/ 2196058 w 3344252"/>
                <a:gd name="connsiteY107" fmla="*/ 486160 h 785485"/>
                <a:gd name="connsiteX108" fmla="*/ 2207851 w 3344252"/>
                <a:gd name="connsiteY108" fmla="*/ 504327 h 785485"/>
                <a:gd name="connsiteX109" fmla="*/ 2225858 w 3344252"/>
                <a:gd name="connsiteY109" fmla="*/ 516120 h 785485"/>
                <a:gd name="connsiteX110" fmla="*/ 2255181 w 3344252"/>
                <a:gd name="connsiteY110" fmla="*/ 521538 h 785485"/>
                <a:gd name="connsiteX111" fmla="*/ 2319084 w 3344252"/>
                <a:gd name="connsiteY111" fmla="*/ 522495 h 785485"/>
                <a:gd name="connsiteX112" fmla="*/ 2382828 w 3344252"/>
                <a:gd name="connsiteY112" fmla="*/ 521538 h 785485"/>
                <a:gd name="connsiteX113" fmla="*/ 2412150 w 3344252"/>
                <a:gd name="connsiteY113" fmla="*/ 516120 h 785485"/>
                <a:gd name="connsiteX114" fmla="*/ 2442110 w 3344252"/>
                <a:gd name="connsiteY114" fmla="*/ 486160 h 785485"/>
                <a:gd name="connsiteX115" fmla="*/ 2447369 w 3344252"/>
                <a:gd name="connsiteY115" fmla="*/ 456838 h 785485"/>
                <a:gd name="connsiteX116" fmla="*/ 2448485 w 3344252"/>
                <a:gd name="connsiteY116" fmla="*/ 393094 h 785485"/>
                <a:gd name="connsiteX117" fmla="*/ 2447369 w 3344252"/>
                <a:gd name="connsiteY117" fmla="*/ 329350 h 785485"/>
                <a:gd name="connsiteX118" fmla="*/ 2442110 w 3344252"/>
                <a:gd name="connsiteY118" fmla="*/ 300028 h 785485"/>
                <a:gd name="connsiteX119" fmla="*/ 2430318 w 3344252"/>
                <a:gd name="connsiteY119" fmla="*/ 281860 h 785485"/>
                <a:gd name="connsiteX120" fmla="*/ 2412150 w 3344252"/>
                <a:gd name="connsiteY120" fmla="*/ 270068 h 785485"/>
                <a:gd name="connsiteX121" fmla="*/ 2382828 w 3344252"/>
                <a:gd name="connsiteY121" fmla="*/ 264650 h 785485"/>
                <a:gd name="connsiteX122" fmla="*/ 2319084 w 3344252"/>
                <a:gd name="connsiteY122" fmla="*/ 263693 h 785485"/>
                <a:gd name="connsiteX123" fmla="*/ 1680926 w 3344252"/>
                <a:gd name="connsiteY123" fmla="*/ 263693 h 785485"/>
                <a:gd name="connsiteX124" fmla="*/ 1617023 w 3344252"/>
                <a:gd name="connsiteY124" fmla="*/ 264650 h 785485"/>
                <a:gd name="connsiteX125" fmla="*/ 1587700 w 3344252"/>
                <a:gd name="connsiteY125" fmla="*/ 270068 h 785485"/>
                <a:gd name="connsiteX126" fmla="*/ 1569693 w 3344252"/>
                <a:gd name="connsiteY126" fmla="*/ 281860 h 785485"/>
                <a:gd name="connsiteX127" fmla="*/ 1557900 w 3344252"/>
                <a:gd name="connsiteY127" fmla="*/ 300028 h 785485"/>
                <a:gd name="connsiteX128" fmla="*/ 1552482 w 3344252"/>
                <a:gd name="connsiteY128" fmla="*/ 329350 h 785485"/>
                <a:gd name="connsiteX129" fmla="*/ 1551526 w 3344252"/>
                <a:gd name="connsiteY129" fmla="*/ 393094 h 785485"/>
                <a:gd name="connsiteX130" fmla="*/ 1552482 w 3344252"/>
                <a:gd name="connsiteY130" fmla="*/ 456838 h 785485"/>
                <a:gd name="connsiteX131" fmla="*/ 1557900 w 3344252"/>
                <a:gd name="connsiteY131" fmla="*/ 486160 h 785485"/>
                <a:gd name="connsiteX132" fmla="*/ 1569693 w 3344252"/>
                <a:gd name="connsiteY132" fmla="*/ 504327 h 785485"/>
                <a:gd name="connsiteX133" fmla="*/ 1587700 w 3344252"/>
                <a:gd name="connsiteY133" fmla="*/ 516120 h 785485"/>
                <a:gd name="connsiteX134" fmla="*/ 1617023 w 3344252"/>
                <a:gd name="connsiteY134" fmla="*/ 521538 h 785485"/>
                <a:gd name="connsiteX135" fmla="*/ 1680926 w 3344252"/>
                <a:gd name="connsiteY135" fmla="*/ 522495 h 785485"/>
                <a:gd name="connsiteX136" fmla="*/ 1744670 w 3344252"/>
                <a:gd name="connsiteY136" fmla="*/ 521538 h 785485"/>
                <a:gd name="connsiteX137" fmla="*/ 1773992 w 3344252"/>
                <a:gd name="connsiteY137" fmla="*/ 516120 h 785485"/>
                <a:gd name="connsiteX138" fmla="*/ 1803952 w 3344252"/>
                <a:gd name="connsiteY138" fmla="*/ 486160 h 785485"/>
                <a:gd name="connsiteX139" fmla="*/ 1809211 w 3344252"/>
                <a:gd name="connsiteY139" fmla="*/ 456838 h 785485"/>
                <a:gd name="connsiteX140" fmla="*/ 1810327 w 3344252"/>
                <a:gd name="connsiteY140" fmla="*/ 393094 h 785485"/>
                <a:gd name="connsiteX141" fmla="*/ 1809211 w 3344252"/>
                <a:gd name="connsiteY141" fmla="*/ 329350 h 785485"/>
                <a:gd name="connsiteX142" fmla="*/ 1803952 w 3344252"/>
                <a:gd name="connsiteY142" fmla="*/ 300028 h 785485"/>
                <a:gd name="connsiteX143" fmla="*/ 1792160 w 3344252"/>
                <a:gd name="connsiteY143" fmla="*/ 281860 h 785485"/>
                <a:gd name="connsiteX144" fmla="*/ 1773992 w 3344252"/>
                <a:gd name="connsiteY144" fmla="*/ 270068 h 785485"/>
                <a:gd name="connsiteX145" fmla="*/ 1744670 w 3344252"/>
                <a:gd name="connsiteY145" fmla="*/ 264650 h 785485"/>
                <a:gd name="connsiteX146" fmla="*/ 1680926 w 3344252"/>
                <a:gd name="connsiteY146" fmla="*/ 263693 h 785485"/>
                <a:gd name="connsiteX147" fmla="*/ 1042627 w 3344252"/>
                <a:gd name="connsiteY147" fmla="*/ 263693 h 785485"/>
                <a:gd name="connsiteX148" fmla="*/ 978724 w 3344252"/>
                <a:gd name="connsiteY148" fmla="*/ 264650 h 785485"/>
                <a:gd name="connsiteX149" fmla="*/ 949401 w 3344252"/>
                <a:gd name="connsiteY149" fmla="*/ 270068 h 785485"/>
                <a:gd name="connsiteX150" fmla="*/ 931394 w 3344252"/>
                <a:gd name="connsiteY150" fmla="*/ 281860 h 785485"/>
                <a:gd name="connsiteX151" fmla="*/ 919601 w 3344252"/>
                <a:gd name="connsiteY151" fmla="*/ 300028 h 785485"/>
                <a:gd name="connsiteX152" fmla="*/ 914183 w 3344252"/>
                <a:gd name="connsiteY152" fmla="*/ 329350 h 785485"/>
                <a:gd name="connsiteX153" fmla="*/ 913227 w 3344252"/>
                <a:gd name="connsiteY153" fmla="*/ 393094 h 785485"/>
                <a:gd name="connsiteX154" fmla="*/ 914183 w 3344252"/>
                <a:gd name="connsiteY154" fmla="*/ 456838 h 785485"/>
                <a:gd name="connsiteX155" fmla="*/ 919601 w 3344252"/>
                <a:gd name="connsiteY155" fmla="*/ 486160 h 785485"/>
                <a:gd name="connsiteX156" fmla="*/ 931394 w 3344252"/>
                <a:gd name="connsiteY156" fmla="*/ 504327 h 785485"/>
                <a:gd name="connsiteX157" fmla="*/ 949401 w 3344252"/>
                <a:gd name="connsiteY157" fmla="*/ 516120 h 785485"/>
                <a:gd name="connsiteX158" fmla="*/ 978724 w 3344252"/>
                <a:gd name="connsiteY158" fmla="*/ 521538 h 785485"/>
                <a:gd name="connsiteX159" fmla="*/ 1042627 w 3344252"/>
                <a:gd name="connsiteY159" fmla="*/ 522495 h 785485"/>
                <a:gd name="connsiteX160" fmla="*/ 1106371 w 3344252"/>
                <a:gd name="connsiteY160" fmla="*/ 521538 h 785485"/>
                <a:gd name="connsiteX161" fmla="*/ 1135693 w 3344252"/>
                <a:gd name="connsiteY161" fmla="*/ 516120 h 785485"/>
                <a:gd name="connsiteX162" fmla="*/ 1165653 w 3344252"/>
                <a:gd name="connsiteY162" fmla="*/ 486160 h 785485"/>
                <a:gd name="connsiteX163" fmla="*/ 1170912 w 3344252"/>
                <a:gd name="connsiteY163" fmla="*/ 456838 h 785485"/>
                <a:gd name="connsiteX164" fmla="*/ 1172028 w 3344252"/>
                <a:gd name="connsiteY164" fmla="*/ 393094 h 785485"/>
                <a:gd name="connsiteX165" fmla="*/ 1170912 w 3344252"/>
                <a:gd name="connsiteY165" fmla="*/ 329350 h 785485"/>
                <a:gd name="connsiteX166" fmla="*/ 1165653 w 3344252"/>
                <a:gd name="connsiteY166" fmla="*/ 300028 h 785485"/>
                <a:gd name="connsiteX167" fmla="*/ 1153861 w 3344252"/>
                <a:gd name="connsiteY167" fmla="*/ 281860 h 785485"/>
                <a:gd name="connsiteX168" fmla="*/ 1135693 w 3344252"/>
                <a:gd name="connsiteY168" fmla="*/ 270068 h 785485"/>
                <a:gd name="connsiteX169" fmla="*/ 1106371 w 3344252"/>
                <a:gd name="connsiteY169" fmla="*/ 264650 h 785485"/>
                <a:gd name="connsiteX170" fmla="*/ 1042627 w 3344252"/>
                <a:gd name="connsiteY170" fmla="*/ 263693 h 785485"/>
                <a:gd name="connsiteX171" fmla="*/ 398594 w 3344252"/>
                <a:gd name="connsiteY171" fmla="*/ 263693 h 785485"/>
                <a:gd name="connsiteX172" fmla="*/ 334691 w 3344252"/>
                <a:gd name="connsiteY172" fmla="*/ 264650 h 785485"/>
                <a:gd name="connsiteX173" fmla="*/ 305369 w 3344252"/>
                <a:gd name="connsiteY173" fmla="*/ 270068 h 785485"/>
                <a:gd name="connsiteX174" fmla="*/ 287361 w 3344252"/>
                <a:gd name="connsiteY174" fmla="*/ 281860 h 785485"/>
                <a:gd name="connsiteX175" fmla="*/ 275568 w 3344252"/>
                <a:gd name="connsiteY175" fmla="*/ 300028 h 785485"/>
                <a:gd name="connsiteX176" fmla="*/ 270150 w 3344252"/>
                <a:gd name="connsiteY176" fmla="*/ 329350 h 785485"/>
                <a:gd name="connsiteX177" fmla="*/ 269194 w 3344252"/>
                <a:gd name="connsiteY177" fmla="*/ 393094 h 785485"/>
                <a:gd name="connsiteX178" fmla="*/ 270150 w 3344252"/>
                <a:gd name="connsiteY178" fmla="*/ 456838 h 785485"/>
                <a:gd name="connsiteX179" fmla="*/ 275568 w 3344252"/>
                <a:gd name="connsiteY179" fmla="*/ 486160 h 785485"/>
                <a:gd name="connsiteX180" fmla="*/ 287361 w 3344252"/>
                <a:gd name="connsiteY180" fmla="*/ 504327 h 785485"/>
                <a:gd name="connsiteX181" fmla="*/ 305369 w 3344252"/>
                <a:gd name="connsiteY181" fmla="*/ 516120 h 785485"/>
                <a:gd name="connsiteX182" fmla="*/ 334691 w 3344252"/>
                <a:gd name="connsiteY182" fmla="*/ 521538 h 785485"/>
                <a:gd name="connsiteX183" fmla="*/ 398594 w 3344252"/>
                <a:gd name="connsiteY183" fmla="*/ 522495 h 785485"/>
                <a:gd name="connsiteX184" fmla="*/ 462338 w 3344252"/>
                <a:gd name="connsiteY184" fmla="*/ 521538 h 785485"/>
                <a:gd name="connsiteX185" fmla="*/ 491660 w 3344252"/>
                <a:gd name="connsiteY185" fmla="*/ 516120 h 785485"/>
                <a:gd name="connsiteX186" fmla="*/ 521620 w 3344252"/>
                <a:gd name="connsiteY186" fmla="*/ 486160 h 785485"/>
                <a:gd name="connsiteX187" fmla="*/ 526879 w 3344252"/>
                <a:gd name="connsiteY187" fmla="*/ 456838 h 785485"/>
                <a:gd name="connsiteX188" fmla="*/ 527995 w 3344252"/>
                <a:gd name="connsiteY188" fmla="*/ 393094 h 785485"/>
                <a:gd name="connsiteX189" fmla="*/ 526879 w 3344252"/>
                <a:gd name="connsiteY189" fmla="*/ 329350 h 785485"/>
                <a:gd name="connsiteX190" fmla="*/ 521620 w 3344252"/>
                <a:gd name="connsiteY190" fmla="*/ 300028 h 785485"/>
                <a:gd name="connsiteX191" fmla="*/ 509828 w 3344252"/>
                <a:gd name="connsiteY191" fmla="*/ 281860 h 785485"/>
                <a:gd name="connsiteX192" fmla="*/ 491660 w 3344252"/>
                <a:gd name="connsiteY192" fmla="*/ 270068 h 785485"/>
                <a:gd name="connsiteX193" fmla="*/ 462338 w 3344252"/>
                <a:gd name="connsiteY193" fmla="*/ 264650 h 785485"/>
                <a:gd name="connsiteX194" fmla="*/ 398594 w 3344252"/>
                <a:gd name="connsiteY194" fmla="*/ 263693 h 785485"/>
                <a:gd name="connsiteX195" fmla="*/ 2956971 w 3344252"/>
                <a:gd name="connsiteY195" fmla="*/ 235216 h 785485"/>
                <a:gd name="connsiteX196" fmla="*/ 3021872 w 3344252"/>
                <a:gd name="connsiteY196" fmla="*/ 236171 h 785485"/>
                <a:gd name="connsiteX197" fmla="*/ 3060050 w 3344252"/>
                <a:gd name="connsiteY197" fmla="*/ 243490 h 785485"/>
                <a:gd name="connsiteX198" fmla="*/ 3088046 w 3344252"/>
                <a:gd name="connsiteY198" fmla="*/ 261630 h 785485"/>
                <a:gd name="connsiteX199" fmla="*/ 3106180 w 3344252"/>
                <a:gd name="connsiteY199" fmla="*/ 289475 h 785485"/>
                <a:gd name="connsiteX200" fmla="*/ 3113498 w 3344252"/>
                <a:gd name="connsiteY200" fmla="*/ 327823 h 785485"/>
                <a:gd name="connsiteX201" fmla="*/ 3114293 w 3344252"/>
                <a:gd name="connsiteY201" fmla="*/ 392743 h 785485"/>
                <a:gd name="connsiteX202" fmla="*/ 3113498 w 3344252"/>
                <a:gd name="connsiteY202" fmla="*/ 457663 h 785485"/>
                <a:gd name="connsiteX203" fmla="*/ 3106180 w 3344252"/>
                <a:gd name="connsiteY203" fmla="*/ 496011 h 785485"/>
                <a:gd name="connsiteX204" fmla="*/ 3060050 w 3344252"/>
                <a:gd name="connsiteY204" fmla="*/ 541996 h 785485"/>
                <a:gd name="connsiteX205" fmla="*/ 3021872 w 3344252"/>
                <a:gd name="connsiteY205" fmla="*/ 549316 h 785485"/>
                <a:gd name="connsiteX206" fmla="*/ 2956971 w 3344252"/>
                <a:gd name="connsiteY206" fmla="*/ 550270 h 785485"/>
                <a:gd name="connsiteX207" fmla="*/ 2892070 w 3344252"/>
                <a:gd name="connsiteY207" fmla="*/ 549316 h 785485"/>
                <a:gd name="connsiteX208" fmla="*/ 2853892 w 3344252"/>
                <a:gd name="connsiteY208" fmla="*/ 541996 h 785485"/>
                <a:gd name="connsiteX209" fmla="*/ 2825895 w 3344252"/>
                <a:gd name="connsiteY209" fmla="*/ 523857 h 785485"/>
                <a:gd name="connsiteX210" fmla="*/ 2807761 w 3344252"/>
                <a:gd name="connsiteY210" fmla="*/ 496011 h 785485"/>
                <a:gd name="connsiteX211" fmla="*/ 2800284 w 3344252"/>
                <a:gd name="connsiteY211" fmla="*/ 457663 h 785485"/>
                <a:gd name="connsiteX212" fmla="*/ 2799489 w 3344252"/>
                <a:gd name="connsiteY212" fmla="*/ 392743 h 785485"/>
                <a:gd name="connsiteX213" fmla="*/ 2800284 w 3344252"/>
                <a:gd name="connsiteY213" fmla="*/ 327823 h 785485"/>
                <a:gd name="connsiteX214" fmla="*/ 2807602 w 3344252"/>
                <a:gd name="connsiteY214" fmla="*/ 289475 h 785485"/>
                <a:gd name="connsiteX215" fmla="*/ 2825895 w 3344252"/>
                <a:gd name="connsiteY215" fmla="*/ 261630 h 785485"/>
                <a:gd name="connsiteX216" fmla="*/ 2853733 w 3344252"/>
                <a:gd name="connsiteY216" fmla="*/ 243490 h 785485"/>
                <a:gd name="connsiteX217" fmla="*/ 2892070 w 3344252"/>
                <a:gd name="connsiteY217" fmla="*/ 236171 h 785485"/>
                <a:gd name="connsiteX218" fmla="*/ 2956971 w 3344252"/>
                <a:gd name="connsiteY218" fmla="*/ 235216 h 785485"/>
                <a:gd name="connsiteX219" fmla="*/ 2318813 w 3344252"/>
                <a:gd name="connsiteY219" fmla="*/ 235216 h 785485"/>
                <a:gd name="connsiteX220" fmla="*/ 2383714 w 3344252"/>
                <a:gd name="connsiteY220" fmla="*/ 236171 h 785485"/>
                <a:gd name="connsiteX221" fmla="*/ 2421892 w 3344252"/>
                <a:gd name="connsiteY221" fmla="*/ 243490 h 785485"/>
                <a:gd name="connsiteX222" fmla="*/ 2449888 w 3344252"/>
                <a:gd name="connsiteY222" fmla="*/ 261630 h 785485"/>
                <a:gd name="connsiteX223" fmla="*/ 2468022 w 3344252"/>
                <a:gd name="connsiteY223" fmla="*/ 289475 h 785485"/>
                <a:gd name="connsiteX224" fmla="*/ 2475340 w 3344252"/>
                <a:gd name="connsiteY224" fmla="*/ 327823 h 785485"/>
                <a:gd name="connsiteX225" fmla="*/ 2476135 w 3344252"/>
                <a:gd name="connsiteY225" fmla="*/ 392743 h 785485"/>
                <a:gd name="connsiteX226" fmla="*/ 2475340 w 3344252"/>
                <a:gd name="connsiteY226" fmla="*/ 457663 h 785485"/>
                <a:gd name="connsiteX227" fmla="*/ 2468022 w 3344252"/>
                <a:gd name="connsiteY227" fmla="*/ 496011 h 785485"/>
                <a:gd name="connsiteX228" fmla="*/ 2421892 w 3344252"/>
                <a:gd name="connsiteY228" fmla="*/ 541996 h 785485"/>
                <a:gd name="connsiteX229" fmla="*/ 2383714 w 3344252"/>
                <a:gd name="connsiteY229" fmla="*/ 549316 h 785485"/>
                <a:gd name="connsiteX230" fmla="*/ 2318813 w 3344252"/>
                <a:gd name="connsiteY230" fmla="*/ 550270 h 785485"/>
                <a:gd name="connsiteX231" fmla="*/ 2253911 w 3344252"/>
                <a:gd name="connsiteY231" fmla="*/ 549316 h 785485"/>
                <a:gd name="connsiteX232" fmla="*/ 2215734 w 3344252"/>
                <a:gd name="connsiteY232" fmla="*/ 541996 h 785485"/>
                <a:gd name="connsiteX233" fmla="*/ 2187737 w 3344252"/>
                <a:gd name="connsiteY233" fmla="*/ 523857 h 785485"/>
                <a:gd name="connsiteX234" fmla="*/ 2169603 w 3344252"/>
                <a:gd name="connsiteY234" fmla="*/ 496011 h 785485"/>
                <a:gd name="connsiteX235" fmla="*/ 2162126 w 3344252"/>
                <a:gd name="connsiteY235" fmla="*/ 457663 h 785485"/>
                <a:gd name="connsiteX236" fmla="*/ 2161331 w 3344252"/>
                <a:gd name="connsiteY236" fmla="*/ 392743 h 785485"/>
                <a:gd name="connsiteX237" fmla="*/ 2162126 w 3344252"/>
                <a:gd name="connsiteY237" fmla="*/ 327823 h 785485"/>
                <a:gd name="connsiteX238" fmla="*/ 2169444 w 3344252"/>
                <a:gd name="connsiteY238" fmla="*/ 289475 h 785485"/>
                <a:gd name="connsiteX239" fmla="*/ 2187737 w 3344252"/>
                <a:gd name="connsiteY239" fmla="*/ 261630 h 785485"/>
                <a:gd name="connsiteX240" fmla="*/ 2215575 w 3344252"/>
                <a:gd name="connsiteY240" fmla="*/ 243490 h 785485"/>
                <a:gd name="connsiteX241" fmla="*/ 2253911 w 3344252"/>
                <a:gd name="connsiteY241" fmla="*/ 236171 h 785485"/>
                <a:gd name="connsiteX242" fmla="*/ 2318813 w 3344252"/>
                <a:gd name="connsiteY242" fmla="*/ 235216 h 785485"/>
                <a:gd name="connsiteX243" fmla="*/ 1680655 w 3344252"/>
                <a:gd name="connsiteY243" fmla="*/ 235216 h 785485"/>
                <a:gd name="connsiteX244" fmla="*/ 1745556 w 3344252"/>
                <a:gd name="connsiteY244" fmla="*/ 236171 h 785485"/>
                <a:gd name="connsiteX245" fmla="*/ 1783734 w 3344252"/>
                <a:gd name="connsiteY245" fmla="*/ 243490 h 785485"/>
                <a:gd name="connsiteX246" fmla="*/ 1811730 w 3344252"/>
                <a:gd name="connsiteY246" fmla="*/ 261630 h 785485"/>
                <a:gd name="connsiteX247" fmla="*/ 1829864 w 3344252"/>
                <a:gd name="connsiteY247" fmla="*/ 289475 h 785485"/>
                <a:gd name="connsiteX248" fmla="*/ 1837182 w 3344252"/>
                <a:gd name="connsiteY248" fmla="*/ 327823 h 785485"/>
                <a:gd name="connsiteX249" fmla="*/ 1837977 w 3344252"/>
                <a:gd name="connsiteY249" fmla="*/ 392743 h 785485"/>
                <a:gd name="connsiteX250" fmla="*/ 1837182 w 3344252"/>
                <a:gd name="connsiteY250" fmla="*/ 457663 h 785485"/>
                <a:gd name="connsiteX251" fmla="*/ 1829864 w 3344252"/>
                <a:gd name="connsiteY251" fmla="*/ 496011 h 785485"/>
                <a:gd name="connsiteX252" fmla="*/ 1783734 w 3344252"/>
                <a:gd name="connsiteY252" fmla="*/ 541996 h 785485"/>
                <a:gd name="connsiteX253" fmla="*/ 1745556 w 3344252"/>
                <a:gd name="connsiteY253" fmla="*/ 549316 h 785485"/>
                <a:gd name="connsiteX254" fmla="*/ 1680655 w 3344252"/>
                <a:gd name="connsiteY254" fmla="*/ 550270 h 785485"/>
                <a:gd name="connsiteX255" fmla="*/ 1615753 w 3344252"/>
                <a:gd name="connsiteY255" fmla="*/ 549316 h 785485"/>
                <a:gd name="connsiteX256" fmla="*/ 1577576 w 3344252"/>
                <a:gd name="connsiteY256" fmla="*/ 541996 h 785485"/>
                <a:gd name="connsiteX257" fmla="*/ 1549579 w 3344252"/>
                <a:gd name="connsiteY257" fmla="*/ 523857 h 785485"/>
                <a:gd name="connsiteX258" fmla="*/ 1531445 w 3344252"/>
                <a:gd name="connsiteY258" fmla="*/ 496011 h 785485"/>
                <a:gd name="connsiteX259" fmla="*/ 1523968 w 3344252"/>
                <a:gd name="connsiteY259" fmla="*/ 457663 h 785485"/>
                <a:gd name="connsiteX260" fmla="*/ 1523173 w 3344252"/>
                <a:gd name="connsiteY260" fmla="*/ 392743 h 785485"/>
                <a:gd name="connsiteX261" fmla="*/ 1523968 w 3344252"/>
                <a:gd name="connsiteY261" fmla="*/ 327823 h 785485"/>
                <a:gd name="connsiteX262" fmla="*/ 1531286 w 3344252"/>
                <a:gd name="connsiteY262" fmla="*/ 289475 h 785485"/>
                <a:gd name="connsiteX263" fmla="*/ 1549579 w 3344252"/>
                <a:gd name="connsiteY263" fmla="*/ 261630 h 785485"/>
                <a:gd name="connsiteX264" fmla="*/ 1577417 w 3344252"/>
                <a:gd name="connsiteY264" fmla="*/ 243490 h 785485"/>
                <a:gd name="connsiteX265" fmla="*/ 1615753 w 3344252"/>
                <a:gd name="connsiteY265" fmla="*/ 236171 h 785485"/>
                <a:gd name="connsiteX266" fmla="*/ 1680655 w 3344252"/>
                <a:gd name="connsiteY266" fmla="*/ 235216 h 785485"/>
                <a:gd name="connsiteX267" fmla="*/ 1042356 w 3344252"/>
                <a:gd name="connsiteY267" fmla="*/ 235216 h 785485"/>
                <a:gd name="connsiteX268" fmla="*/ 1107257 w 3344252"/>
                <a:gd name="connsiteY268" fmla="*/ 236171 h 785485"/>
                <a:gd name="connsiteX269" fmla="*/ 1145435 w 3344252"/>
                <a:gd name="connsiteY269" fmla="*/ 243490 h 785485"/>
                <a:gd name="connsiteX270" fmla="*/ 1173431 w 3344252"/>
                <a:gd name="connsiteY270" fmla="*/ 261630 h 785485"/>
                <a:gd name="connsiteX271" fmla="*/ 1191565 w 3344252"/>
                <a:gd name="connsiteY271" fmla="*/ 289475 h 785485"/>
                <a:gd name="connsiteX272" fmla="*/ 1198883 w 3344252"/>
                <a:gd name="connsiteY272" fmla="*/ 327823 h 785485"/>
                <a:gd name="connsiteX273" fmla="*/ 1199678 w 3344252"/>
                <a:gd name="connsiteY273" fmla="*/ 392743 h 785485"/>
                <a:gd name="connsiteX274" fmla="*/ 1198883 w 3344252"/>
                <a:gd name="connsiteY274" fmla="*/ 457663 h 785485"/>
                <a:gd name="connsiteX275" fmla="*/ 1191565 w 3344252"/>
                <a:gd name="connsiteY275" fmla="*/ 496011 h 785485"/>
                <a:gd name="connsiteX276" fmla="*/ 1145435 w 3344252"/>
                <a:gd name="connsiteY276" fmla="*/ 541996 h 785485"/>
                <a:gd name="connsiteX277" fmla="*/ 1107257 w 3344252"/>
                <a:gd name="connsiteY277" fmla="*/ 549316 h 785485"/>
                <a:gd name="connsiteX278" fmla="*/ 1042356 w 3344252"/>
                <a:gd name="connsiteY278" fmla="*/ 550270 h 785485"/>
                <a:gd name="connsiteX279" fmla="*/ 977454 w 3344252"/>
                <a:gd name="connsiteY279" fmla="*/ 549316 h 785485"/>
                <a:gd name="connsiteX280" fmla="*/ 939277 w 3344252"/>
                <a:gd name="connsiteY280" fmla="*/ 541996 h 785485"/>
                <a:gd name="connsiteX281" fmla="*/ 911280 w 3344252"/>
                <a:gd name="connsiteY281" fmla="*/ 523857 h 785485"/>
                <a:gd name="connsiteX282" fmla="*/ 893146 w 3344252"/>
                <a:gd name="connsiteY282" fmla="*/ 496011 h 785485"/>
                <a:gd name="connsiteX283" fmla="*/ 885669 w 3344252"/>
                <a:gd name="connsiteY283" fmla="*/ 457663 h 785485"/>
                <a:gd name="connsiteX284" fmla="*/ 884874 w 3344252"/>
                <a:gd name="connsiteY284" fmla="*/ 392743 h 785485"/>
                <a:gd name="connsiteX285" fmla="*/ 885669 w 3344252"/>
                <a:gd name="connsiteY285" fmla="*/ 327823 h 785485"/>
                <a:gd name="connsiteX286" fmla="*/ 892987 w 3344252"/>
                <a:gd name="connsiteY286" fmla="*/ 289475 h 785485"/>
                <a:gd name="connsiteX287" fmla="*/ 911280 w 3344252"/>
                <a:gd name="connsiteY287" fmla="*/ 261630 h 785485"/>
                <a:gd name="connsiteX288" fmla="*/ 939118 w 3344252"/>
                <a:gd name="connsiteY288" fmla="*/ 243490 h 785485"/>
                <a:gd name="connsiteX289" fmla="*/ 977454 w 3344252"/>
                <a:gd name="connsiteY289" fmla="*/ 236171 h 785485"/>
                <a:gd name="connsiteX290" fmla="*/ 1042356 w 3344252"/>
                <a:gd name="connsiteY290" fmla="*/ 235216 h 785485"/>
                <a:gd name="connsiteX291" fmla="*/ 398323 w 3344252"/>
                <a:gd name="connsiteY291" fmla="*/ 235216 h 785485"/>
                <a:gd name="connsiteX292" fmla="*/ 463224 w 3344252"/>
                <a:gd name="connsiteY292" fmla="*/ 236171 h 785485"/>
                <a:gd name="connsiteX293" fmla="*/ 501402 w 3344252"/>
                <a:gd name="connsiteY293" fmla="*/ 243490 h 785485"/>
                <a:gd name="connsiteX294" fmla="*/ 529398 w 3344252"/>
                <a:gd name="connsiteY294" fmla="*/ 261630 h 785485"/>
                <a:gd name="connsiteX295" fmla="*/ 547532 w 3344252"/>
                <a:gd name="connsiteY295" fmla="*/ 289475 h 785485"/>
                <a:gd name="connsiteX296" fmla="*/ 554850 w 3344252"/>
                <a:gd name="connsiteY296" fmla="*/ 327823 h 785485"/>
                <a:gd name="connsiteX297" fmla="*/ 555645 w 3344252"/>
                <a:gd name="connsiteY297" fmla="*/ 392743 h 785485"/>
                <a:gd name="connsiteX298" fmla="*/ 554850 w 3344252"/>
                <a:gd name="connsiteY298" fmla="*/ 457663 h 785485"/>
                <a:gd name="connsiteX299" fmla="*/ 547532 w 3344252"/>
                <a:gd name="connsiteY299" fmla="*/ 496011 h 785485"/>
                <a:gd name="connsiteX300" fmla="*/ 501402 w 3344252"/>
                <a:gd name="connsiteY300" fmla="*/ 541996 h 785485"/>
                <a:gd name="connsiteX301" fmla="*/ 463224 w 3344252"/>
                <a:gd name="connsiteY301" fmla="*/ 549316 h 785485"/>
                <a:gd name="connsiteX302" fmla="*/ 398323 w 3344252"/>
                <a:gd name="connsiteY302" fmla="*/ 550270 h 785485"/>
                <a:gd name="connsiteX303" fmla="*/ 333422 w 3344252"/>
                <a:gd name="connsiteY303" fmla="*/ 549316 h 785485"/>
                <a:gd name="connsiteX304" fmla="*/ 295244 w 3344252"/>
                <a:gd name="connsiteY304" fmla="*/ 541996 h 785485"/>
                <a:gd name="connsiteX305" fmla="*/ 267247 w 3344252"/>
                <a:gd name="connsiteY305" fmla="*/ 523857 h 785485"/>
                <a:gd name="connsiteX306" fmla="*/ 249113 w 3344252"/>
                <a:gd name="connsiteY306" fmla="*/ 496011 h 785485"/>
                <a:gd name="connsiteX307" fmla="*/ 241636 w 3344252"/>
                <a:gd name="connsiteY307" fmla="*/ 457663 h 785485"/>
                <a:gd name="connsiteX308" fmla="*/ 240841 w 3344252"/>
                <a:gd name="connsiteY308" fmla="*/ 392743 h 785485"/>
                <a:gd name="connsiteX309" fmla="*/ 241636 w 3344252"/>
                <a:gd name="connsiteY309" fmla="*/ 327823 h 785485"/>
                <a:gd name="connsiteX310" fmla="*/ 248954 w 3344252"/>
                <a:gd name="connsiteY310" fmla="*/ 289475 h 785485"/>
                <a:gd name="connsiteX311" fmla="*/ 267247 w 3344252"/>
                <a:gd name="connsiteY311" fmla="*/ 261630 h 785485"/>
                <a:gd name="connsiteX312" fmla="*/ 295085 w 3344252"/>
                <a:gd name="connsiteY312" fmla="*/ 243490 h 785485"/>
                <a:gd name="connsiteX313" fmla="*/ 333422 w 3344252"/>
                <a:gd name="connsiteY313" fmla="*/ 236171 h 785485"/>
                <a:gd name="connsiteX314" fmla="*/ 398323 w 3344252"/>
                <a:gd name="connsiteY314" fmla="*/ 235216 h 785485"/>
                <a:gd name="connsiteX315" fmla="*/ 2956971 w 3344252"/>
                <a:gd name="connsiteY315" fmla="*/ 118423 h 785485"/>
                <a:gd name="connsiteX316" fmla="*/ 2682571 w 3344252"/>
                <a:gd name="connsiteY316" fmla="*/ 392743 h 785485"/>
                <a:gd name="connsiteX317" fmla="*/ 2956971 w 3344252"/>
                <a:gd name="connsiteY317" fmla="*/ 667063 h 785485"/>
                <a:gd name="connsiteX318" fmla="*/ 3231211 w 3344252"/>
                <a:gd name="connsiteY318" fmla="*/ 392743 h 785485"/>
                <a:gd name="connsiteX319" fmla="*/ 2956971 w 3344252"/>
                <a:gd name="connsiteY319" fmla="*/ 118423 h 785485"/>
                <a:gd name="connsiteX320" fmla="*/ 2318813 w 3344252"/>
                <a:gd name="connsiteY320" fmla="*/ 118423 h 785485"/>
                <a:gd name="connsiteX321" fmla="*/ 2044413 w 3344252"/>
                <a:gd name="connsiteY321" fmla="*/ 392743 h 785485"/>
                <a:gd name="connsiteX322" fmla="*/ 2318813 w 3344252"/>
                <a:gd name="connsiteY322" fmla="*/ 667063 h 785485"/>
                <a:gd name="connsiteX323" fmla="*/ 2593053 w 3344252"/>
                <a:gd name="connsiteY323" fmla="*/ 392743 h 785485"/>
                <a:gd name="connsiteX324" fmla="*/ 2318813 w 3344252"/>
                <a:gd name="connsiteY324" fmla="*/ 118423 h 785485"/>
                <a:gd name="connsiteX325" fmla="*/ 1680655 w 3344252"/>
                <a:gd name="connsiteY325" fmla="*/ 118423 h 785485"/>
                <a:gd name="connsiteX326" fmla="*/ 1406255 w 3344252"/>
                <a:gd name="connsiteY326" fmla="*/ 392743 h 785485"/>
                <a:gd name="connsiteX327" fmla="*/ 1680655 w 3344252"/>
                <a:gd name="connsiteY327" fmla="*/ 667063 h 785485"/>
                <a:gd name="connsiteX328" fmla="*/ 1954895 w 3344252"/>
                <a:gd name="connsiteY328" fmla="*/ 392743 h 785485"/>
                <a:gd name="connsiteX329" fmla="*/ 1680655 w 3344252"/>
                <a:gd name="connsiteY329" fmla="*/ 118423 h 785485"/>
                <a:gd name="connsiteX330" fmla="*/ 1042356 w 3344252"/>
                <a:gd name="connsiteY330" fmla="*/ 118423 h 785485"/>
                <a:gd name="connsiteX331" fmla="*/ 767956 w 3344252"/>
                <a:gd name="connsiteY331" fmla="*/ 392743 h 785485"/>
                <a:gd name="connsiteX332" fmla="*/ 1042356 w 3344252"/>
                <a:gd name="connsiteY332" fmla="*/ 667063 h 785485"/>
                <a:gd name="connsiteX333" fmla="*/ 1316596 w 3344252"/>
                <a:gd name="connsiteY333" fmla="*/ 392743 h 785485"/>
                <a:gd name="connsiteX334" fmla="*/ 1042356 w 3344252"/>
                <a:gd name="connsiteY334" fmla="*/ 118423 h 785485"/>
                <a:gd name="connsiteX335" fmla="*/ 398323 w 3344252"/>
                <a:gd name="connsiteY335" fmla="*/ 118423 h 785485"/>
                <a:gd name="connsiteX336" fmla="*/ 123923 w 3344252"/>
                <a:gd name="connsiteY336" fmla="*/ 392743 h 785485"/>
                <a:gd name="connsiteX337" fmla="*/ 398323 w 3344252"/>
                <a:gd name="connsiteY337" fmla="*/ 667063 h 785485"/>
                <a:gd name="connsiteX338" fmla="*/ 672563 w 3344252"/>
                <a:gd name="connsiteY338" fmla="*/ 392743 h 785485"/>
                <a:gd name="connsiteX339" fmla="*/ 398323 w 3344252"/>
                <a:gd name="connsiteY339" fmla="*/ 118423 h 785485"/>
                <a:gd name="connsiteX340" fmla="*/ 0 w 3344252"/>
                <a:gd name="connsiteY340" fmla="*/ 0 h 785485"/>
                <a:gd name="connsiteX341" fmla="*/ 3344252 w 3344252"/>
                <a:gd name="connsiteY341" fmla="*/ 0 h 785485"/>
                <a:gd name="connsiteX342" fmla="*/ 3344252 w 3344252"/>
                <a:gd name="connsiteY342" fmla="*/ 785485 h 785485"/>
                <a:gd name="connsiteX343" fmla="*/ 0 w 3344252"/>
                <a:gd name="connsiteY343" fmla="*/ 785485 h 78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</a:cxnLst>
              <a:rect l="l" t="t" r="r" b="b"/>
              <a:pathLst>
                <a:path w="3344252" h="785485">
                  <a:moveTo>
                    <a:pt x="2957593" y="340189"/>
                  </a:moveTo>
                  <a:cubicBezTo>
                    <a:pt x="2928449" y="340189"/>
                    <a:pt x="2905039" y="363759"/>
                    <a:pt x="2905039" y="392743"/>
                  </a:cubicBezTo>
                  <a:cubicBezTo>
                    <a:pt x="2905039" y="421887"/>
                    <a:pt x="2928449" y="445298"/>
                    <a:pt x="2957593" y="445298"/>
                  </a:cubicBezTo>
                  <a:cubicBezTo>
                    <a:pt x="2986578" y="445298"/>
                    <a:pt x="3010148" y="421887"/>
                    <a:pt x="3010148" y="392743"/>
                  </a:cubicBezTo>
                  <a:cubicBezTo>
                    <a:pt x="3010148" y="363759"/>
                    <a:pt x="2986578" y="340189"/>
                    <a:pt x="2957593" y="340189"/>
                  </a:cubicBezTo>
                  <a:close/>
                  <a:moveTo>
                    <a:pt x="2319435" y="340189"/>
                  </a:moveTo>
                  <a:cubicBezTo>
                    <a:pt x="2290291" y="340189"/>
                    <a:pt x="2266881" y="363759"/>
                    <a:pt x="2266881" y="392743"/>
                  </a:cubicBezTo>
                  <a:cubicBezTo>
                    <a:pt x="2266881" y="421887"/>
                    <a:pt x="2290291" y="445298"/>
                    <a:pt x="2319435" y="445298"/>
                  </a:cubicBezTo>
                  <a:cubicBezTo>
                    <a:pt x="2348420" y="445298"/>
                    <a:pt x="2371990" y="421887"/>
                    <a:pt x="2371990" y="392743"/>
                  </a:cubicBezTo>
                  <a:cubicBezTo>
                    <a:pt x="2371990" y="363759"/>
                    <a:pt x="2348420" y="340189"/>
                    <a:pt x="2319435" y="340189"/>
                  </a:cubicBezTo>
                  <a:close/>
                  <a:moveTo>
                    <a:pt x="1681277" y="340189"/>
                  </a:moveTo>
                  <a:cubicBezTo>
                    <a:pt x="1652133" y="340189"/>
                    <a:pt x="1628723" y="363759"/>
                    <a:pt x="1628723" y="392743"/>
                  </a:cubicBezTo>
                  <a:cubicBezTo>
                    <a:pt x="1628723" y="421887"/>
                    <a:pt x="1652133" y="445298"/>
                    <a:pt x="1681277" y="445298"/>
                  </a:cubicBezTo>
                  <a:cubicBezTo>
                    <a:pt x="1710262" y="445298"/>
                    <a:pt x="1733832" y="421887"/>
                    <a:pt x="1733832" y="392743"/>
                  </a:cubicBezTo>
                  <a:cubicBezTo>
                    <a:pt x="1733832" y="363759"/>
                    <a:pt x="1710262" y="340189"/>
                    <a:pt x="1681277" y="340189"/>
                  </a:cubicBezTo>
                  <a:close/>
                  <a:moveTo>
                    <a:pt x="1042978" y="340189"/>
                  </a:moveTo>
                  <a:cubicBezTo>
                    <a:pt x="1013834" y="340189"/>
                    <a:pt x="990424" y="363759"/>
                    <a:pt x="990424" y="392743"/>
                  </a:cubicBezTo>
                  <a:cubicBezTo>
                    <a:pt x="990424" y="421887"/>
                    <a:pt x="1013834" y="445298"/>
                    <a:pt x="1042978" y="445298"/>
                  </a:cubicBezTo>
                  <a:cubicBezTo>
                    <a:pt x="1071963" y="445298"/>
                    <a:pt x="1095533" y="421887"/>
                    <a:pt x="1095533" y="392743"/>
                  </a:cubicBezTo>
                  <a:cubicBezTo>
                    <a:pt x="1095533" y="363759"/>
                    <a:pt x="1071963" y="340189"/>
                    <a:pt x="1042978" y="340189"/>
                  </a:cubicBezTo>
                  <a:close/>
                  <a:moveTo>
                    <a:pt x="398945" y="340189"/>
                  </a:moveTo>
                  <a:cubicBezTo>
                    <a:pt x="369801" y="340189"/>
                    <a:pt x="346390" y="363759"/>
                    <a:pt x="346390" y="392743"/>
                  </a:cubicBezTo>
                  <a:cubicBezTo>
                    <a:pt x="346390" y="421887"/>
                    <a:pt x="369801" y="445298"/>
                    <a:pt x="398945" y="445298"/>
                  </a:cubicBezTo>
                  <a:cubicBezTo>
                    <a:pt x="427930" y="445298"/>
                    <a:pt x="451500" y="421887"/>
                    <a:pt x="451500" y="392743"/>
                  </a:cubicBezTo>
                  <a:cubicBezTo>
                    <a:pt x="451500" y="363759"/>
                    <a:pt x="427930" y="340189"/>
                    <a:pt x="398945" y="340189"/>
                  </a:cubicBezTo>
                  <a:close/>
                  <a:moveTo>
                    <a:pt x="2957242" y="312139"/>
                  </a:moveTo>
                  <a:cubicBezTo>
                    <a:pt x="3002023" y="312139"/>
                    <a:pt x="3038197" y="348314"/>
                    <a:pt x="3038197" y="393094"/>
                  </a:cubicBezTo>
                  <a:cubicBezTo>
                    <a:pt x="3038197" y="437874"/>
                    <a:pt x="3002023" y="474208"/>
                    <a:pt x="2957242" y="474208"/>
                  </a:cubicBezTo>
                  <a:cubicBezTo>
                    <a:pt x="2912462" y="474208"/>
                    <a:pt x="2876128" y="437874"/>
                    <a:pt x="2876128" y="393094"/>
                  </a:cubicBezTo>
                  <a:cubicBezTo>
                    <a:pt x="2876128" y="348314"/>
                    <a:pt x="2912462" y="312139"/>
                    <a:pt x="2957242" y="312139"/>
                  </a:cubicBezTo>
                  <a:close/>
                  <a:moveTo>
                    <a:pt x="2319084" y="312139"/>
                  </a:moveTo>
                  <a:cubicBezTo>
                    <a:pt x="2363864" y="312139"/>
                    <a:pt x="2400039" y="348314"/>
                    <a:pt x="2400039" y="393094"/>
                  </a:cubicBezTo>
                  <a:cubicBezTo>
                    <a:pt x="2400039" y="437874"/>
                    <a:pt x="2363864" y="474208"/>
                    <a:pt x="2319084" y="474208"/>
                  </a:cubicBezTo>
                  <a:cubicBezTo>
                    <a:pt x="2274304" y="474208"/>
                    <a:pt x="2237970" y="437874"/>
                    <a:pt x="2237970" y="393094"/>
                  </a:cubicBezTo>
                  <a:cubicBezTo>
                    <a:pt x="2237970" y="348314"/>
                    <a:pt x="2274304" y="312139"/>
                    <a:pt x="2319084" y="312139"/>
                  </a:cubicBezTo>
                  <a:close/>
                  <a:moveTo>
                    <a:pt x="1680926" y="312139"/>
                  </a:moveTo>
                  <a:cubicBezTo>
                    <a:pt x="1725706" y="312139"/>
                    <a:pt x="1761881" y="348314"/>
                    <a:pt x="1761881" y="393094"/>
                  </a:cubicBezTo>
                  <a:cubicBezTo>
                    <a:pt x="1761881" y="437874"/>
                    <a:pt x="1725706" y="474208"/>
                    <a:pt x="1680926" y="474208"/>
                  </a:cubicBezTo>
                  <a:cubicBezTo>
                    <a:pt x="1636146" y="474208"/>
                    <a:pt x="1599812" y="437874"/>
                    <a:pt x="1599812" y="393094"/>
                  </a:cubicBezTo>
                  <a:cubicBezTo>
                    <a:pt x="1599812" y="348314"/>
                    <a:pt x="1636146" y="312139"/>
                    <a:pt x="1680926" y="312139"/>
                  </a:cubicBezTo>
                  <a:close/>
                  <a:moveTo>
                    <a:pt x="1042627" y="312139"/>
                  </a:moveTo>
                  <a:cubicBezTo>
                    <a:pt x="1087407" y="312139"/>
                    <a:pt x="1123582" y="348314"/>
                    <a:pt x="1123582" y="393094"/>
                  </a:cubicBezTo>
                  <a:cubicBezTo>
                    <a:pt x="1123582" y="437874"/>
                    <a:pt x="1087407" y="474208"/>
                    <a:pt x="1042627" y="474208"/>
                  </a:cubicBezTo>
                  <a:cubicBezTo>
                    <a:pt x="997847" y="474208"/>
                    <a:pt x="961513" y="437874"/>
                    <a:pt x="961513" y="393094"/>
                  </a:cubicBezTo>
                  <a:cubicBezTo>
                    <a:pt x="961513" y="348314"/>
                    <a:pt x="997847" y="312139"/>
                    <a:pt x="1042627" y="312139"/>
                  </a:cubicBezTo>
                  <a:close/>
                  <a:moveTo>
                    <a:pt x="398594" y="312139"/>
                  </a:moveTo>
                  <a:cubicBezTo>
                    <a:pt x="443375" y="312139"/>
                    <a:pt x="479549" y="348314"/>
                    <a:pt x="479549" y="393094"/>
                  </a:cubicBezTo>
                  <a:cubicBezTo>
                    <a:pt x="479549" y="437874"/>
                    <a:pt x="443375" y="474208"/>
                    <a:pt x="398594" y="474208"/>
                  </a:cubicBezTo>
                  <a:cubicBezTo>
                    <a:pt x="353814" y="474208"/>
                    <a:pt x="317480" y="437874"/>
                    <a:pt x="317480" y="393094"/>
                  </a:cubicBezTo>
                  <a:cubicBezTo>
                    <a:pt x="317480" y="348314"/>
                    <a:pt x="353814" y="312139"/>
                    <a:pt x="398594" y="312139"/>
                  </a:cubicBezTo>
                  <a:close/>
                  <a:moveTo>
                    <a:pt x="3041384" y="289988"/>
                  </a:moveTo>
                  <a:cubicBezTo>
                    <a:pt x="3051743" y="289988"/>
                    <a:pt x="3060348" y="298434"/>
                    <a:pt x="3060348" y="308792"/>
                  </a:cubicBezTo>
                  <a:cubicBezTo>
                    <a:pt x="3060348" y="319310"/>
                    <a:pt x="3051743" y="327916"/>
                    <a:pt x="3041384" y="327916"/>
                  </a:cubicBezTo>
                  <a:cubicBezTo>
                    <a:pt x="3031026" y="327916"/>
                    <a:pt x="3022421" y="319310"/>
                    <a:pt x="3022421" y="308792"/>
                  </a:cubicBezTo>
                  <a:cubicBezTo>
                    <a:pt x="3022421" y="298434"/>
                    <a:pt x="3031026" y="289988"/>
                    <a:pt x="3041384" y="289988"/>
                  </a:cubicBezTo>
                  <a:close/>
                  <a:moveTo>
                    <a:pt x="2403226" y="289988"/>
                  </a:moveTo>
                  <a:cubicBezTo>
                    <a:pt x="2413585" y="289988"/>
                    <a:pt x="2422190" y="298434"/>
                    <a:pt x="2422190" y="308792"/>
                  </a:cubicBezTo>
                  <a:cubicBezTo>
                    <a:pt x="2422190" y="319310"/>
                    <a:pt x="2413585" y="327916"/>
                    <a:pt x="2403226" y="327916"/>
                  </a:cubicBezTo>
                  <a:cubicBezTo>
                    <a:pt x="2392868" y="327916"/>
                    <a:pt x="2384263" y="319310"/>
                    <a:pt x="2384263" y="308792"/>
                  </a:cubicBezTo>
                  <a:cubicBezTo>
                    <a:pt x="2384263" y="298434"/>
                    <a:pt x="2392868" y="289988"/>
                    <a:pt x="2403226" y="289988"/>
                  </a:cubicBezTo>
                  <a:close/>
                  <a:moveTo>
                    <a:pt x="1765068" y="289988"/>
                  </a:moveTo>
                  <a:cubicBezTo>
                    <a:pt x="1775427" y="289988"/>
                    <a:pt x="1784032" y="298434"/>
                    <a:pt x="1784032" y="308792"/>
                  </a:cubicBezTo>
                  <a:cubicBezTo>
                    <a:pt x="1784032" y="319310"/>
                    <a:pt x="1775427" y="327916"/>
                    <a:pt x="1765068" y="327916"/>
                  </a:cubicBezTo>
                  <a:cubicBezTo>
                    <a:pt x="1754710" y="327916"/>
                    <a:pt x="1746105" y="319310"/>
                    <a:pt x="1746105" y="308792"/>
                  </a:cubicBezTo>
                  <a:cubicBezTo>
                    <a:pt x="1746105" y="298434"/>
                    <a:pt x="1754710" y="289988"/>
                    <a:pt x="1765068" y="289988"/>
                  </a:cubicBezTo>
                  <a:close/>
                  <a:moveTo>
                    <a:pt x="1126769" y="289988"/>
                  </a:moveTo>
                  <a:cubicBezTo>
                    <a:pt x="1137128" y="289988"/>
                    <a:pt x="1145733" y="298434"/>
                    <a:pt x="1145733" y="308792"/>
                  </a:cubicBezTo>
                  <a:cubicBezTo>
                    <a:pt x="1145733" y="319310"/>
                    <a:pt x="1137128" y="327916"/>
                    <a:pt x="1126769" y="327916"/>
                  </a:cubicBezTo>
                  <a:cubicBezTo>
                    <a:pt x="1116411" y="327916"/>
                    <a:pt x="1107806" y="319310"/>
                    <a:pt x="1107806" y="308792"/>
                  </a:cubicBezTo>
                  <a:cubicBezTo>
                    <a:pt x="1107806" y="298434"/>
                    <a:pt x="1116411" y="289988"/>
                    <a:pt x="1126769" y="289988"/>
                  </a:cubicBezTo>
                  <a:close/>
                  <a:moveTo>
                    <a:pt x="482736" y="289988"/>
                  </a:moveTo>
                  <a:cubicBezTo>
                    <a:pt x="493095" y="289988"/>
                    <a:pt x="501700" y="298434"/>
                    <a:pt x="501700" y="308792"/>
                  </a:cubicBezTo>
                  <a:cubicBezTo>
                    <a:pt x="501700" y="319310"/>
                    <a:pt x="493095" y="327916"/>
                    <a:pt x="482736" y="327916"/>
                  </a:cubicBezTo>
                  <a:cubicBezTo>
                    <a:pt x="472378" y="327916"/>
                    <a:pt x="463773" y="319310"/>
                    <a:pt x="463773" y="308792"/>
                  </a:cubicBezTo>
                  <a:cubicBezTo>
                    <a:pt x="463773" y="298434"/>
                    <a:pt x="472378" y="289988"/>
                    <a:pt x="482736" y="289988"/>
                  </a:cubicBezTo>
                  <a:close/>
                  <a:moveTo>
                    <a:pt x="2957242" y="263693"/>
                  </a:moveTo>
                  <a:cubicBezTo>
                    <a:pt x="2915171" y="263693"/>
                    <a:pt x="2910072" y="263853"/>
                    <a:pt x="2893339" y="264650"/>
                  </a:cubicBezTo>
                  <a:cubicBezTo>
                    <a:pt x="2878040" y="265446"/>
                    <a:pt x="2869754" y="267996"/>
                    <a:pt x="2864017" y="270068"/>
                  </a:cubicBezTo>
                  <a:cubicBezTo>
                    <a:pt x="2857324" y="272617"/>
                    <a:pt x="2851109" y="276601"/>
                    <a:pt x="2846009" y="281860"/>
                  </a:cubicBezTo>
                  <a:cubicBezTo>
                    <a:pt x="2840750" y="287119"/>
                    <a:pt x="2836766" y="293175"/>
                    <a:pt x="2834217" y="300028"/>
                  </a:cubicBezTo>
                  <a:cubicBezTo>
                    <a:pt x="2831985" y="305605"/>
                    <a:pt x="2829435" y="314051"/>
                    <a:pt x="2828798" y="329350"/>
                  </a:cubicBezTo>
                  <a:cubicBezTo>
                    <a:pt x="2828001" y="345923"/>
                    <a:pt x="2827842" y="351023"/>
                    <a:pt x="2827842" y="393094"/>
                  </a:cubicBezTo>
                  <a:cubicBezTo>
                    <a:pt x="2827842" y="435165"/>
                    <a:pt x="2828001" y="440264"/>
                    <a:pt x="2828798" y="456838"/>
                  </a:cubicBezTo>
                  <a:cubicBezTo>
                    <a:pt x="2829435" y="472296"/>
                    <a:pt x="2831985" y="480583"/>
                    <a:pt x="2834217" y="486160"/>
                  </a:cubicBezTo>
                  <a:cubicBezTo>
                    <a:pt x="2836766" y="493013"/>
                    <a:pt x="2840750" y="499228"/>
                    <a:pt x="2846009" y="504327"/>
                  </a:cubicBezTo>
                  <a:cubicBezTo>
                    <a:pt x="2851109" y="509586"/>
                    <a:pt x="2857324" y="513571"/>
                    <a:pt x="2864017" y="516120"/>
                  </a:cubicBezTo>
                  <a:cubicBezTo>
                    <a:pt x="2869754" y="518351"/>
                    <a:pt x="2878040" y="520901"/>
                    <a:pt x="2893339" y="521538"/>
                  </a:cubicBezTo>
                  <a:cubicBezTo>
                    <a:pt x="2910072" y="522335"/>
                    <a:pt x="2915012" y="522495"/>
                    <a:pt x="2957242" y="522495"/>
                  </a:cubicBezTo>
                  <a:cubicBezTo>
                    <a:pt x="2999313" y="522495"/>
                    <a:pt x="3004253" y="522335"/>
                    <a:pt x="3020986" y="521538"/>
                  </a:cubicBezTo>
                  <a:cubicBezTo>
                    <a:pt x="3036285" y="520901"/>
                    <a:pt x="3044731" y="518351"/>
                    <a:pt x="3050308" y="516120"/>
                  </a:cubicBezTo>
                  <a:cubicBezTo>
                    <a:pt x="3064013" y="510861"/>
                    <a:pt x="3074850" y="500025"/>
                    <a:pt x="3080268" y="486160"/>
                  </a:cubicBezTo>
                  <a:cubicBezTo>
                    <a:pt x="3082340" y="480583"/>
                    <a:pt x="3084889" y="472296"/>
                    <a:pt x="3085527" y="456838"/>
                  </a:cubicBezTo>
                  <a:cubicBezTo>
                    <a:pt x="3086324" y="440264"/>
                    <a:pt x="3086643" y="435165"/>
                    <a:pt x="3086643" y="393094"/>
                  </a:cubicBezTo>
                  <a:cubicBezTo>
                    <a:pt x="3086643" y="351023"/>
                    <a:pt x="3086324" y="345923"/>
                    <a:pt x="3085527" y="329350"/>
                  </a:cubicBezTo>
                  <a:cubicBezTo>
                    <a:pt x="3084889" y="314051"/>
                    <a:pt x="3082340" y="305605"/>
                    <a:pt x="3080268" y="300028"/>
                  </a:cubicBezTo>
                  <a:cubicBezTo>
                    <a:pt x="3077719" y="293175"/>
                    <a:pt x="3073575" y="287119"/>
                    <a:pt x="3068476" y="281860"/>
                  </a:cubicBezTo>
                  <a:cubicBezTo>
                    <a:pt x="3063217" y="276601"/>
                    <a:pt x="3057161" y="272617"/>
                    <a:pt x="3050308" y="270068"/>
                  </a:cubicBezTo>
                  <a:cubicBezTo>
                    <a:pt x="3044731" y="267996"/>
                    <a:pt x="3036285" y="265446"/>
                    <a:pt x="3020986" y="264650"/>
                  </a:cubicBezTo>
                  <a:cubicBezTo>
                    <a:pt x="3004253" y="263853"/>
                    <a:pt x="2999313" y="263693"/>
                    <a:pt x="2957242" y="263693"/>
                  </a:cubicBezTo>
                  <a:close/>
                  <a:moveTo>
                    <a:pt x="2319084" y="263693"/>
                  </a:moveTo>
                  <a:cubicBezTo>
                    <a:pt x="2277013" y="263693"/>
                    <a:pt x="2271914" y="263853"/>
                    <a:pt x="2255181" y="264650"/>
                  </a:cubicBezTo>
                  <a:cubicBezTo>
                    <a:pt x="2239882" y="265446"/>
                    <a:pt x="2231596" y="267996"/>
                    <a:pt x="2225858" y="270068"/>
                  </a:cubicBezTo>
                  <a:cubicBezTo>
                    <a:pt x="2219165" y="272617"/>
                    <a:pt x="2212950" y="276601"/>
                    <a:pt x="2207851" y="281860"/>
                  </a:cubicBezTo>
                  <a:cubicBezTo>
                    <a:pt x="2202592" y="287119"/>
                    <a:pt x="2198608" y="293175"/>
                    <a:pt x="2196058" y="300028"/>
                  </a:cubicBezTo>
                  <a:cubicBezTo>
                    <a:pt x="2193827" y="305605"/>
                    <a:pt x="2191277" y="314051"/>
                    <a:pt x="2190640" y="329350"/>
                  </a:cubicBezTo>
                  <a:cubicBezTo>
                    <a:pt x="2189843" y="345923"/>
                    <a:pt x="2189684" y="351023"/>
                    <a:pt x="2189684" y="393094"/>
                  </a:cubicBezTo>
                  <a:cubicBezTo>
                    <a:pt x="2189684" y="435165"/>
                    <a:pt x="2189843" y="440264"/>
                    <a:pt x="2190640" y="456838"/>
                  </a:cubicBezTo>
                  <a:cubicBezTo>
                    <a:pt x="2191277" y="472296"/>
                    <a:pt x="2193827" y="480583"/>
                    <a:pt x="2196058" y="486160"/>
                  </a:cubicBezTo>
                  <a:cubicBezTo>
                    <a:pt x="2198608" y="493013"/>
                    <a:pt x="2202592" y="499228"/>
                    <a:pt x="2207851" y="504327"/>
                  </a:cubicBezTo>
                  <a:cubicBezTo>
                    <a:pt x="2212950" y="509586"/>
                    <a:pt x="2219165" y="513571"/>
                    <a:pt x="2225858" y="516120"/>
                  </a:cubicBezTo>
                  <a:cubicBezTo>
                    <a:pt x="2231596" y="518351"/>
                    <a:pt x="2239882" y="520901"/>
                    <a:pt x="2255181" y="521538"/>
                  </a:cubicBezTo>
                  <a:cubicBezTo>
                    <a:pt x="2271914" y="522335"/>
                    <a:pt x="2276854" y="522495"/>
                    <a:pt x="2319084" y="522495"/>
                  </a:cubicBezTo>
                  <a:cubicBezTo>
                    <a:pt x="2361155" y="522495"/>
                    <a:pt x="2366095" y="522335"/>
                    <a:pt x="2382828" y="521538"/>
                  </a:cubicBezTo>
                  <a:cubicBezTo>
                    <a:pt x="2398127" y="520901"/>
                    <a:pt x="2406573" y="518351"/>
                    <a:pt x="2412150" y="516120"/>
                  </a:cubicBezTo>
                  <a:cubicBezTo>
                    <a:pt x="2425855" y="510861"/>
                    <a:pt x="2436692" y="500025"/>
                    <a:pt x="2442110" y="486160"/>
                  </a:cubicBezTo>
                  <a:cubicBezTo>
                    <a:pt x="2444182" y="480583"/>
                    <a:pt x="2446731" y="472296"/>
                    <a:pt x="2447369" y="456838"/>
                  </a:cubicBezTo>
                  <a:cubicBezTo>
                    <a:pt x="2448166" y="440264"/>
                    <a:pt x="2448485" y="435165"/>
                    <a:pt x="2448485" y="393094"/>
                  </a:cubicBezTo>
                  <a:cubicBezTo>
                    <a:pt x="2448485" y="351023"/>
                    <a:pt x="2448166" y="345923"/>
                    <a:pt x="2447369" y="329350"/>
                  </a:cubicBezTo>
                  <a:cubicBezTo>
                    <a:pt x="2446731" y="314051"/>
                    <a:pt x="2444182" y="305605"/>
                    <a:pt x="2442110" y="300028"/>
                  </a:cubicBezTo>
                  <a:cubicBezTo>
                    <a:pt x="2439560" y="293175"/>
                    <a:pt x="2435417" y="287119"/>
                    <a:pt x="2430318" y="281860"/>
                  </a:cubicBezTo>
                  <a:cubicBezTo>
                    <a:pt x="2425059" y="276601"/>
                    <a:pt x="2419003" y="272617"/>
                    <a:pt x="2412150" y="270068"/>
                  </a:cubicBezTo>
                  <a:cubicBezTo>
                    <a:pt x="2406573" y="267996"/>
                    <a:pt x="2398127" y="265446"/>
                    <a:pt x="2382828" y="264650"/>
                  </a:cubicBezTo>
                  <a:cubicBezTo>
                    <a:pt x="2366095" y="263853"/>
                    <a:pt x="2361155" y="263693"/>
                    <a:pt x="2319084" y="263693"/>
                  </a:cubicBezTo>
                  <a:close/>
                  <a:moveTo>
                    <a:pt x="1680926" y="263693"/>
                  </a:moveTo>
                  <a:cubicBezTo>
                    <a:pt x="1638855" y="263693"/>
                    <a:pt x="1633756" y="263853"/>
                    <a:pt x="1617023" y="264650"/>
                  </a:cubicBezTo>
                  <a:cubicBezTo>
                    <a:pt x="1601724" y="265446"/>
                    <a:pt x="1593438" y="267996"/>
                    <a:pt x="1587700" y="270068"/>
                  </a:cubicBezTo>
                  <a:cubicBezTo>
                    <a:pt x="1581007" y="272617"/>
                    <a:pt x="1574792" y="276601"/>
                    <a:pt x="1569693" y="281860"/>
                  </a:cubicBezTo>
                  <a:cubicBezTo>
                    <a:pt x="1564434" y="287119"/>
                    <a:pt x="1560450" y="293175"/>
                    <a:pt x="1557900" y="300028"/>
                  </a:cubicBezTo>
                  <a:cubicBezTo>
                    <a:pt x="1555669" y="305605"/>
                    <a:pt x="1553119" y="314051"/>
                    <a:pt x="1552482" y="329350"/>
                  </a:cubicBezTo>
                  <a:cubicBezTo>
                    <a:pt x="1551685" y="345923"/>
                    <a:pt x="1551526" y="351023"/>
                    <a:pt x="1551526" y="393094"/>
                  </a:cubicBezTo>
                  <a:cubicBezTo>
                    <a:pt x="1551526" y="435165"/>
                    <a:pt x="1551685" y="440264"/>
                    <a:pt x="1552482" y="456838"/>
                  </a:cubicBezTo>
                  <a:cubicBezTo>
                    <a:pt x="1553119" y="472296"/>
                    <a:pt x="1555669" y="480583"/>
                    <a:pt x="1557900" y="486160"/>
                  </a:cubicBezTo>
                  <a:cubicBezTo>
                    <a:pt x="1560450" y="493013"/>
                    <a:pt x="1564434" y="499228"/>
                    <a:pt x="1569693" y="504327"/>
                  </a:cubicBezTo>
                  <a:cubicBezTo>
                    <a:pt x="1574792" y="509586"/>
                    <a:pt x="1581007" y="513571"/>
                    <a:pt x="1587700" y="516120"/>
                  </a:cubicBezTo>
                  <a:cubicBezTo>
                    <a:pt x="1593438" y="518351"/>
                    <a:pt x="1601724" y="520901"/>
                    <a:pt x="1617023" y="521538"/>
                  </a:cubicBezTo>
                  <a:cubicBezTo>
                    <a:pt x="1633756" y="522335"/>
                    <a:pt x="1638696" y="522495"/>
                    <a:pt x="1680926" y="522495"/>
                  </a:cubicBezTo>
                  <a:cubicBezTo>
                    <a:pt x="1722997" y="522495"/>
                    <a:pt x="1727937" y="522335"/>
                    <a:pt x="1744670" y="521538"/>
                  </a:cubicBezTo>
                  <a:cubicBezTo>
                    <a:pt x="1759969" y="520901"/>
                    <a:pt x="1768415" y="518351"/>
                    <a:pt x="1773992" y="516120"/>
                  </a:cubicBezTo>
                  <a:cubicBezTo>
                    <a:pt x="1787697" y="510861"/>
                    <a:pt x="1798534" y="500025"/>
                    <a:pt x="1803952" y="486160"/>
                  </a:cubicBezTo>
                  <a:cubicBezTo>
                    <a:pt x="1806024" y="480583"/>
                    <a:pt x="1808573" y="472296"/>
                    <a:pt x="1809211" y="456838"/>
                  </a:cubicBezTo>
                  <a:cubicBezTo>
                    <a:pt x="1810008" y="440264"/>
                    <a:pt x="1810327" y="435165"/>
                    <a:pt x="1810327" y="393094"/>
                  </a:cubicBezTo>
                  <a:cubicBezTo>
                    <a:pt x="1810327" y="351023"/>
                    <a:pt x="1810008" y="345923"/>
                    <a:pt x="1809211" y="329350"/>
                  </a:cubicBezTo>
                  <a:cubicBezTo>
                    <a:pt x="1808573" y="314051"/>
                    <a:pt x="1806024" y="305605"/>
                    <a:pt x="1803952" y="300028"/>
                  </a:cubicBezTo>
                  <a:cubicBezTo>
                    <a:pt x="1801402" y="293175"/>
                    <a:pt x="1797259" y="287119"/>
                    <a:pt x="1792160" y="281860"/>
                  </a:cubicBezTo>
                  <a:cubicBezTo>
                    <a:pt x="1786901" y="276601"/>
                    <a:pt x="1780845" y="272617"/>
                    <a:pt x="1773992" y="270068"/>
                  </a:cubicBezTo>
                  <a:cubicBezTo>
                    <a:pt x="1768415" y="267996"/>
                    <a:pt x="1759969" y="265446"/>
                    <a:pt x="1744670" y="264650"/>
                  </a:cubicBezTo>
                  <a:cubicBezTo>
                    <a:pt x="1727937" y="263853"/>
                    <a:pt x="1722997" y="263693"/>
                    <a:pt x="1680926" y="263693"/>
                  </a:cubicBezTo>
                  <a:close/>
                  <a:moveTo>
                    <a:pt x="1042627" y="263693"/>
                  </a:moveTo>
                  <a:cubicBezTo>
                    <a:pt x="1000556" y="263693"/>
                    <a:pt x="995457" y="263853"/>
                    <a:pt x="978724" y="264650"/>
                  </a:cubicBezTo>
                  <a:cubicBezTo>
                    <a:pt x="963425" y="265446"/>
                    <a:pt x="955139" y="267996"/>
                    <a:pt x="949401" y="270068"/>
                  </a:cubicBezTo>
                  <a:cubicBezTo>
                    <a:pt x="942708" y="272617"/>
                    <a:pt x="936493" y="276601"/>
                    <a:pt x="931394" y="281860"/>
                  </a:cubicBezTo>
                  <a:cubicBezTo>
                    <a:pt x="926135" y="287119"/>
                    <a:pt x="922151" y="293175"/>
                    <a:pt x="919601" y="300028"/>
                  </a:cubicBezTo>
                  <a:cubicBezTo>
                    <a:pt x="917370" y="305605"/>
                    <a:pt x="914820" y="314051"/>
                    <a:pt x="914183" y="329350"/>
                  </a:cubicBezTo>
                  <a:cubicBezTo>
                    <a:pt x="913386" y="345923"/>
                    <a:pt x="913227" y="351023"/>
                    <a:pt x="913227" y="393094"/>
                  </a:cubicBezTo>
                  <a:cubicBezTo>
                    <a:pt x="913227" y="435165"/>
                    <a:pt x="913386" y="440264"/>
                    <a:pt x="914183" y="456838"/>
                  </a:cubicBezTo>
                  <a:cubicBezTo>
                    <a:pt x="914820" y="472296"/>
                    <a:pt x="917370" y="480583"/>
                    <a:pt x="919601" y="486160"/>
                  </a:cubicBezTo>
                  <a:cubicBezTo>
                    <a:pt x="922151" y="493013"/>
                    <a:pt x="926135" y="499228"/>
                    <a:pt x="931394" y="504327"/>
                  </a:cubicBezTo>
                  <a:cubicBezTo>
                    <a:pt x="936493" y="509586"/>
                    <a:pt x="942708" y="513571"/>
                    <a:pt x="949401" y="516120"/>
                  </a:cubicBezTo>
                  <a:cubicBezTo>
                    <a:pt x="955139" y="518351"/>
                    <a:pt x="963425" y="520901"/>
                    <a:pt x="978724" y="521538"/>
                  </a:cubicBezTo>
                  <a:cubicBezTo>
                    <a:pt x="995457" y="522335"/>
                    <a:pt x="1000397" y="522495"/>
                    <a:pt x="1042627" y="522495"/>
                  </a:cubicBezTo>
                  <a:cubicBezTo>
                    <a:pt x="1084698" y="522495"/>
                    <a:pt x="1089638" y="522335"/>
                    <a:pt x="1106371" y="521538"/>
                  </a:cubicBezTo>
                  <a:cubicBezTo>
                    <a:pt x="1121670" y="520901"/>
                    <a:pt x="1130116" y="518351"/>
                    <a:pt x="1135693" y="516120"/>
                  </a:cubicBezTo>
                  <a:cubicBezTo>
                    <a:pt x="1149398" y="510861"/>
                    <a:pt x="1160235" y="500025"/>
                    <a:pt x="1165653" y="486160"/>
                  </a:cubicBezTo>
                  <a:cubicBezTo>
                    <a:pt x="1167725" y="480583"/>
                    <a:pt x="1170274" y="472296"/>
                    <a:pt x="1170912" y="456838"/>
                  </a:cubicBezTo>
                  <a:cubicBezTo>
                    <a:pt x="1171709" y="440264"/>
                    <a:pt x="1172028" y="435165"/>
                    <a:pt x="1172028" y="393094"/>
                  </a:cubicBezTo>
                  <a:cubicBezTo>
                    <a:pt x="1172028" y="351023"/>
                    <a:pt x="1171709" y="345923"/>
                    <a:pt x="1170912" y="329350"/>
                  </a:cubicBezTo>
                  <a:cubicBezTo>
                    <a:pt x="1170274" y="314051"/>
                    <a:pt x="1167725" y="305605"/>
                    <a:pt x="1165653" y="300028"/>
                  </a:cubicBezTo>
                  <a:cubicBezTo>
                    <a:pt x="1163103" y="293175"/>
                    <a:pt x="1158960" y="287119"/>
                    <a:pt x="1153861" y="281860"/>
                  </a:cubicBezTo>
                  <a:cubicBezTo>
                    <a:pt x="1148602" y="276601"/>
                    <a:pt x="1142546" y="272617"/>
                    <a:pt x="1135693" y="270068"/>
                  </a:cubicBezTo>
                  <a:cubicBezTo>
                    <a:pt x="1130116" y="267996"/>
                    <a:pt x="1121670" y="265446"/>
                    <a:pt x="1106371" y="264650"/>
                  </a:cubicBezTo>
                  <a:cubicBezTo>
                    <a:pt x="1089638" y="263853"/>
                    <a:pt x="1084698" y="263693"/>
                    <a:pt x="1042627" y="263693"/>
                  </a:cubicBezTo>
                  <a:close/>
                  <a:moveTo>
                    <a:pt x="398594" y="263693"/>
                  </a:moveTo>
                  <a:cubicBezTo>
                    <a:pt x="356523" y="263693"/>
                    <a:pt x="351423" y="263853"/>
                    <a:pt x="334691" y="264650"/>
                  </a:cubicBezTo>
                  <a:cubicBezTo>
                    <a:pt x="319392" y="265446"/>
                    <a:pt x="311106" y="267996"/>
                    <a:pt x="305369" y="270068"/>
                  </a:cubicBezTo>
                  <a:cubicBezTo>
                    <a:pt x="298676" y="272617"/>
                    <a:pt x="292460" y="276601"/>
                    <a:pt x="287361" y="281860"/>
                  </a:cubicBezTo>
                  <a:cubicBezTo>
                    <a:pt x="282102" y="287119"/>
                    <a:pt x="278118" y="293175"/>
                    <a:pt x="275568" y="300028"/>
                  </a:cubicBezTo>
                  <a:cubicBezTo>
                    <a:pt x="273337" y="305605"/>
                    <a:pt x="270787" y="314051"/>
                    <a:pt x="270150" y="329350"/>
                  </a:cubicBezTo>
                  <a:cubicBezTo>
                    <a:pt x="269353" y="345923"/>
                    <a:pt x="269194" y="351023"/>
                    <a:pt x="269194" y="393094"/>
                  </a:cubicBezTo>
                  <a:cubicBezTo>
                    <a:pt x="269194" y="435165"/>
                    <a:pt x="269353" y="440264"/>
                    <a:pt x="270150" y="456838"/>
                  </a:cubicBezTo>
                  <a:cubicBezTo>
                    <a:pt x="270787" y="472296"/>
                    <a:pt x="273337" y="480583"/>
                    <a:pt x="275568" y="486160"/>
                  </a:cubicBezTo>
                  <a:cubicBezTo>
                    <a:pt x="278118" y="493013"/>
                    <a:pt x="282102" y="499228"/>
                    <a:pt x="287361" y="504327"/>
                  </a:cubicBezTo>
                  <a:cubicBezTo>
                    <a:pt x="292460" y="509586"/>
                    <a:pt x="298676" y="513571"/>
                    <a:pt x="305369" y="516120"/>
                  </a:cubicBezTo>
                  <a:cubicBezTo>
                    <a:pt x="311106" y="518351"/>
                    <a:pt x="319392" y="520901"/>
                    <a:pt x="334691" y="521538"/>
                  </a:cubicBezTo>
                  <a:cubicBezTo>
                    <a:pt x="351423" y="522335"/>
                    <a:pt x="356364" y="522495"/>
                    <a:pt x="398594" y="522495"/>
                  </a:cubicBezTo>
                  <a:cubicBezTo>
                    <a:pt x="440665" y="522495"/>
                    <a:pt x="445605" y="522335"/>
                    <a:pt x="462338" y="521538"/>
                  </a:cubicBezTo>
                  <a:cubicBezTo>
                    <a:pt x="477637" y="520901"/>
                    <a:pt x="486083" y="518351"/>
                    <a:pt x="491660" y="516120"/>
                  </a:cubicBezTo>
                  <a:cubicBezTo>
                    <a:pt x="505365" y="510861"/>
                    <a:pt x="516202" y="500025"/>
                    <a:pt x="521620" y="486160"/>
                  </a:cubicBezTo>
                  <a:cubicBezTo>
                    <a:pt x="523692" y="480583"/>
                    <a:pt x="526241" y="472296"/>
                    <a:pt x="526879" y="456838"/>
                  </a:cubicBezTo>
                  <a:cubicBezTo>
                    <a:pt x="527676" y="440264"/>
                    <a:pt x="527995" y="435165"/>
                    <a:pt x="527995" y="393094"/>
                  </a:cubicBezTo>
                  <a:cubicBezTo>
                    <a:pt x="527995" y="351023"/>
                    <a:pt x="527676" y="345923"/>
                    <a:pt x="526879" y="329350"/>
                  </a:cubicBezTo>
                  <a:cubicBezTo>
                    <a:pt x="526241" y="314051"/>
                    <a:pt x="523692" y="305605"/>
                    <a:pt x="521620" y="300028"/>
                  </a:cubicBezTo>
                  <a:cubicBezTo>
                    <a:pt x="519070" y="293175"/>
                    <a:pt x="514927" y="287119"/>
                    <a:pt x="509828" y="281860"/>
                  </a:cubicBezTo>
                  <a:cubicBezTo>
                    <a:pt x="504569" y="276601"/>
                    <a:pt x="498513" y="272617"/>
                    <a:pt x="491660" y="270068"/>
                  </a:cubicBezTo>
                  <a:cubicBezTo>
                    <a:pt x="486083" y="267996"/>
                    <a:pt x="477637" y="265446"/>
                    <a:pt x="462338" y="264650"/>
                  </a:cubicBezTo>
                  <a:cubicBezTo>
                    <a:pt x="445605" y="263853"/>
                    <a:pt x="440665" y="263693"/>
                    <a:pt x="398594" y="263693"/>
                  </a:cubicBezTo>
                  <a:close/>
                  <a:moveTo>
                    <a:pt x="2956971" y="235216"/>
                  </a:moveTo>
                  <a:cubicBezTo>
                    <a:pt x="2999761" y="235216"/>
                    <a:pt x="3005011" y="235534"/>
                    <a:pt x="3021872" y="236171"/>
                  </a:cubicBezTo>
                  <a:cubicBezTo>
                    <a:pt x="3038575" y="236966"/>
                    <a:pt x="3050028" y="239512"/>
                    <a:pt x="3060050" y="243490"/>
                  </a:cubicBezTo>
                  <a:cubicBezTo>
                    <a:pt x="3070549" y="247309"/>
                    <a:pt x="3080093" y="253674"/>
                    <a:pt x="3088046" y="261630"/>
                  </a:cubicBezTo>
                  <a:cubicBezTo>
                    <a:pt x="3096000" y="269586"/>
                    <a:pt x="3102204" y="279133"/>
                    <a:pt x="3106180" y="289475"/>
                  </a:cubicBezTo>
                  <a:cubicBezTo>
                    <a:pt x="3109998" y="299500"/>
                    <a:pt x="3112703" y="311116"/>
                    <a:pt x="3113498" y="327823"/>
                  </a:cubicBezTo>
                  <a:cubicBezTo>
                    <a:pt x="3114293" y="344689"/>
                    <a:pt x="3114293" y="350099"/>
                    <a:pt x="3114293" y="392743"/>
                  </a:cubicBezTo>
                  <a:cubicBezTo>
                    <a:pt x="3114293" y="435546"/>
                    <a:pt x="3114293" y="440956"/>
                    <a:pt x="3113498" y="457663"/>
                  </a:cubicBezTo>
                  <a:cubicBezTo>
                    <a:pt x="3112703" y="474530"/>
                    <a:pt x="3109998" y="485827"/>
                    <a:pt x="3106180" y="496011"/>
                  </a:cubicBezTo>
                  <a:cubicBezTo>
                    <a:pt x="3097909" y="517174"/>
                    <a:pt x="3081207" y="533881"/>
                    <a:pt x="3060050" y="541996"/>
                  </a:cubicBezTo>
                  <a:cubicBezTo>
                    <a:pt x="3050028" y="545974"/>
                    <a:pt x="3038575" y="548679"/>
                    <a:pt x="3021872" y="549316"/>
                  </a:cubicBezTo>
                  <a:cubicBezTo>
                    <a:pt x="3005011" y="550111"/>
                    <a:pt x="2999761" y="550270"/>
                    <a:pt x="2956971" y="550270"/>
                  </a:cubicBezTo>
                  <a:cubicBezTo>
                    <a:pt x="2914181" y="550270"/>
                    <a:pt x="2908772" y="550111"/>
                    <a:pt x="2892070" y="549316"/>
                  </a:cubicBezTo>
                  <a:cubicBezTo>
                    <a:pt x="2875208" y="548679"/>
                    <a:pt x="2863754" y="545974"/>
                    <a:pt x="2853892" y="541996"/>
                  </a:cubicBezTo>
                  <a:cubicBezTo>
                    <a:pt x="2843234" y="538018"/>
                    <a:pt x="2833690" y="531972"/>
                    <a:pt x="2825895" y="523857"/>
                  </a:cubicBezTo>
                  <a:cubicBezTo>
                    <a:pt x="2817782" y="516060"/>
                    <a:pt x="2811738" y="506513"/>
                    <a:pt x="2807761" y="496011"/>
                  </a:cubicBezTo>
                  <a:cubicBezTo>
                    <a:pt x="2803784" y="485827"/>
                    <a:pt x="2801080" y="474530"/>
                    <a:pt x="2800284" y="457663"/>
                  </a:cubicBezTo>
                  <a:cubicBezTo>
                    <a:pt x="2799648" y="440956"/>
                    <a:pt x="2799489" y="435546"/>
                    <a:pt x="2799489" y="392743"/>
                  </a:cubicBezTo>
                  <a:cubicBezTo>
                    <a:pt x="2799489" y="350099"/>
                    <a:pt x="2799648" y="344689"/>
                    <a:pt x="2800284" y="327823"/>
                  </a:cubicBezTo>
                  <a:cubicBezTo>
                    <a:pt x="2801080" y="311116"/>
                    <a:pt x="2803784" y="299500"/>
                    <a:pt x="2807602" y="289475"/>
                  </a:cubicBezTo>
                  <a:cubicBezTo>
                    <a:pt x="2811738" y="279133"/>
                    <a:pt x="2817782" y="269586"/>
                    <a:pt x="2825895" y="261630"/>
                  </a:cubicBezTo>
                  <a:cubicBezTo>
                    <a:pt x="2833690" y="253674"/>
                    <a:pt x="2843234" y="247309"/>
                    <a:pt x="2853733" y="243490"/>
                  </a:cubicBezTo>
                  <a:cubicBezTo>
                    <a:pt x="2863754" y="239512"/>
                    <a:pt x="2875208" y="236966"/>
                    <a:pt x="2892070" y="236171"/>
                  </a:cubicBezTo>
                  <a:cubicBezTo>
                    <a:pt x="2908772" y="235534"/>
                    <a:pt x="2914181" y="235216"/>
                    <a:pt x="2956971" y="235216"/>
                  </a:cubicBezTo>
                  <a:close/>
                  <a:moveTo>
                    <a:pt x="2318813" y="235216"/>
                  </a:moveTo>
                  <a:cubicBezTo>
                    <a:pt x="2361603" y="235216"/>
                    <a:pt x="2366852" y="235534"/>
                    <a:pt x="2383714" y="236171"/>
                  </a:cubicBezTo>
                  <a:cubicBezTo>
                    <a:pt x="2400417" y="236966"/>
                    <a:pt x="2411870" y="239512"/>
                    <a:pt x="2421892" y="243490"/>
                  </a:cubicBezTo>
                  <a:cubicBezTo>
                    <a:pt x="2432390" y="247309"/>
                    <a:pt x="2441935" y="253674"/>
                    <a:pt x="2449888" y="261630"/>
                  </a:cubicBezTo>
                  <a:cubicBezTo>
                    <a:pt x="2457842" y="269586"/>
                    <a:pt x="2464046" y="279133"/>
                    <a:pt x="2468022" y="289475"/>
                  </a:cubicBezTo>
                  <a:cubicBezTo>
                    <a:pt x="2471840" y="299500"/>
                    <a:pt x="2474545" y="311116"/>
                    <a:pt x="2475340" y="327823"/>
                  </a:cubicBezTo>
                  <a:cubicBezTo>
                    <a:pt x="2476135" y="344689"/>
                    <a:pt x="2476135" y="350099"/>
                    <a:pt x="2476135" y="392743"/>
                  </a:cubicBezTo>
                  <a:cubicBezTo>
                    <a:pt x="2476135" y="435546"/>
                    <a:pt x="2476135" y="440956"/>
                    <a:pt x="2475340" y="457663"/>
                  </a:cubicBezTo>
                  <a:cubicBezTo>
                    <a:pt x="2474545" y="474530"/>
                    <a:pt x="2471840" y="485827"/>
                    <a:pt x="2468022" y="496011"/>
                  </a:cubicBezTo>
                  <a:cubicBezTo>
                    <a:pt x="2459751" y="517174"/>
                    <a:pt x="2443048" y="533881"/>
                    <a:pt x="2421892" y="541996"/>
                  </a:cubicBezTo>
                  <a:cubicBezTo>
                    <a:pt x="2411870" y="545974"/>
                    <a:pt x="2400417" y="548679"/>
                    <a:pt x="2383714" y="549316"/>
                  </a:cubicBezTo>
                  <a:cubicBezTo>
                    <a:pt x="2366852" y="550111"/>
                    <a:pt x="2361603" y="550270"/>
                    <a:pt x="2318813" y="550270"/>
                  </a:cubicBezTo>
                  <a:cubicBezTo>
                    <a:pt x="2276023" y="550270"/>
                    <a:pt x="2270614" y="550111"/>
                    <a:pt x="2253911" y="549316"/>
                  </a:cubicBezTo>
                  <a:cubicBezTo>
                    <a:pt x="2237050" y="548679"/>
                    <a:pt x="2225596" y="545974"/>
                    <a:pt x="2215734" y="541996"/>
                  </a:cubicBezTo>
                  <a:cubicBezTo>
                    <a:pt x="2205076" y="538018"/>
                    <a:pt x="2195532" y="531972"/>
                    <a:pt x="2187737" y="523857"/>
                  </a:cubicBezTo>
                  <a:cubicBezTo>
                    <a:pt x="2179624" y="516060"/>
                    <a:pt x="2173579" y="506513"/>
                    <a:pt x="2169603" y="496011"/>
                  </a:cubicBezTo>
                  <a:cubicBezTo>
                    <a:pt x="2165626" y="485827"/>
                    <a:pt x="2162922" y="474530"/>
                    <a:pt x="2162126" y="457663"/>
                  </a:cubicBezTo>
                  <a:cubicBezTo>
                    <a:pt x="2161490" y="440956"/>
                    <a:pt x="2161331" y="435546"/>
                    <a:pt x="2161331" y="392743"/>
                  </a:cubicBezTo>
                  <a:cubicBezTo>
                    <a:pt x="2161331" y="350099"/>
                    <a:pt x="2161490" y="344689"/>
                    <a:pt x="2162126" y="327823"/>
                  </a:cubicBezTo>
                  <a:cubicBezTo>
                    <a:pt x="2162922" y="311116"/>
                    <a:pt x="2165626" y="299500"/>
                    <a:pt x="2169444" y="289475"/>
                  </a:cubicBezTo>
                  <a:cubicBezTo>
                    <a:pt x="2173579" y="279133"/>
                    <a:pt x="2179624" y="269586"/>
                    <a:pt x="2187737" y="261630"/>
                  </a:cubicBezTo>
                  <a:cubicBezTo>
                    <a:pt x="2195532" y="253674"/>
                    <a:pt x="2205076" y="247309"/>
                    <a:pt x="2215575" y="243490"/>
                  </a:cubicBezTo>
                  <a:cubicBezTo>
                    <a:pt x="2225596" y="239512"/>
                    <a:pt x="2237050" y="236966"/>
                    <a:pt x="2253911" y="236171"/>
                  </a:cubicBezTo>
                  <a:cubicBezTo>
                    <a:pt x="2270614" y="235534"/>
                    <a:pt x="2276023" y="235216"/>
                    <a:pt x="2318813" y="235216"/>
                  </a:cubicBezTo>
                  <a:close/>
                  <a:moveTo>
                    <a:pt x="1680655" y="235216"/>
                  </a:moveTo>
                  <a:cubicBezTo>
                    <a:pt x="1723445" y="235216"/>
                    <a:pt x="1728694" y="235534"/>
                    <a:pt x="1745556" y="236171"/>
                  </a:cubicBezTo>
                  <a:cubicBezTo>
                    <a:pt x="1762259" y="236966"/>
                    <a:pt x="1773712" y="239512"/>
                    <a:pt x="1783734" y="243490"/>
                  </a:cubicBezTo>
                  <a:cubicBezTo>
                    <a:pt x="1794232" y="247309"/>
                    <a:pt x="1803777" y="253674"/>
                    <a:pt x="1811730" y="261630"/>
                  </a:cubicBezTo>
                  <a:cubicBezTo>
                    <a:pt x="1819684" y="269586"/>
                    <a:pt x="1825888" y="279133"/>
                    <a:pt x="1829864" y="289475"/>
                  </a:cubicBezTo>
                  <a:cubicBezTo>
                    <a:pt x="1833682" y="299500"/>
                    <a:pt x="1836387" y="311116"/>
                    <a:pt x="1837182" y="327823"/>
                  </a:cubicBezTo>
                  <a:cubicBezTo>
                    <a:pt x="1837977" y="344689"/>
                    <a:pt x="1837977" y="350099"/>
                    <a:pt x="1837977" y="392743"/>
                  </a:cubicBezTo>
                  <a:cubicBezTo>
                    <a:pt x="1837977" y="435546"/>
                    <a:pt x="1837977" y="440956"/>
                    <a:pt x="1837182" y="457663"/>
                  </a:cubicBezTo>
                  <a:cubicBezTo>
                    <a:pt x="1836387" y="474530"/>
                    <a:pt x="1833682" y="485827"/>
                    <a:pt x="1829864" y="496011"/>
                  </a:cubicBezTo>
                  <a:cubicBezTo>
                    <a:pt x="1821593" y="517174"/>
                    <a:pt x="1804890" y="533881"/>
                    <a:pt x="1783734" y="541996"/>
                  </a:cubicBezTo>
                  <a:cubicBezTo>
                    <a:pt x="1773712" y="545974"/>
                    <a:pt x="1762259" y="548679"/>
                    <a:pt x="1745556" y="549316"/>
                  </a:cubicBezTo>
                  <a:cubicBezTo>
                    <a:pt x="1728694" y="550111"/>
                    <a:pt x="1723445" y="550270"/>
                    <a:pt x="1680655" y="550270"/>
                  </a:cubicBezTo>
                  <a:cubicBezTo>
                    <a:pt x="1637865" y="550270"/>
                    <a:pt x="1632456" y="550111"/>
                    <a:pt x="1615753" y="549316"/>
                  </a:cubicBezTo>
                  <a:cubicBezTo>
                    <a:pt x="1598892" y="548679"/>
                    <a:pt x="1587438" y="545974"/>
                    <a:pt x="1577576" y="541996"/>
                  </a:cubicBezTo>
                  <a:cubicBezTo>
                    <a:pt x="1566918" y="538018"/>
                    <a:pt x="1557374" y="531972"/>
                    <a:pt x="1549579" y="523857"/>
                  </a:cubicBezTo>
                  <a:cubicBezTo>
                    <a:pt x="1541466" y="516060"/>
                    <a:pt x="1535421" y="506513"/>
                    <a:pt x="1531445" y="496011"/>
                  </a:cubicBezTo>
                  <a:cubicBezTo>
                    <a:pt x="1527468" y="485827"/>
                    <a:pt x="1524764" y="474530"/>
                    <a:pt x="1523968" y="457663"/>
                  </a:cubicBezTo>
                  <a:cubicBezTo>
                    <a:pt x="1523332" y="440956"/>
                    <a:pt x="1523173" y="435546"/>
                    <a:pt x="1523173" y="392743"/>
                  </a:cubicBezTo>
                  <a:cubicBezTo>
                    <a:pt x="1523173" y="350099"/>
                    <a:pt x="1523332" y="344689"/>
                    <a:pt x="1523968" y="327823"/>
                  </a:cubicBezTo>
                  <a:cubicBezTo>
                    <a:pt x="1524764" y="311116"/>
                    <a:pt x="1527468" y="299500"/>
                    <a:pt x="1531286" y="289475"/>
                  </a:cubicBezTo>
                  <a:cubicBezTo>
                    <a:pt x="1535421" y="279133"/>
                    <a:pt x="1541466" y="269586"/>
                    <a:pt x="1549579" y="261630"/>
                  </a:cubicBezTo>
                  <a:cubicBezTo>
                    <a:pt x="1557374" y="253674"/>
                    <a:pt x="1566918" y="247309"/>
                    <a:pt x="1577417" y="243490"/>
                  </a:cubicBezTo>
                  <a:cubicBezTo>
                    <a:pt x="1587438" y="239512"/>
                    <a:pt x="1598892" y="236966"/>
                    <a:pt x="1615753" y="236171"/>
                  </a:cubicBezTo>
                  <a:cubicBezTo>
                    <a:pt x="1632456" y="235534"/>
                    <a:pt x="1637865" y="235216"/>
                    <a:pt x="1680655" y="235216"/>
                  </a:cubicBezTo>
                  <a:close/>
                  <a:moveTo>
                    <a:pt x="1042356" y="235216"/>
                  </a:moveTo>
                  <a:cubicBezTo>
                    <a:pt x="1085146" y="235216"/>
                    <a:pt x="1090395" y="235534"/>
                    <a:pt x="1107257" y="236171"/>
                  </a:cubicBezTo>
                  <a:cubicBezTo>
                    <a:pt x="1123960" y="236966"/>
                    <a:pt x="1135413" y="239512"/>
                    <a:pt x="1145435" y="243490"/>
                  </a:cubicBezTo>
                  <a:cubicBezTo>
                    <a:pt x="1155933" y="247309"/>
                    <a:pt x="1165478" y="253674"/>
                    <a:pt x="1173431" y="261630"/>
                  </a:cubicBezTo>
                  <a:cubicBezTo>
                    <a:pt x="1181385" y="269586"/>
                    <a:pt x="1187589" y="279133"/>
                    <a:pt x="1191565" y="289475"/>
                  </a:cubicBezTo>
                  <a:cubicBezTo>
                    <a:pt x="1195383" y="299500"/>
                    <a:pt x="1198088" y="311116"/>
                    <a:pt x="1198883" y="327823"/>
                  </a:cubicBezTo>
                  <a:cubicBezTo>
                    <a:pt x="1199678" y="344689"/>
                    <a:pt x="1199678" y="350099"/>
                    <a:pt x="1199678" y="392743"/>
                  </a:cubicBezTo>
                  <a:cubicBezTo>
                    <a:pt x="1199678" y="435546"/>
                    <a:pt x="1199678" y="440956"/>
                    <a:pt x="1198883" y="457663"/>
                  </a:cubicBezTo>
                  <a:cubicBezTo>
                    <a:pt x="1198088" y="474530"/>
                    <a:pt x="1195383" y="485827"/>
                    <a:pt x="1191565" y="496011"/>
                  </a:cubicBezTo>
                  <a:cubicBezTo>
                    <a:pt x="1183294" y="517174"/>
                    <a:pt x="1166591" y="533881"/>
                    <a:pt x="1145435" y="541996"/>
                  </a:cubicBezTo>
                  <a:cubicBezTo>
                    <a:pt x="1135413" y="545974"/>
                    <a:pt x="1123960" y="548679"/>
                    <a:pt x="1107257" y="549316"/>
                  </a:cubicBezTo>
                  <a:cubicBezTo>
                    <a:pt x="1090395" y="550111"/>
                    <a:pt x="1085146" y="550270"/>
                    <a:pt x="1042356" y="550270"/>
                  </a:cubicBezTo>
                  <a:cubicBezTo>
                    <a:pt x="999566" y="550270"/>
                    <a:pt x="994157" y="550111"/>
                    <a:pt x="977454" y="549316"/>
                  </a:cubicBezTo>
                  <a:cubicBezTo>
                    <a:pt x="960593" y="548679"/>
                    <a:pt x="949139" y="545974"/>
                    <a:pt x="939277" y="541996"/>
                  </a:cubicBezTo>
                  <a:cubicBezTo>
                    <a:pt x="928619" y="538018"/>
                    <a:pt x="919075" y="531972"/>
                    <a:pt x="911280" y="523857"/>
                  </a:cubicBezTo>
                  <a:cubicBezTo>
                    <a:pt x="903167" y="516060"/>
                    <a:pt x="897122" y="506513"/>
                    <a:pt x="893146" y="496011"/>
                  </a:cubicBezTo>
                  <a:cubicBezTo>
                    <a:pt x="889169" y="485827"/>
                    <a:pt x="886465" y="474530"/>
                    <a:pt x="885669" y="457663"/>
                  </a:cubicBezTo>
                  <a:cubicBezTo>
                    <a:pt x="885033" y="440956"/>
                    <a:pt x="884874" y="435546"/>
                    <a:pt x="884874" y="392743"/>
                  </a:cubicBezTo>
                  <a:cubicBezTo>
                    <a:pt x="884874" y="350099"/>
                    <a:pt x="885033" y="344689"/>
                    <a:pt x="885669" y="327823"/>
                  </a:cubicBezTo>
                  <a:cubicBezTo>
                    <a:pt x="886465" y="311116"/>
                    <a:pt x="889169" y="299500"/>
                    <a:pt x="892987" y="289475"/>
                  </a:cubicBezTo>
                  <a:cubicBezTo>
                    <a:pt x="897122" y="279133"/>
                    <a:pt x="903167" y="269586"/>
                    <a:pt x="911280" y="261630"/>
                  </a:cubicBezTo>
                  <a:cubicBezTo>
                    <a:pt x="919075" y="253674"/>
                    <a:pt x="928619" y="247309"/>
                    <a:pt x="939118" y="243490"/>
                  </a:cubicBezTo>
                  <a:cubicBezTo>
                    <a:pt x="949139" y="239512"/>
                    <a:pt x="960593" y="236966"/>
                    <a:pt x="977454" y="236171"/>
                  </a:cubicBezTo>
                  <a:cubicBezTo>
                    <a:pt x="994157" y="235534"/>
                    <a:pt x="999566" y="235216"/>
                    <a:pt x="1042356" y="235216"/>
                  </a:cubicBezTo>
                  <a:close/>
                  <a:moveTo>
                    <a:pt x="398323" y="235216"/>
                  </a:moveTo>
                  <a:cubicBezTo>
                    <a:pt x="441113" y="235216"/>
                    <a:pt x="446362" y="235534"/>
                    <a:pt x="463224" y="236171"/>
                  </a:cubicBezTo>
                  <a:cubicBezTo>
                    <a:pt x="479927" y="236966"/>
                    <a:pt x="491380" y="239512"/>
                    <a:pt x="501402" y="243490"/>
                  </a:cubicBezTo>
                  <a:cubicBezTo>
                    <a:pt x="511900" y="247309"/>
                    <a:pt x="521445" y="253674"/>
                    <a:pt x="529398" y="261630"/>
                  </a:cubicBezTo>
                  <a:cubicBezTo>
                    <a:pt x="537352" y="269586"/>
                    <a:pt x="543556" y="279133"/>
                    <a:pt x="547532" y="289475"/>
                  </a:cubicBezTo>
                  <a:cubicBezTo>
                    <a:pt x="551350" y="299500"/>
                    <a:pt x="554055" y="311116"/>
                    <a:pt x="554850" y="327823"/>
                  </a:cubicBezTo>
                  <a:cubicBezTo>
                    <a:pt x="555645" y="344689"/>
                    <a:pt x="555645" y="350099"/>
                    <a:pt x="555645" y="392743"/>
                  </a:cubicBezTo>
                  <a:cubicBezTo>
                    <a:pt x="555645" y="435546"/>
                    <a:pt x="555645" y="440956"/>
                    <a:pt x="554850" y="457663"/>
                  </a:cubicBezTo>
                  <a:cubicBezTo>
                    <a:pt x="554055" y="474530"/>
                    <a:pt x="551350" y="485827"/>
                    <a:pt x="547532" y="496011"/>
                  </a:cubicBezTo>
                  <a:cubicBezTo>
                    <a:pt x="539261" y="517174"/>
                    <a:pt x="522558" y="533881"/>
                    <a:pt x="501402" y="541996"/>
                  </a:cubicBezTo>
                  <a:cubicBezTo>
                    <a:pt x="491380" y="545974"/>
                    <a:pt x="479927" y="548679"/>
                    <a:pt x="463224" y="549316"/>
                  </a:cubicBezTo>
                  <a:cubicBezTo>
                    <a:pt x="446362" y="550111"/>
                    <a:pt x="441113" y="550270"/>
                    <a:pt x="398323" y="550270"/>
                  </a:cubicBezTo>
                  <a:cubicBezTo>
                    <a:pt x="355533" y="550270"/>
                    <a:pt x="350124" y="550111"/>
                    <a:pt x="333422" y="549316"/>
                  </a:cubicBezTo>
                  <a:cubicBezTo>
                    <a:pt x="316559" y="548679"/>
                    <a:pt x="305106" y="545974"/>
                    <a:pt x="295244" y="541996"/>
                  </a:cubicBezTo>
                  <a:cubicBezTo>
                    <a:pt x="284586" y="538018"/>
                    <a:pt x="275042" y="531972"/>
                    <a:pt x="267247" y="523857"/>
                  </a:cubicBezTo>
                  <a:cubicBezTo>
                    <a:pt x="259134" y="516060"/>
                    <a:pt x="253090" y="506513"/>
                    <a:pt x="249113" y="496011"/>
                  </a:cubicBezTo>
                  <a:cubicBezTo>
                    <a:pt x="245136" y="485827"/>
                    <a:pt x="242432" y="474530"/>
                    <a:pt x="241636" y="457663"/>
                  </a:cubicBezTo>
                  <a:cubicBezTo>
                    <a:pt x="241000" y="440956"/>
                    <a:pt x="240841" y="435546"/>
                    <a:pt x="240841" y="392743"/>
                  </a:cubicBezTo>
                  <a:cubicBezTo>
                    <a:pt x="240841" y="350099"/>
                    <a:pt x="241000" y="344689"/>
                    <a:pt x="241636" y="327823"/>
                  </a:cubicBezTo>
                  <a:cubicBezTo>
                    <a:pt x="242432" y="311116"/>
                    <a:pt x="245136" y="299500"/>
                    <a:pt x="248954" y="289475"/>
                  </a:cubicBezTo>
                  <a:cubicBezTo>
                    <a:pt x="253090" y="279133"/>
                    <a:pt x="259134" y="269586"/>
                    <a:pt x="267247" y="261630"/>
                  </a:cubicBezTo>
                  <a:cubicBezTo>
                    <a:pt x="275042" y="253674"/>
                    <a:pt x="284586" y="247309"/>
                    <a:pt x="295085" y="243490"/>
                  </a:cubicBezTo>
                  <a:cubicBezTo>
                    <a:pt x="305106" y="239512"/>
                    <a:pt x="316559" y="236966"/>
                    <a:pt x="333422" y="236171"/>
                  </a:cubicBezTo>
                  <a:cubicBezTo>
                    <a:pt x="350124" y="235534"/>
                    <a:pt x="355533" y="235216"/>
                    <a:pt x="398323" y="235216"/>
                  </a:cubicBezTo>
                  <a:close/>
                  <a:moveTo>
                    <a:pt x="2956971" y="118423"/>
                  </a:moveTo>
                  <a:cubicBezTo>
                    <a:pt x="2805534" y="118423"/>
                    <a:pt x="2682571" y="241263"/>
                    <a:pt x="2682571" y="392743"/>
                  </a:cubicBezTo>
                  <a:cubicBezTo>
                    <a:pt x="2682571" y="544224"/>
                    <a:pt x="2805534" y="667063"/>
                    <a:pt x="2956971" y="667063"/>
                  </a:cubicBezTo>
                  <a:cubicBezTo>
                    <a:pt x="3108408" y="667063"/>
                    <a:pt x="3231211" y="544224"/>
                    <a:pt x="3231211" y="392743"/>
                  </a:cubicBezTo>
                  <a:cubicBezTo>
                    <a:pt x="3231211" y="241263"/>
                    <a:pt x="3108408" y="118423"/>
                    <a:pt x="2956971" y="118423"/>
                  </a:cubicBezTo>
                  <a:close/>
                  <a:moveTo>
                    <a:pt x="2318813" y="118423"/>
                  </a:moveTo>
                  <a:cubicBezTo>
                    <a:pt x="2167376" y="118423"/>
                    <a:pt x="2044413" y="241263"/>
                    <a:pt x="2044413" y="392743"/>
                  </a:cubicBezTo>
                  <a:cubicBezTo>
                    <a:pt x="2044413" y="544224"/>
                    <a:pt x="2167376" y="667063"/>
                    <a:pt x="2318813" y="667063"/>
                  </a:cubicBezTo>
                  <a:cubicBezTo>
                    <a:pt x="2470250" y="667063"/>
                    <a:pt x="2593053" y="544224"/>
                    <a:pt x="2593053" y="392743"/>
                  </a:cubicBezTo>
                  <a:cubicBezTo>
                    <a:pt x="2593053" y="241263"/>
                    <a:pt x="2470250" y="118423"/>
                    <a:pt x="2318813" y="118423"/>
                  </a:cubicBezTo>
                  <a:close/>
                  <a:moveTo>
                    <a:pt x="1680655" y="118423"/>
                  </a:moveTo>
                  <a:cubicBezTo>
                    <a:pt x="1529218" y="118423"/>
                    <a:pt x="1406255" y="241263"/>
                    <a:pt x="1406255" y="392743"/>
                  </a:cubicBezTo>
                  <a:cubicBezTo>
                    <a:pt x="1406255" y="544224"/>
                    <a:pt x="1529218" y="667063"/>
                    <a:pt x="1680655" y="667063"/>
                  </a:cubicBezTo>
                  <a:cubicBezTo>
                    <a:pt x="1832092" y="667063"/>
                    <a:pt x="1954895" y="544224"/>
                    <a:pt x="1954895" y="392743"/>
                  </a:cubicBezTo>
                  <a:cubicBezTo>
                    <a:pt x="1954895" y="241263"/>
                    <a:pt x="1832092" y="118423"/>
                    <a:pt x="1680655" y="118423"/>
                  </a:cubicBezTo>
                  <a:close/>
                  <a:moveTo>
                    <a:pt x="1042356" y="118423"/>
                  </a:moveTo>
                  <a:cubicBezTo>
                    <a:pt x="890919" y="118423"/>
                    <a:pt x="767956" y="241263"/>
                    <a:pt x="767956" y="392743"/>
                  </a:cubicBezTo>
                  <a:cubicBezTo>
                    <a:pt x="767956" y="544224"/>
                    <a:pt x="890919" y="667063"/>
                    <a:pt x="1042356" y="667063"/>
                  </a:cubicBezTo>
                  <a:cubicBezTo>
                    <a:pt x="1193793" y="667063"/>
                    <a:pt x="1316596" y="544224"/>
                    <a:pt x="1316596" y="392743"/>
                  </a:cubicBezTo>
                  <a:cubicBezTo>
                    <a:pt x="1316596" y="241263"/>
                    <a:pt x="1193793" y="118423"/>
                    <a:pt x="1042356" y="118423"/>
                  </a:cubicBezTo>
                  <a:close/>
                  <a:moveTo>
                    <a:pt x="398323" y="118423"/>
                  </a:moveTo>
                  <a:cubicBezTo>
                    <a:pt x="246886" y="118423"/>
                    <a:pt x="123923" y="241263"/>
                    <a:pt x="123923" y="392743"/>
                  </a:cubicBezTo>
                  <a:cubicBezTo>
                    <a:pt x="123923" y="544224"/>
                    <a:pt x="246886" y="667063"/>
                    <a:pt x="398323" y="667063"/>
                  </a:cubicBezTo>
                  <a:cubicBezTo>
                    <a:pt x="549760" y="667063"/>
                    <a:pt x="672563" y="544224"/>
                    <a:pt x="672563" y="392743"/>
                  </a:cubicBezTo>
                  <a:cubicBezTo>
                    <a:pt x="672563" y="241263"/>
                    <a:pt x="549760" y="118423"/>
                    <a:pt x="398323" y="118423"/>
                  </a:cubicBezTo>
                  <a:close/>
                  <a:moveTo>
                    <a:pt x="0" y="0"/>
                  </a:moveTo>
                  <a:lnTo>
                    <a:pt x="3344252" y="0"/>
                  </a:lnTo>
                  <a:lnTo>
                    <a:pt x="3344252" y="785485"/>
                  </a:lnTo>
                  <a:lnTo>
                    <a:pt x="0" y="78548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32893CC6-FD16-2847-969F-3F3382BB4BF0}"/>
              </a:ext>
            </a:extLst>
          </p:cNvPr>
          <p:cNvGrpSpPr/>
          <p:nvPr/>
        </p:nvGrpSpPr>
        <p:grpSpPr>
          <a:xfrm>
            <a:off x="18357246" y="3915469"/>
            <a:ext cx="3344252" cy="785485"/>
            <a:chOff x="1520825" y="3915469"/>
            <a:chExt cx="3344252" cy="785485"/>
          </a:xfrm>
        </p:grpSpPr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BF8415C6-4CF1-3B47-8EA7-A75353C2EC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44748" y="4019915"/>
              <a:ext cx="3107126" cy="548478"/>
            </a:xfrm>
            <a:custGeom>
              <a:avLst/>
              <a:gdLst>
                <a:gd name="connsiteX0" fmla="*/ 2892024 w 3107126"/>
                <a:gd name="connsiteY0" fmla="*/ 149304 h 548478"/>
                <a:gd name="connsiteX1" fmla="*/ 2828988 w 3107126"/>
                <a:gd name="connsiteY1" fmla="*/ 212340 h 548478"/>
                <a:gd name="connsiteX2" fmla="*/ 2830613 w 3107126"/>
                <a:gd name="connsiteY2" fmla="*/ 226800 h 548478"/>
                <a:gd name="connsiteX3" fmla="*/ 2700479 w 3107126"/>
                <a:gd name="connsiteY3" fmla="*/ 160839 h 548478"/>
                <a:gd name="connsiteX4" fmla="*/ 2692031 w 3107126"/>
                <a:gd name="connsiteY4" fmla="*/ 192520 h 548478"/>
                <a:gd name="connsiteX5" fmla="*/ 2720137 w 3107126"/>
                <a:gd name="connsiteY5" fmla="*/ 244996 h 548478"/>
                <a:gd name="connsiteX6" fmla="*/ 2691544 w 3107126"/>
                <a:gd name="connsiteY6" fmla="*/ 237197 h 548478"/>
                <a:gd name="connsiteX7" fmla="*/ 2691381 w 3107126"/>
                <a:gd name="connsiteY7" fmla="*/ 238010 h 548478"/>
                <a:gd name="connsiteX8" fmla="*/ 2742070 w 3107126"/>
                <a:gd name="connsiteY8" fmla="*/ 299746 h 548478"/>
                <a:gd name="connsiteX9" fmla="*/ 2725498 w 3107126"/>
                <a:gd name="connsiteY9" fmla="*/ 302020 h 548478"/>
                <a:gd name="connsiteX10" fmla="*/ 2713639 w 3107126"/>
                <a:gd name="connsiteY10" fmla="*/ 300883 h 548478"/>
                <a:gd name="connsiteX11" fmla="*/ 2772613 w 3107126"/>
                <a:gd name="connsiteY11" fmla="*/ 344748 h 548478"/>
                <a:gd name="connsiteX12" fmla="*/ 2694143 w 3107126"/>
                <a:gd name="connsiteY12" fmla="*/ 371717 h 548478"/>
                <a:gd name="connsiteX13" fmla="*/ 2679034 w 3107126"/>
                <a:gd name="connsiteY13" fmla="*/ 370905 h 548478"/>
                <a:gd name="connsiteX14" fmla="*/ 2775862 w 3107126"/>
                <a:gd name="connsiteY14" fmla="*/ 399336 h 548478"/>
                <a:gd name="connsiteX15" fmla="*/ 2955385 w 3107126"/>
                <a:gd name="connsiteY15" fmla="*/ 219651 h 548478"/>
                <a:gd name="connsiteX16" fmla="*/ 2955385 w 3107126"/>
                <a:gd name="connsiteY16" fmla="*/ 211528 h 548478"/>
                <a:gd name="connsiteX17" fmla="*/ 2986740 w 3107126"/>
                <a:gd name="connsiteY17" fmla="*/ 178873 h 548478"/>
                <a:gd name="connsiteX18" fmla="*/ 2950511 w 3107126"/>
                <a:gd name="connsiteY18" fmla="*/ 188783 h 548478"/>
                <a:gd name="connsiteX19" fmla="*/ 2978292 w 3107126"/>
                <a:gd name="connsiteY19" fmla="*/ 153853 h 548478"/>
                <a:gd name="connsiteX20" fmla="*/ 2938163 w 3107126"/>
                <a:gd name="connsiteY20" fmla="*/ 169125 h 548478"/>
                <a:gd name="connsiteX21" fmla="*/ 2892024 w 3107126"/>
                <a:gd name="connsiteY21" fmla="*/ 149304 h 548478"/>
                <a:gd name="connsiteX22" fmla="*/ 2253866 w 3107126"/>
                <a:gd name="connsiteY22" fmla="*/ 149304 h 548478"/>
                <a:gd name="connsiteX23" fmla="*/ 2190830 w 3107126"/>
                <a:gd name="connsiteY23" fmla="*/ 212340 h 548478"/>
                <a:gd name="connsiteX24" fmla="*/ 2192454 w 3107126"/>
                <a:gd name="connsiteY24" fmla="*/ 226800 h 548478"/>
                <a:gd name="connsiteX25" fmla="*/ 2062321 w 3107126"/>
                <a:gd name="connsiteY25" fmla="*/ 160839 h 548478"/>
                <a:gd name="connsiteX26" fmla="*/ 2053873 w 3107126"/>
                <a:gd name="connsiteY26" fmla="*/ 192520 h 548478"/>
                <a:gd name="connsiteX27" fmla="*/ 2081979 w 3107126"/>
                <a:gd name="connsiteY27" fmla="*/ 244996 h 548478"/>
                <a:gd name="connsiteX28" fmla="*/ 2053385 w 3107126"/>
                <a:gd name="connsiteY28" fmla="*/ 237197 h 548478"/>
                <a:gd name="connsiteX29" fmla="*/ 2053223 w 3107126"/>
                <a:gd name="connsiteY29" fmla="*/ 238010 h 548478"/>
                <a:gd name="connsiteX30" fmla="*/ 2103912 w 3107126"/>
                <a:gd name="connsiteY30" fmla="*/ 299746 h 548478"/>
                <a:gd name="connsiteX31" fmla="*/ 2087340 w 3107126"/>
                <a:gd name="connsiteY31" fmla="*/ 302020 h 548478"/>
                <a:gd name="connsiteX32" fmla="*/ 2075481 w 3107126"/>
                <a:gd name="connsiteY32" fmla="*/ 300883 h 548478"/>
                <a:gd name="connsiteX33" fmla="*/ 2134455 w 3107126"/>
                <a:gd name="connsiteY33" fmla="*/ 344748 h 548478"/>
                <a:gd name="connsiteX34" fmla="*/ 2055985 w 3107126"/>
                <a:gd name="connsiteY34" fmla="*/ 371717 h 548478"/>
                <a:gd name="connsiteX35" fmla="*/ 2040876 w 3107126"/>
                <a:gd name="connsiteY35" fmla="*/ 370905 h 548478"/>
                <a:gd name="connsiteX36" fmla="*/ 2137704 w 3107126"/>
                <a:gd name="connsiteY36" fmla="*/ 399336 h 548478"/>
                <a:gd name="connsiteX37" fmla="*/ 2317227 w 3107126"/>
                <a:gd name="connsiteY37" fmla="*/ 219651 h 548478"/>
                <a:gd name="connsiteX38" fmla="*/ 2317227 w 3107126"/>
                <a:gd name="connsiteY38" fmla="*/ 211528 h 548478"/>
                <a:gd name="connsiteX39" fmla="*/ 2348582 w 3107126"/>
                <a:gd name="connsiteY39" fmla="*/ 178873 h 548478"/>
                <a:gd name="connsiteX40" fmla="*/ 2312353 w 3107126"/>
                <a:gd name="connsiteY40" fmla="*/ 188783 h 548478"/>
                <a:gd name="connsiteX41" fmla="*/ 2340134 w 3107126"/>
                <a:gd name="connsiteY41" fmla="*/ 153853 h 548478"/>
                <a:gd name="connsiteX42" fmla="*/ 2300005 w 3107126"/>
                <a:gd name="connsiteY42" fmla="*/ 169125 h 548478"/>
                <a:gd name="connsiteX43" fmla="*/ 2253866 w 3107126"/>
                <a:gd name="connsiteY43" fmla="*/ 149304 h 548478"/>
                <a:gd name="connsiteX44" fmla="*/ 1615708 w 3107126"/>
                <a:gd name="connsiteY44" fmla="*/ 149304 h 548478"/>
                <a:gd name="connsiteX45" fmla="*/ 1552672 w 3107126"/>
                <a:gd name="connsiteY45" fmla="*/ 212340 h 548478"/>
                <a:gd name="connsiteX46" fmla="*/ 1554296 w 3107126"/>
                <a:gd name="connsiteY46" fmla="*/ 226800 h 548478"/>
                <a:gd name="connsiteX47" fmla="*/ 1424163 w 3107126"/>
                <a:gd name="connsiteY47" fmla="*/ 160839 h 548478"/>
                <a:gd name="connsiteX48" fmla="*/ 1415715 w 3107126"/>
                <a:gd name="connsiteY48" fmla="*/ 192520 h 548478"/>
                <a:gd name="connsiteX49" fmla="*/ 1443821 w 3107126"/>
                <a:gd name="connsiteY49" fmla="*/ 244996 h 548478"/>
                <a:gd name="connsiteX50" fmla="*/ 1415227 w 3107126"/>
                <a:gd name="connsiteY50" fmla="*/ 237197 h 548478"/>
                <a:gd name="connsiteX51" fmla="*/ 1415065 w 3107126"/>
                <a:gd name="connsiteY51" fmla="*/ 238010 h 548478"/>
                <a:gd name="connsiteX52" fmla="*/ 1465754 w 3107126"/>
                <a:gd name="connsiteY52" fmla="*/ 299746 h 548478"/>
                <a:gd name="connsiteX53" fmla="*/ 1449182 w 3107126"/>
                <a:gd name="connsiteY53" fmla="*/ 302020 h 548478"/>
                <a:gd name="connsiteX54" fmla="*/ 1437323 w 3107126"/>
                <a:gd name="connsiteY54" fmla="*/ 300883 h 548478"/>
                <a:gd name="connsiteX55" fmla="*/ 1496297 w 3107126"/>
                <a:gd name="connsiteY55" fmla="*/ 344748 h 548478"/>
                <a:gd name="connsiteX56" fmla="*/ 1417827 w 3107126"/>
                <a:gd name="connsiteY56" fmla="*/ 371717 h 548478"/>
                <a:gd name="connsiteX57" fmla="*/ 1402718 w 3107126"/>
                <a:gd name="connsiteY57" fmla="*/ 370905 h 548478"/>
                <a:gd name="connsiteX58" fmla="*/ 1499546 w 3107126"/>
                <a:gd name="connsiteY58" fmla="*/ 399336 h 548478"/>
                <a:gd name="connsiteX59" fmla="*/ 1679069 w 3107126"/>
                <a:gd name="connsiteY59" fmla="*/ 219651 h 548478"/>
                <a:gd name="connsiteX60" fmla="*/ 1679069 w 3107126"/>
                <a:gd name="connsiteY60" fmla="*/ 211528 h 548478"/>
                <a:gd name="connsiteX61" fmla="*/ 1710424 w 3107126"/>
                <a:gd name="connsiteY61" fmla="*/ 178873 h 548478"/>
                <a:gd name="connsiteX62" fmla="*/ 1674195 w 3107126"/>
                <a:gd name="connsiteY62" fmla="*/ 188783 h 548478"/>
                <a:gd name="connsiteX63" fmla="*/ 1701976 w 3107126"/>
                <a:gd name="connsiteY63" fmla="*/ 153853 h 548478"/>
                <a:gd name="connsiteX64" fmla="*/ 1661847 w 3107126"/>
                <a:gd name="connsiteY64" fmla="*/ 169125 h 548478"/>
                <a:gd name="connsiteX65" fmla="*/ 1615708 w 3107126"/>
                <a:gd name="connsiteY65" fmla="*/ 149304 h 548478"/>
                <a:gd name="connsiteX66" fmla="*/ 977409 w 3107126"/>
                <a:gd name="connsiteY66" fmla="*/ 149304 h 548478"/>
                <a:gd name="connsiteX67" fmla="*/ 914373 w 3107126"/>
                <a:gd name="connsiteY67" fmla="*/ 212340 h 548478"/>
                <a:gd name="connsiteX68" fmla="*/ 915997 w 3107126"/>
                <a:gd name="connsiteY68" fmla="*/ 226800 h 548478"/>
                <a:gd name="connsiteX69" fmla="*/ 785864 w 3107126"/>
                <a:gd name="connsiteY69" fmla="*/ 160839 h 548478"/>
                <a:gd name="connsiteX70" fmla="*/ 777416 w 3107126"/>
                <a:gd name="connsiteY70" fmla="*/ 192520 h 548478"/>
                <a:gd name="connsiteX71" fmla="*/ 805522 w 3107126"/>
                <a:gd name="connsiteY71" fmla="*/ 244996 h 548478"/>
                <a:gd name="connsiteX72" fmla="*/ 776928 w 3107126"/>
                <a:gd name="connsiteY72" fmla="*/ 237197 h 548478"/>
                <a:gd name="connsiteX73" fmla="*/ 776766 w 3107126"/>
                <a:gd name="connsiteY73" fmla="*/ 238010 h 548478"/>
                <a:gd name="connsiteX74" fmla="*/ 827455 w 3107126"/>
                <a:gd name="connsiteY74" fmla="*/ 299746 h 548478"/>
                <a:gd name="connsiteX75" fmla="*/ 810883 w 3107126"/>
                <a:gd name="connsiteY75" fmla="*/ 302020 h 548478"/>
                <a:gd name="connsiteX76" fmla="*/ 799024 w 3107126"/>
                <a:gd name="connsiteY76" fmla="*/ 300883 h 548478"/>
                <a:gd name="connsiteX77" fmla="*/ 857998 w 3107126"/>
                <a:gd name="connsiteY77" fmla="*/ 344748 h 548478"/>
                <a:gd name="connsiteX78" fmla="*/ 779528 w 3107126"/>
                <a:gd name="connsiteY78" fmla="*/ 371717 h 548478"/>
                <a:gd name="connsiteX79" fmla="*/ 764419 w 3107126"/>
                <a:gd name="connsiteY79" fmla="*/ 370905 h 548478"/>
                <a:gd name="connsiteX80" fmla="*/ 861247 w 3107126"/>
                <a:gd name="connsiteY80" fmla="*/ 399336 h 548478"/>
                <a:gd name="connsiteX81" fmla="*/ 1040770 w 3107126"/>
                <a:gd name="connsiteY81" fmla="*/ 219651 h 548478"/>
                <a:gd name="connsiteX82" fmla="*/ 1040770 w 3107126"/>
                <a:gd name="connsiteY82" fmla="*/ 211528 h 548478"/>
                <a:gd name="connsiteX83" fmla="*/ 1072125 w 3107126"/>
                <a:gd name="connsiteY83" fmla="*/ 178873 h 548478"/>
                <a:gd name="connsiteX84" fmla="*/ 1035896 w 3107126"/>
                <a:gd name="connsiteY84" fmla="*/ 188783 h 548478"/>
                <a:gd name="connsiteX85" fmla="*/ 1063677 w 3107126"/>
                <a:gd name="connsiteY85" fmla="*/ 153853 h 548478"/>
                <a:gd name="connsiteX86" fmla="*/ 1023548 w 3107126"/>
                <a:gd name="connsiteY86" fmla="*/ 169125 h 548478"/>
                <a:gd name="connsiteX87" fmla="*/ 977409 w 3107126"/>
                <a:gd name="connsiteY87" fmla="*/ 149304 h 548478"/>
                <a:gd name="connsiteX88" fmla="*/ 333376 w 3107126"/>
                <a:gd name="connsiteY88" fmla="*/ 149304 h 548478"/>
                <a:gd name="connsiteX89" fmla="*/ 270340 w 3107126"/>
                <a:gd name="connsiteY89" fmla="*/ 212340 h 548478"/>
                <a:gd name="connsiteX90" fmla="*/ 271964 w 3107126"/>
                <a:gd name="connsiteY90" fmla="*/ 226800 h 548478"/>
                <a:gd name="connsiteX91" fmla="*/ 141831 w 3107126"/>
                <a:gd name="connsiteY91" fmla="*/ 160839 h 548478"/>
                <a:gd name="connsiteX92" fmla="*/ 133383 w 3107126"/>
                <a:gd name="connsiteY92" fmla="*/ 192520 h 548478"/>
                <a:gd name="connsiteX93" fmla="*/ 161489 w 3107126"/>
                <a:gd name="connsiteY93" fmla="*/ 244996 h 548478"/>
                <a:gd name="connsiteX94" fmla="*/ 132896 w 3107126"/>
                <a:gd name="connsiteY94" fmla="*/ 237197 h 548478"/>
                <a:gd name="connsiteX95" fmla="*/ 132733 w 3107126"/>
                <a:gd name="connsiteY95" fmla="*/ 238010 h 548478"/>
                <a:gd name="connsiteX96" fmla="*/ 183422 w 3107126"/>
                <a:gd name="connsiteY96" fmla="*/ 299746 h 548478"/>
                <a:gd name="connsiteX97" fmla="*/ 166850 w 3107126"/>
                <a:gd name="connsiteY97" fmla="*/ 302020 h 548478"/>
                <a:gd name="connsiteX98" fmla="*/ 154991 w 3107126"/>
                <a:gd name="connsiteY98" fmla="*/ 300883 h 548478"/>
                <a:gd name="connsiteX99" fmla="*/ 213965 w 3107126"/>
                <a:gd name="connsiteY99" fmla="*/ 344748 h 548478"/>
                <a:gd name="connsiteX100" fmla="*/ 135495 w 3107126"/>
                <a:gd name="connsiteY100" fmla="*/ 371717 h 548478"/>
                <a:gd name="connsiteX101" fmla="*/ 120386 w 3107126"/>
                <a:gd name="connsiteY101" fmla="*/ 370905 h 548478"/>
                <a:gd name="connsiteX102" fmla="*/ 217214 w 3107126"/>
                <a:gd name="connsiteY102" fmla="*/ 399336 h 548478"/>
                <a:gd name="connsiteX103" fmla="*/ 396737 w 3107126"/>
                <a:gd name="connsiteY103" fmla="*/ 219651 h 548478"/>
                <a:gd name="connsiteX104" fmla="*/ 396737 w 3107126"/>
                <a:gd name="connsiteY104" fmla="*/ 211528 h 548478"/>
                <a:gd name="connsiteX105" fmla="*/ 428092 w 3107126"/>
                <a:gd name="connsiteY105" fmla="*/ 178873 h 548478"/>
                <a:gd name="connsiteX106" fmla="*/ 391863 w 3107126"/>
                <a:gd name="connsiteY106" fmla="*/ 188783 h 548478"/>
                <a:gd name="connsiteX107" fmla="*/ 419644 w 3107126"/>
                <a:gd name="connsiteY107" fmla="*/ 153853 h 548478"/>
                <a:gd name="connsiteX108" fmla="*/ 379515 w 3107126"/>
                <a:gd name="connsiteY108" fmla="*/ 169125 h 548478"/>
                <a:gd name="connsiteX109" fmla="*/ 333376 w 3107126"/>
                <a:gd name="connsiteY109" fmla="*/ 149304 h 548478"/>
                <a:gd name="connsiteX110" fmla="*/ 2832887 w 3107126"/>
                <a:gd name="connsiteY110" fmla="*/ 0 h 548478"/>
                <a:gd name="connsiteX111" fmla="*/ 3107126 w 3107126"/>
                <a:gd name="connsiteY111" fmla="*/ 274239 h 548478"/>
                <a:gd name="connsiteX112" fmla="*/ 2832887 w 3107126"/>
                <a:gd name="connsiteY112" fmla="*/ 548478 h 548478"/>
                <a:gd name="connsiteX113" fmla="*/ 2558648 w 3107126"/>
                <a:gd name="connsiteY113" fmla="*/ 274239 h 548478"/>
                <a:gd name="connsiteX114" fmla="*/ 2832887 w 3107126"/>
                <a:gd name="connsiteY114" fmla="*/ 0 h 548478"/>
                <a:gd name="connsiteX115" fmla="*/ 2194729 w 3107126"/>
                <a:gd name="connsiteY115" fmla="*/ 0 h 548478"/>
                <a:gd name="connsiteX116" fmla="*/ 2468968 w 3107126"/>
                <a:gd name="connsiteY116" fmla="*/ 274239 h 548478"/>
                <a:gd name="connsiteX117" fmla="*/ 2194729 w 3107126"/>
                <a:gd name="connsiteY117" fmla="*/ 548478 h 548478"/>
                <a:gd name="connsiteX118" fmla="*/ 1920490 w 3107126"/>
                <a:gd name="connsiteY118" fmla="*/ 274239 h 548478"/>
                <a:gd name="connsiteX119" fmla="*/ 2194729 w 3107126"/>
                <a:gd name="connsiteY119" fmla="*/ 0 h 548478"/>
                <a:gd name="connsiteX120" fmla="*/ 1556571 w 3107126"/>
                <a:gd name="connsiteY120" fmla="*/ 0 h 548478"/>
                <a:gd name="connsiteX121" fmla="*/ 1830810 w 3107126"/>
                <a:gd name="connsiteY121" fmla="*/ 274239 h 548478"/>
                <a:gd name="connsiteX122" fmla="*/ 1556571 w 3107126"/>
                <a:gd name="connsiteY122" fmla="*/ 548478 h 548478"/>
                <a:gd name="connsiteX123" fmla="*/ 1282332 w 3107126"/>
                <a:gd name="connsiteY123" fmla="*/ 274239 h 548478"/>
                <a:gd name="connsiteX124" fmla="*/ 1556571 w 3107126"/>
                <a:gd name="connsiteY124" fmla="*/ 0 h 548478"/>
                <a:gd name="connsiteX125" fmla="*/ 918272 w 3107126"/>
                <a:gd name="connsiteY125" fmla="*/ 0 h 548478"/>
                <a:gd name="connsiteX126" fmla="*/ 1192511 w 3107126"/>
                <a:gd name="connsiteY126" fmla="*/ 274239 h 548478"/>
                <a:gd name="connsiteX127" fmla="*/ 918272 w 3107126"/>
                <a:gd name="connsiteY127" fmla="*/ 548478 h 548478"/>
                <a:gd name="connsiteX128" fmla="*/ 644033 w 3107126"/>
                <a:gd name="connsiteY128" fmla="*/ 274239 h 548478"/>
                <a:gd name="connsiteX129" fmla="*/ 918272 w 3107126"/>
                <a:gd name="connsiteY129" fmla="*/ 0 h 548478"/>
                <a:gd name="connsiteX130" fmla="*/ 274239 w 3107126"/>
                <a:gd name="connsiteY130" fmla="*/ 0 h 548478"/>
                <a:gd name="connsiteX131" fmla="*/ 548478 w 3107126"/>
                <a:gd name="connsiteY131" fmla="*/ 274239 h 548478"/>
                <a:gd name="connsiteX132" fmla="*/ 274239 w 3107126"/>
                <a:gd name="connsiteY132" fmla="*/ 548478 h 548478"/>
                <a:gd name="connsiteX133" fmla="*/ 0 w 3107126"/>
                <a:gd name="connsiteY133" fmla="*/ 274239 h 548478"/>
                <a:gd name="connsiteX134" fmla="*/ 274239 w 3107126"/>
                <a:gd name="connsiteY134" fmla="*/ 0 h 5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3107126" h="548478">
                  <a:moveTo>
                    <a:pt x="2892024" y="149304"/>
                  </a:moveTo>
                  <a:cubicBezTo>
                    <a:pt x="2857257" y="149304"/>
                    <a:pt x="2828988" y="177411"/>
                    <a:pt x="2828988" y="212340"/>
                  </a:cubicBezTo>
                  <a:cubicBezTo>
                    <a:pt x="2828988" y="217214"/>
                    <a:pt x="2829475" y="222088"/>
                    <a:pt x="2830613" y="226800"/>
                  </a:cubicBezTo>
                  <a:cubicBezTo>
                    <a:pt x="2778137" y="224038"/>
                    <a:pt x="2731672" y="199018"/>
                    <a:pt x="2700479" y="160839"/>
                  </a:cubicBezTo>
                  <a:cubicBezTo>
                    <a:pt x="2695118" y="170100"/>
                    <a:pt x="2692031" y="180985"/>
                    <a:pt x="2692031" y="192520"/>
                  </a:cubicBezTo>
                  <a:cubicBezTo>
                    <a:pt x="2692031" y="214452"/>
                    <a:pt x="2703241" y="233623"/>
                    <a:pt x="2720137" y="244996"/>
                  </a:cubicBezTo>
                  <a:cubicBezTo>
                    <a:pt x="2709740" y="244671"/>
                    <a:pt x="2699992" y="241909"/>
                    <a:pt x="2691544" y="237197"/>
                  </a:cubicBezTo>
                  <a:cubicBezTo>
                    <a:pt x="2691381" y="237360"/>
                    <a:pt x="2691381" y="237685"/>
                    <a:pt x="2691381" y="238010"/>
                  </a:cubicBezTo>
                  <a:cubicBezTo>
                    <a:pt x="2691381" y="268553"/>
                    <a:pt x="2713314" y="294060"/>
                    <a:pt x="2742070" y="299746"/>
                  </a:cubicBezTo>
                  <a:cubicBezTo>
                    <a:pt x="2736871" y="301208"/>
                    <a:pt x="2731185" y="302020"/>
                    <a:pt x="2725498" y="302020"/>
                  </a:cubicBezTo>
                  <a:cubicBezTo>
                    <a:pt x="2721437" y="302020"/>
                    <a:pt x="2717538" y="301695"/>
                    <a:pt x="2713639" y="300883"/>
                  </a:cubicBezTo>
                  <a:cubicBezTo>
                    <a:pt x="2721599" y="325902"/>
                    <a:pt x="2744994" y="344261"/>
                    <a:pt x="2772613" y="344748"/>
                  </a:cubicBezTo>
                  <a:cubicBezTo>
                    <a:pt x="2751005" y="361644"/>
                    <a:pt x="2723711" y="371717"/>
                    <a:pt x="2694143" y="371717"/>
                  </a:cubicBezTo>
                  <a:cubicBezTo>
                    <a:pt x="2689107" y="371717"/>
                    <a:pt x="2684070" y="371555"/>
                    <a:pt x="2679034" y="370905"/>
                  </a:cubicBezTo>
                  <a:cubicBezTo>
                    <a:pt x="2707140" y="388938"/>
                    <a:pt x="2740120" y="399336"/>
                    <a:pt x="2775862" y="399336"/>
                  </a:cubicBezTo>
                  <a:cubicBezTo>
                    <a:pt x="2892024" y="399336"/>
                    <a:pt x="2955385" y="302995"/>
                    <a:pt x="2955385" y="219651"/>
                  </a:cubicBezTo>
                  <a:cubicBezTo>
                    <a:pt x="2955385" y="216889"/>
                    <a:pt x="2955385" y="214127"/>
                    <a:pt x="2955385" y="211528"/>
                  </a:cubicBezTo>
                  <a:cubicBezTo>
                    <a:pt x="2967569" y="202593"/>
                    <a:pt x="2978292" y="191383"/>
                    <a:pt x="2986740" y="178873"/>
                  </a:cubicBezTo>
                  <a:cubicBezTo>
                    <a:pt x="2975530" y="183909"/>
                    <a:pt x="2963345" y="187158"/>
                    <a:pt x="2950511" y="188783"/>
                  </a:cubicBezTo>
                  <a:cubicBezTo>
                    <a:pt x="2963508" y="180985"/>
                    <a:pt x="2973581" y="168637"/>
                    <a:pt x="2978292" y="153853"/>
                  </a:cubicBezTo>
                  <a:cubicBezTo>
                    <a:pt x="2966107" y="161002"/>
                    <a:pt x="2952623" y="166363"/>
                    <a:pt x="2938163" y="169125"/>
                  </a:cubicBezTo>
                  <a:cubicBezTo>
                    <a:pt x="2926629" y="156940"/>
                    <a:pt x="2910382" y="149304"/>
                    <a:pt x="2892024" y="149304"/>
                  </a:cubicBezTo>
                  <a:close/>
                  <a:moveTo>
                    <a:pt x="2253866" y="149304"/>
                  </a:moveTo>
                  <a:cubicBezTo>
                    <a:pt x="2219098" y="149304"/>
                    <a:pt x="2190830" y="177411"/>
                    <a:pt x="2190830" y="212340"/>
                  </a:cubicBezTo>
                  <a:cubicBezTo>
                    <a:pt x="2190830" y="217214"/>
                    <a:pt x="2191317" y="222088"/>
                    <a:pt x="2192454" y="226800"/>
                  </a:cubicBezTo>
                  <a:cubicBezTo>
                    <a:pt x="2139979" y="224038"/>
                    <a:pt x="2093514" y="199018"/>
                    <a:pt x="2062321" y="160839"/>
                  </a:cubicBezTo>
                  <a:cubicBezTo>
                    <a:pt x="2056960" y="170100"/>
                    <a:pt x="2053873" y="180985"/>
                    <a:pt x="2053873" y="192520"/>
                  </a:cubicBezTo>
                  <a:cubicBezTo>
                    <a:pt x="2053873" y="214452"/>
                    <a:pt x="2065083" y="233623"/>
                    <a:pt x="2081979" y="244996"/>
                  </a:cubicBezTo>
                  <a:cubicBezTo>
                    <a:pt x="2071581" y="244671"/>
                    <a:pt x="2061834" y="241909"/>
                    <a:pt x="2053385" y="237197"/>
                  </a:cubicBezTo>
                  <a:cubicBezTo>
                    <a:pt x="2053223" y="237360"/>
                    <a:pt x="2053223" y="237685"/>
                    <a:pt x="2053223" y="238010"/>
                  </a:cubicBezTo>
                  <a:cubicBezTo>
                    <a:pt x="2053223" y="268553"/>
                    <a:pt x="2075156" y="294060"/>
                    <a:pt x="2103912" y="299746"/>
                  </a:cubicBezTo>
                  <a:cubicBezTo>
                    <a:pt x="2098713" y="301208"/>
                    <a:pt x="2093027" y="302020"/>
                    <a:pt x="2087340" y="302020"/>
                  </a:cubicBezTo>
                  <a:cubicBezTo>
                    <a:pt x="2083279" y="302020"/>
                    <a:pt x="2079380" y="301695"/>
                    <a:pt x="2075481" y="300883"/>
                  </a:cubicBezTo>
                  <a:cubicBezTo>
                    <a:pt x="2083441" y="325902"/>
                    <a:pt x="2106836" y="344261"/>
                    <a:pt x="2134455" y="344748"/>
                  </a:cubicBezTo>
                  <a:cubicBezTo>
                    <a:pt x="2112847" y="361644"/>
                    <a:pt x="2085553" y="371717"/>
                    <a:pt x="2055985" y="371717"/>
                  </a:cubicBezTo>
                  <a:cubicBezTo>
                    <a:pt x="2050949" y="371717"/>
                    <a:pt x="2045912" y="371555"/>
                    <a:pt x="2040876" y="370905"/>
                  </a:cubicBezTo>
                  <a:cubicBezTo>
                    <a:pt x="2068982" y="388938"/>
                    <a:pt x="2101962" y="399336"/>
                    <a:pt x="2137704" y="399336"/>
                  </a:cubicBezTo>
                  <a:cubicBezTo>
                    <a:pt x="2253866" y="399336"/>
                    <a:pt x="2317227" y="302995"/>
                    <a:pt x="2317227" y="219651"/>
                  </a:cubicBezTo>
                  <a:cubicBezTo>
                    <a:pt x="2317227" y="216889"/>
                    <a:pt x="2317227" y="214127"/>
                    <a:pt x="2317227" y="211528"/>
                  </a:cubicBezTo>
                  <a:cubicBezTo>
                    <a:pt x="2329411" y="202593"/>
                    <a:pt x="2340134" y="191383"/>
                    <a:pt x="2348582" y="178873"/>
                  </a:cubicBezTo>
                  <a:cubicBezTo>
                    <a:pt x="2337372" y="183909"/>
                    <a:pt x="2325187" y="187158"/>
                    <a:pt x="2312353" y="188783"/>
                  </a:cubicBezTo>
                  <a:cubicBezTo>
                    <a:pt x="2325350" y="180985"/>
                    <a:pt x="2335422" y="168637"/>
                    <a:pt x="2340134" y="153853"/>
                  </a:cubicBezTo>
                  <a:cubicBezTo>
                    <a:pt x="2327949" y="161002"/>
                    <a:pt x="2314465" y="166363"/>
                    <a:pt x="2300005" y="169125"/>
                  </a:cubicBezTo>
                  <a:cubicBezTo>
                    <a:pt x="2288470" y="156940"/>
                    <a:pt x="2272224" y="149304"/>
                    <a:pt x="2253866" y="149304"/>
                  </a:cubicBezTo>
                  <a:close/>
                  <a:moveTo>
                    <a:pt x="1615708" y="149304"/>
                  </a:moveTo>
                  <a:cubicBezTo>
                    <a:pt x="1580940" y="149304"/>
                    <a:pt x="1552672" y="177411"/>
                    <a:pt x="1552672" y="212340"/>
                  </a:cubicBezTo>
                  <a:cubicBezTo>
                    <a:pt x="1552672" y="217214"/>
                    <a:pt x="1553159" y="222088"/>
                    <a:pt x="1554296" y="226800"/>
                  </a:cubicBezTo>
                  <a:cubicBezTo>
                    <a:pt x="1501821" y="224038"/>
                    <a:pt x="1455356" y="199018"/>
                    <a:pt x="1424163" y="160839"/>
                  </a:cubicBezTo>
                  <a:cubicBezTo>
                    <a:pt x="1418802" y="170100"/>
                    <a:pt x="1415715" y="180985"/>
                    <a:pt x="1415715" y="192520"/>
                  </a:cubicBezTo>
                  <a:cubicBezTo>
                    <a:pt x="1415715" y="214452"/>
                    <a:pt x="1426925" y="233623"/>
                    <a:pt x="1443821" y="244996"/>
                  </a:cubicBezTo>
                  <a:cubicBezTo>
                    <a:pt x="1433423" y="244671"/>
                    <a:pt x="1423676" y="241909"/>
                    <a:pt x="1415227" y="237197"/>
                  </a:cubicBezTo>
                  <a:cubicBezTo>
                    <a:pt x="1415065" y="237360"/>
                    <a:pt x="1415065" y="237685"/>
                    <a:pt x="1415065" y="238010"/>
                  </a:cubicBezTo>
                  <a:cubicBezTo>
                    <a:pt x="1415065" y="268553"/>
                    <a:pt x="1436998" y="294060"/>
                    <a:pt x="1465754" y="299746"/>
                  </a:cubicBezTo>
                  <a:cubicBezTo>
                    <a:pt x="1460555" y="301208"/>
                    <a:pt x="1454869" y="302020"/>
                    <a:pt x="1449182" y="302020"/>
                  </a:cubicBezTo>
                  <a:cubicBezTo>
                    <a:pt x="1445121" y="302020"/>
                    <a:pt x="1441222" y="301695"/>
                    <a:pt x="1437323" y="300883"/>
                  </a:cubicBezTo>
                  <a:cubicBezTo>
                    <a:pt x="1445283" y="325902"/>
                    <a:pt x="1468678" y="344261"/>
                    <a:pt x="1496297" y="344748"/>
                  </a:cubicBezTo>
                  <a:cubicBezTo>
                    <a:pt x="1474689" y="361644"/>
                    <a:pt x="1447395" y="371717"/>
                    <a:pt x="1417827" y="371717"/>
                  </a:cubicBezTo>
                  <a:cubicBezTo>
                    <a:pt x="1412791" y="371717"/>
                    <a:pt x="1407754" y="371555"/>
                    <a:pt x="1402718" y="370905"/>
                  </a:cubicBezTo>
                  <a:cubicBezTo>
                    <a:pt x="1430824" y="388938"/>
                    <a:pt x="1463804" y="399336"/>
                    <a:pt x="1499546" y="399336"/>
                  </a:cubicBezTo>
                  <a:cubicBezTo>
                    <a:pt x="1615708" y="399336"/>
                    <a:pt x="1679069" y="302995"/>
                    <a:pt x="1679069" y="219651"/>
                  </a:cubicBezTo>
                  <a:cubicBezTo>
                    <a:pt x="1679069" y="216889"/>
                    <a:pt x="1679069" y="214127"/>
                    <a:pt x="1679069" y="211528"/>
                  </a:cubicBezTo>
                  <a:cubicBezTo>
                    <a:pt x="1691253" y="202593"/>
                    <a:pt x="1701976" y="191383"/>
                    <a:pt x="1710424" y="178873"/>
                  </a:cubicBezTo>
                  <a:cubicBezTo>
                    <a:pt x="1699214" y="183909"/>
                    <a:pt x="1687029" y="187158"/>
                    <a:pt x="1674195" y="188783"/>
                  </a:cubicBezTo>
                  <a:cubicBezTo>
                    <a:pt x="1687192" y="180985"/>
                    <a:pt x="1697264" y="168637"/>
                    <a:pt x="1701976" y="153853"/>
                  </a:cubicBezTo>
                  <a:cubicBezTo>
                    <a:pt x="1689791" y="161002"/>
                    <a:pt x="1676307" y="166363"/>
                    <a:pt x="1661847" y="169125"/>
                  </a:cubicBezTo>
                  <a:cubicBezTo>
                    <a:pt x="1650312" y="156940"/>
                    <a:pt x="1634066" y="149304"/>
                    <a:pt x="1615708" y="149304"/>
                  </a:cubicBezTo>
                  <a:close/>
                  <a:moveTo>
                    <a:pt x="977409" y="149304"/>
                  </a:moveTo>
                  <a:cubicBezTo>
                    <a:pt x="942641" y="149304"/>
                    <a:pt x="914373" y="177411"/>
                    <a:pt x="914373" y="212340"/>
                  </a:cubicBezTo>
                  <a:cubicBezTo>
                    <a:pt x="914373" y="217214"/>
                    <a:pt x="914860" y="222088"/>
                    <a:pt x="915997" y="226800"/>
                  </a:cubicBezTo>
                  <a:cubicBezTo>
                    <a:pt x="863522" y="224038"/>
                    <a:pt x="817057" y="199018"/>
                    <a:pt x="785864" y="160839"/>
                  </a:cubicBezTo>
                  <a:cubicBezTo>
                    <a:pt x="780503" y="170100"/>
                    <a:pt x="777416" y="180985"/>
                    <a:pt x="777416" y="192520"/>
                  </a:cubicBezTo>
                  <a:cubicBezTo>
                    <a:pt x="777416" y="214452"/>
                    <a:pt x="788626" y="233623"/>
                    <a:pt x="805522" y="244996"/>
                  </a:cubicBezTo>
                  <a:cubicBezTo>
                    <a:pt x="795124" y="244671"/>
                    <a:pt x="785377" y="241909"/>
                    <a:pt x="776928" y="237197"/>
                  </a:cubicBezTo>
                  <a:cubicBezTo>
                    <a:pt x="776766" y="237360"/>
                    <a:pt x="776766" y="237685"/>
                    <a:pt x="776766" y="238010"/>
                  </a:cubicBezTo>
                  <a:cubicBezTo>
                    <a:pt x="776766" y="268553"/>
                    <a:pt x="798699" y="294060"/>
                    <a:pt x="827455" y="299746"/>
                  </a:cubicBezTo>
                  <a:cubicBezTo>
                    <a:pt x="822256" y="301208"/>
                    <a:pt x="816570" y="302020"/>
                    <a:pt x="810883" y="302020"/>
                  </a:cubicBezTo>
                  <a:cubicBezTo>
                    <a:pt x="806822" y="302020"/>
                    <a:pt x="802923" y="301695"/>
                    <a:pt x="799024" y="300883"/>
                  </a:cubicBezTo>
                  <a:cubicBezTo>
                    <a:pt x="806984" y="325902"/>
                    <a:pt x="830379" y="344261"/>
                    <a:pt x="857998" y="344748"/>
                  </a:cubicBezTo>
                  <a:cubicBezTo>
                    <a:pt x="836390" y="361644"/>
                    <a:pt x="809096" y="371717"/>
                    <a:pt x="779528" y="371717"/>
                  </a:cubicBezTo>
                  <a:cubicBezTo>
                    <a:pt x="774492" y="371717"/>
                    <a:pt x="769455" y="371555"/>
                    <a:pt x="764419" y="370905"/>
                  </a:cubicBezTo>
                  <a:cubicBezTo>
                    <a:pt x="792525" y="388938"/>
                    <a:pt x="825505" y="399336"/>
                    <a:pt x="861247" y="399336"/>
                  </a:cubicBezTo>
                  <a:cubicBezTo>
                    <a:pt x="977409" y="399336"/>
                    <a:pt x="1040770" y="302995"/>
                    <a:pt x="1040770" y="219651"/>
                  </a:cubicBezTo>
                  <a:cubicBezTo>
                    <a:pt x="1040770" y="216889"/>
                    <a:pt x="1040770" y="214127"/>
                    <a:pt x="1040770" y="211528"/>
                  </a:cubicBezTo>
                  <a:cubicBezTo>
                    <a:pt x="1052954" y="202593"/>
                    <a:pt x="1063677" y="191383"/>
                    <a:pt x="1072125" y="178873"/>
                  </a:cubicBezTo>
                  <a:cubicBezTo>
                    <a:pt x="1060915" y="183909"/>
                    <a:pt x="1048730" y="187158"/>
                    <a:pt x="1035896" y="188783"/>
                  </a:cubicBezTo>
                  <a:cubicBezTo>
                    <a:pt x="1048893" y="180985"/>
                    <a:pt x="1058965" y="168637"/>
                    <a:pt x="1063677" y="153853"/>
                  </a:cubicBezTo>
                  <a:cubicBezTo>
                    <a:pt x="1051492" y="161002"/>
                    <a:pt x="1038008" y="166363"/>
                    <a:pt x="1023548" y="169125"/>
                  </a:cubicBezTo>
                  <a:cubicBezTo>
                    <a:pt x="1012013" y="156940"/>
                    <a:pt x="995767" y="149304"/>
                    <a:pt x="977409" y="149304"/>
                  </a:cubicBezTo>
                  <a:close/>
                  <a:moveTo>
                    <a:pt x="333376" y="149304"/>
                  </a:moveTo>
                  <a:cubicBezTo>
                    <a:pt x="298608" y="149304"/>
                    <a:pt x="270340" y="177411"/>
                    <a:pt x="270340" y="212340"/>
                  </a:cubicBezTo>
                  <a:cubicBezTo>
                    <a:pt x="270340" y="217214"/>
                    <a:pt x="270827" y="222088"/>
                    <a:pt x="271964" y="226800"/>
                  </a:cubicBezTo>
                  <a:cubicBezTo>
                    <a:pt x="219489" y="224038"/>
                    <a:pt x="173024" y="199018"/>
                    <a:pt x="141831" y="160839"/>
                  </a:cubicBezTo>
                  <a:cubicBezTo>
                    <a:pt x="136470" y="170100"/>
                    <a:pt x="133383" y="180985"/>
                    <a:pt x="133383" y="192520"/>
                  </a:cubicBezTo>
                  <a:cubicBezTo>
                    <a:pt x="133383" y="214452"/>
                    <a:pt x="144593" y="233623"/>
                    <a:pt x="161489" y="244996"/>
                  </a:cubicBezTo>
                  <a:cubicBezTo>
                    <a:pt x="151091" y="244671"/>
                    <a:pt x="141344" y="241909"/>
                    <a:pt x="132896" y="237197"/>
                  </a:cubicBezTo>
                  <a:cubicBezTo>
                    <a:pt x="132733" y="237360"/>
                    <a:pt x="132733" y="237685"/>
                    <a:pt x="132733" y="238010"/>
                  </a:cubicBezTo>
                  <a:cubicBezTo>
                    <a:pt x="132733" y="268553"/>
                    <a:pt x="154666" y="294060"/>
                    <a:pt x="183422" y="299746"/>
                  </a:cubicBezTo>
                  <a:cubicBezTo>
                    <a:pt x="178223" y="301208"/>
                    <a:pt x="172537" y="302020"/>
                    <a:pt x="166850" y="302020"/>
                  </a:cubicBezTo>
                  <a:cubicBezTo>
                    <a:pt x="162789" y="302020"/>
                    <a:pt x="158890" y="301695"/>
                    <a:pt x="154991" y="300883"/>
                  </a:cubicBezTo>
                  <a:cubicBezTo>
                    <a:pt x="162951" y="325902"/>
                    <a:pt x="186346" y="344261"/>
                    <a:pt x="213965" y="344748"/>
                  </a:cubicBezTo>
                  <a:cubicBezTo>
                    <a:pt x="192357" y="361644"/>
                    <a:pt x="165063" y="371717"/>
                    <a:pt x="135495" y="371717"/>
                  </a:cubicBezTo>
                  <a:cubicBezTo>
                    <a:pt x="130458" y="371717"/>
                    <a:pt x="125422" y="371555"/>
                    <a:pt x="120386" y="370905"/>
                  </a:cubicBezTo>
                  <a:cubicBezTo>
                    <a:pt x="148492" y="388938"/>
                    <a:pt x="181472" y="399336"/>
                    <a:pt x="217214" y="399336"/>
                  </a:cubicBezTo>
                  <a:cubicBezTo>
                    <a:pt x="333376" y="399336"/>
                    <a:pt x="396737" y="302995"/>
                    <a:pt x="396737" y="219651"/>
                  </a:cubicBezTo>
                  <a:cubicBezTo>
                    <a:pt x="396737" y="216889"/>
                    <a:pt x="396737" y="214127"/>
                    <a:pt x="396737" y="211528"/>
                  </a:cubicBezTo>
                  <a:cubicBezTo>
                    <a:pt x="408921" y="202593"/>
                    <a:pt x="419644" y="191383"/>
                    <a:pt x="428092" y="178873"/>
                  </a:cubicBezTo>
                  <a:cubicBezTo>
                    <a:pt x="416882" y="183909"/>
                    <a:pt x="404697" y="187158"/>
                    <a:pt x="391863" y="188783"/>
                  </a:cubicBezTo>
                  <a:cubicBezTo>
                    <a:pt x="404860" y="180985"/>
                    <a:pt x="414933" y="168637"/>
                    <a:pt x="419644" y="153853"/>
                  </a:cubicBezTo>
                  <a:cubicBezTo>
                    <a:pt x="407459" y="161002"/>
                    <a:pt x="393975" y="166363"/>
                    <a:pt x="379515" y="169125"/>
                  </a:cubicBezTo>
                  <a:cubicBezTo>
                    <a:pt x="367980" y="156940"/>
                    <a:pt x="351734" y="149304"/>
                    <a:pt x="333376" y="149304"/>
                  </a:cubicBezTo>
                  <a:close/>
                  <a:moveTo>
                    <a:pt x="2832887" y="0"/>
                  </a:moveTo>
                  <a:cubicBezTo>
                    <a:pt x="2984141" y="0"/>
                    <a:pt x="3107126" y="122985"/>
                    <a:pt x="3107126" y="274239"/>
                  </a:cubicBezTo>
                  <a:cubicBezTo>
                    <a:pt x="3107126" y="425493"/>
                    <a:pt x="2984141" y="548478"/>
                    <a:pt x="2832887" y="548478"/>
                  </a:cubicBezTo>
                  <a:cubicBezTo>
                    <a:pt x="2681796" y="548478"/>
                    <a:pt x="2558648" y="425493"/>
                    <a:pt x="2558648" y="274239"/>
                  </a:cubicBezTo>
                  <a:cubicBezTo>
                    <a:pt x="2558648" y="122985"/>
                    <a:pt x="2681796" y="0"/>
                    <a:pt x="2832887" y="0"/>
                  </a:cubicBezTo>
                  <a:close/>
                  <a:moveTo>
                    <a:pt x="2194729" y="0"/>
                  </a:moveTo>
                  <a:cubicBezTo>
                    <a:pt x="2345983" y="0"/>
                    <a:pt x="2468968" y="122985"/>
                    <a:pt x="2468968" y="274239"/>
                  </a:cubicBezTo>
                  <a:cubicBezTo>
                    <a:pt x="2468968" y="425493"/>
                    <a:pt x="2345983" y="548478"/>
                    <a:pt x="2194729" y="548478"/>
                  </a:cubicBezTo>
                  <a:cubicBezTo>
                    <a:pt x="2043638" y="548478"/>
                    <a:pt x="1920490" y="425493"/>
                    <a:pt x="1920490" y="274239"/>
                  </a:cubicBezTo>
                  <a:cubicBezTo>
                    <a:pt x="1920490" y="122985"/>
                    <a:pt x="2043638" y="0"/>
                    <a:pt x="2194729" y="0"/>
                  </a:cubicBezTo>
                  <a:close/>
                  <a:moveTo>
                    <a:pt x="1556571" y="0"/>
                  </a:moveTo>
                  <a:cubicBezTo>
                    <a:pt x="1707825" y="0"/>
                    <a:pt x="1830810" y="122985"/>
                    <a:pt x="1830810" y="274239"/>
                  </a:cubicBezTo>
                  <a:cubicBezTo>
                    <a:pt x="1830810" y="425493"/>
                    <a:pt x="1707825" y="548478"/>
                    <a:pt x="1556571" y="548478"/>
                  </a:cubicBezTo>
                  <a:cubicBezTo>
                    <a:pt x="1405480" y="548478"/>
                    <a:pt x="1282332" y="425493"/>
                    <a:pt x="1282332" y="274239"/>
                  </a:cubicBezTo>
                  <a:cubicBezTo>
                    <a:pt x="1282332" y="122985"/>
                    <a:pt x="1405480" y="0"/>
                    <a:pt x="1556571" y="0"/>
                  </a:cubicBezTo>
                  <a:close/>
                  <a:moveTo>
                    <a:pt x="918272" y="0"/>
                  </a:moveTo>
                  <a:cubicBezTo>
                    <a:pt x="1069526" y="0"/>
                    <a:pt x="1192511" y="122985"/>
                    <a:pt x="1192511" y="274239"/>
                  </a:cubicBezTo>
                  <a:cubicBezTo>
                    <a:pt x="1192511" y="425493"/>
                    <a:pt x="1069526" y="548478"/>
                    <a:pt x="918272" y="548478"/>
                  </a:cubicBezTo>
                  <a:cubicBezTo>
                    <a:pt x="767181" y="548478"/>
                    <a:pt x="644033" y="425493"/>
                    <a:pt x="644033" y="274239"/>
                  </a:cubicBezTo>
                  <a:cubicBezTo>
                    <a:pt x="644033" y="122985"/>
                    <a:pt x="767181" y="0"/>
                    <a:pt x="918272" y="0"/>
                  </a:cubicBezTo>
                  <a:close/>
                  <a:moveTo>
                    <a:pt x="274239" y="0"/>
                  </a:moveTo>
                  <a:cubicBezTo>
                    <a:pt x="425493" y="0"/>
                    <a:pt x="548478" y="122985"/>
                    <a:pt x="548478" y="274239"/>
                  </a:cubicBezTo>
                  <a:cubicBezTo>
                    <a:pt x="548478" y="425493"/>
                    <a:pt x="425493" y="548478"/>
                    <a:pt x="274239" y="548478"/>
                  </a:cubicBezTo>
                  <a:cubicBezTo>
                    <a:pt x="123148" y="548478"/>
                    <a:pt x="0" y="425493"/>
                    <a:pt x="0" y="274239"/>
                  </a:cubicBezTo>
                  <a:cubicBezTo>
                    <a:pt x="0" y="122985"/>
                    <a:pt x="123148" y="0"/>
                    <a:pt x="27423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AAE526B9-1264-C544-A8BA-919B89A1D7DE}"/>
                </a:ext>
              </a:extLst>
            </p:cNvPr>
            <p:cNvSpPr/>
            <p:nvPr/>
          </p:nvSpPr>
          <p:spPr>
            <a:xfrm>
              <a:off x="1612089" y="3971070"/>
              <a:ext cx="2238305" cy="646331"/>
            </a:xfrm>
            <a:prstGeom prst="rect">
              <a:avLst/>
            </a:prstGeom>
            <a:solidFill>
              <a:srgbClr val="2C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2B1ACF35-FA84-124C-BAED-7B1786ED64A2}"/>
                </a:ext>
              </a:extLst>
            </p:cNvPr>
            <p:cNvSpPr/>
            <p:nvPr/>
          </p:nvSpPr>
          <p:spPr>
            <a:xfrm>
              <a:off x="1520825" y="3915469"/>
              <a:ext cx="3344252" cy="785485"/>
            </a:xfrm>
            <a:custGeom>
              <a:avLst/>
              <a:gdLst>
                <a:gd name="connsiteX0" fmla="*/ 3015947 w 3344252"/>
                <a:gd name="connsiteY0" fmla="*/ 257564 h 785485"/>
                <a:gd name="connsiteX1" fmla="*/ 3062086 w 3344252"/>
                <a:gd name="connsiteY1" fmla="*/ 277385 h 785485"/>
                <a:gd name="connsiteX2" fmla="*/ 3102215 w 3344252"/>
                <a:gd name="connsiteY2" fmla="*/ 262113 h 785485"/>
                <a:gd name="connsiteX3" fmla="*/ 3074434 w 3344252"/>
                <a:gd name="connsiteY3" fmla="*/ 297043 h 785485"/>
                <a:gd name="connsiteX4" fmla="*/ 3110663 w 3344252"/>
                <a:gd name="connsiteY4" fmla="*/ 287133 h 785485"/>
                <a:gd name="connsiteX5" fmla="*/ 3079308 w 3344252"/>
                <a:gd name="connsiteY5" fmla="*/ 319788 h 785485"/>
                <a:gd name="connsiteX6" fmla="*/ 3079308 w 3344252"/>
                <a:gd name="connsiteY6" fmla="*/ 327911 h 785485"/>
                <a:gd name="connsiteX7" fmla="*/ 2899785 w 3344252"/>
                <a:gd name="connsiteY7" fmla="*/ 507596 h 785485"/>
                <a:gd name="connsiteX8" fmla="*/ 2802957 w 3344252"/>
                <a:gd name="connsiteY8" fmla="*/ 479165 h 785485"/>
                <a:gd name="connsiteX9" fmla="*/ 2818066 w 3344252"/>
                <a:gd name="connsiteY9" fmla="*/ 479977 h 785485"/>
                <a:gd name="connsiteX10" fmla="*/ 2896536 w 3344252"/>
                <a:gd name="connsiteY10" fmla="*/ 453008 h 785485"/>
                <a:gd name="connsiteX11" fmla="*/ 2837562 w 3344252"/>
                <a:gd name="connsiteY11" fmla="*/ 409143 h 785485"/>
                <a:gd name="connsiteX12" fmla="*/ 2849421 w 3344252"/>
                <a:gd name="connsiteY12" fmla="*/ 410280 h 785485"/>
                <a:gd name="connsiteX13" fmla="*/ 2865993 w 3344252"/>
                <a:gd name="connsiteY13" fmla="*/ 408006 h 785485"/>
                <a:gd name="connsiteX14" fmla="*/ 2815304 w 3344252"/>
                <a:gd name="connsiteY14" fmla="*/ 346270 h 785485"/>
                <a:gd name="connsiteX15" fmla="*/ 2815467 w 3344252"/>
                <a:gd name="connsiteY15" fmla="*/ 345457 h 785485"/>
                <a:gd name="connsiteX16" fmla="*/ 2844060 w 3344252"/>
                <a:gd name="connsiteY16" fmla="*/ 353256 h 785485"/>
                <a:gd name="connsiteX17" fmla="*/ 2815954 w 3344252"/>
                <a:gd name="connsiteY17" fmla="*/ 300780 h 785485"/>
                <a:gd name="connsiteX18" fmla="*/ 2824402 w 3344252"/>
                <a:gd name="connsiteY18" fmla="*/ 269099 h 785485"/>
                <a:gd name="connsiteX19" fmla="*/ 2954536 w 3344252"/>
                <a:gd name="connsiteY19" fmla="*/ 335060 h 785485"/>
                <a:gd name="connsiteX20" fmla="*/ 2952911 w 3344252"/>
                <a:gd name="connsiteY20" fmla="*/ 320600 h 785485"/>
                <a:gd name="connsiteX21" fmla="*/ 3015947 w 3344252"/>
                <a:gd name="connsiteY21" fmla="*/ 257564 h 785485"/>
                <a:gd name="connsiteX22" fmla="*/ 2377789 w 3344252"/>
                <a:gd name="connsiteY22" fmla="*/ 257564 h 785485"/>
                <a:gd name="connsiteX23" fmla="*/ 2423928 w 3344252"/>
                <a:gd name="connsiteY23" fmla="*/ 277385 h 785485"/>
                <a:gd name="connsiteX24" fmla="*/ 2464057 w 3344252"/>
                <a:gd name="connsiteY24" fmla="*/ 262113 h 785485"/>
                <a:gd name="connsiteX25" fmla="*/ 2436276 w 3344252"/>
                <a:gd name="connsiteY25" fmla="*/ 297043 h 785485"/>
                <a:gd name="connsiteX26" fmla="*/ 2472505 w 3344252"/>
                <a:gd name="connsiteY26" fmla="*/ 287133 h 785485"/>
                <a:gd name="connsiteX27" fmla="*/ 2441150 w 3344252"/>
                <a:gd name="connsiteY27" fmla="*/ 319788 h 785485"/>
                <a:gd name="connsiteX28" fmla="*/ 2441150 w 3344252"/>
                <a:gd name="connsiteY28" fmla="*/ 327911 h 785485"/>
                <a:gd name="connsiteX29" fmla="*/ 2261627 w 3344252"/>
                <a:gd name="connsiteY29" fmla="*/ 507596 h 785485"/>
                <a:gd name="connsiteX30" fmla="*/ 2164799 w 3344252"/>
                <a:gd name="connsiteY30" fmla="*/ 479165 h 785485"/>
                <a:gd name="connsiteX31" fmla="*/ 2179908 w 3344252"/>
                <a:gd name="connsiteY31" fmla="*/ 479977 h 785485"/>
                <a:gd name="connsiteX32" fmla="*/ 2258378 w 3344252"/>
                <a:gd name="connsiteY32" fmla="*/ 453008 h 785485"/>
                <a:gd name="connsiteX33" fmla="*/ 2199404 w 3344252"/>
                <a:gd name="connsiteY33" fmla="*/ 409143 h 785485"/>
                <a:gd name="connsiteX34" fmla="*/ 2211263 w 3344252"/>
                <a:gd name="connsiteY34" fmla="*/ 410280 h 785485"/>
                <a:gd name="connsiteX35" fmla="*/ 2227835 w 3344252"/>
                <a:gd name="connsiteY35" fmla="*/ 408006 h 785485"/>
                <a:gd name="connsiteX36" fmla="*/ 2177146 w 3344252"/>
                <a:gd name="connsiteY36" fmla="*/ 346270 h 785485"/>
                <a:gd name="connsiteX37" fmla="*/ 2177308 w 3344252"/>
                <a:gd name="connsiteY37" fmla="*/ 345457 h 785485"/>
                <a:gd name="connsiteX38" fmla="*/ 2205902 w 3344252"/>
                <a:gd name="connsiteY38" fmla="*/ 353256 h 785485"/>
                <a:gd name="connsiteX39" fmla="*/ 2177796 w 3344252"/>
                <a:gd name="connsiteY39" fmla="*/ 300780 h 785485"/>
                <a:gd name="connsiteX40" fmla="*/ 2186244 w 3344252"/>
                <a:gd name="connsiteY40" fmla="*/ 269099 h 785485"/>
                <a:gd name="connsiteX41" fmla="*/ 2316377 w 3344252"/>
                <a:gd name="connsiteY41" fmla="*/ 335060 h 785485"/>
                <a:gd name="connsiteX42" fmla="*/ 2314753 w 3344252"/>
                <a:gd name="connsiteY42" fmla="*/ 320600 h 785485"/>
                <a:gd name="connsiteX43" fmla="*/ 2377789 w 3344252"/>
                <a:gd name="connsiteY43" fmla="*/ 257564 h 785485"/>
                <a:gd name="connsiteX44" fmla="*/ 1739631 w 3344252"/>
                <a:gd name="connsiteY44" fmla="*/ 257564 h 785485"/>
                <a:gd name="connsiteX45" fmla="*/ 1785770 w 3344252"/>
                <a:gd name="connsiteY45" fmla="*/ 277385 h 785485"/>
                <a:gd name="connsiteX46" fmla="*/ 1825899 w 3344252"/>
                <a:gd name="connsiteY46" fmla="*/ 262113 h 785485"/>
                <a:gd name="connsiteX47" fmla="*/ 1798118 w 3344252"/>
                <a:gd name="connsiteY47" fmla="*/ 297043 h 785485"/>
                <a:gd name="connsiteX48" fmla="*/ 1834347 w 3344252"/>
                <a:gd name="connsiteY48" fmla="*/ 287133 h 785485"/>
                <a:gd name="connsiteX49" fmla="*/ 1802992 w 3344252"/>
                <a:gd name="connsiteY49" fmla="*/ 319788 h 785485"/>
                <a:gd name="connsiteX50" fmla="*/ 1802992 w 3344252"/>
                <a:gd name="connsiteY50" fmla="*/ 327911 h 785485"/>
                <a:gd name="connsiteX51" fmla="*/ 1623469 w 3344252"/>
                <a:gd name="connsiteY51" fmla="*/ 507596 h 785485"/>
                <a:gd name="connsiteX52" fmla="*/ 1526641 w 3344252"/>
                <a:gd name="connsiteY52" fmla="*/ 479165 h 785485"/>
                <a:gd name="connsiteX53" fmla="*/ 1541750 w 3344252"/>
                <a:gd name="connsiteY53" fmla="*/ 479977 h 785485"/>
                <a:gd name="connsiteX54" fmla="*/ 1620220 w 3344252"/>
                <a:gd name="connsiteY54" fmla="*/ 453008 h 785485"/>
                <a:gd name="connsiteX55" fmla="*/ 1561246 w 3344252"/>
                <a:gd name="connsiteY55" fmla="*/ 409143 h 785485"/>
                <a:gd name="connsiteX56" fmla="*/ 1573105 w 3344252"/>
                <a:gd name="connsiteY56" fmla="*/ 410280 h 785485"/>
                <a:gd name="connsiteX57" fmla="*/ 1589677 w 3344252"/>
                <a:gd name="connsiteY57" fmla="*/ 408006 h 785485"/>
                <a:gd name="connsiteX58" fmla="*/ 1538988 w 3344252"/>
                <a:gd name="connsiteY58" fmla="*/ 346270 h 785485"/>
                <a:gd name="connsiteX59" fmla="*/ 1539150 w 3344252"/>
                <a:gd name="connsiteY59" fmla="*/ 345457 h 785485"/>
                <a:gd name="connsiteX60" fmla="*/ 1567744 w 3344252"/>
                <a:gd name="connsiteY60" fmla="*/ 353256 h 785485"/>
                <a:gd name="connsiteX61" fmla="*/ 1539638 w 3344252"/>
                <a:gd name="connsiteY61" fmla="*/ 300780 h 785485"/>
                <a:gd name="connsiteX62" fmla="*/ 1548086 w 3344252"/>
                <a:gd name="connsiteY62" fmla="*/ 269099 h 785485"/>
                <a:gd name="connsiteX63" fmla="*/ 1678219 w 3344252"/>
                <a:gd name="connsiteY63" fmla="*/ 335060 h 785485"/>
                <a:gd name="connsiteX64" fmla="*/ 1676595 w 3344252"/>
                <a:gd name="connsiteY64" fmla="*/ 320600 h 785485"/>
                <a:gd name="connsiteX65" fmla="*/ 1739631 w 3344252"/>
                <a:gd name="connsiteY65" fmla="*/ 257564 h 785485"/>
                <a:gd name="connsiteX66" fmla="*/ 1101332 w 3344252"/>
                <a:gd name="connsiteY66" fmla="*/ 257564 h 785485"/>
                <a:gd name="connsiteX67" fmla="*/ 1147471 w 3344252"/>
                <a:gd name="connsiteY67" fmla="*/ 277385 h 785485"/>
                <a:gd name="connsiteX68" fmla="*/ 1187600 w 3344252"/>
                <a:gd name="connsiteY68" fmla="*/ 262113 h 785485"/>
                <a:gd name="connsiteX69" fmla="*/ 1159819 w 3344252"/>
                <a:gd name="connsiteY69" fmla="*/ 297043 h 785485"/>
                <a:gd name="connsiteX70" fmla="*/ 1196048 w 3344252"/>
                <a:gd name="connsiteY70" fmla="*/ 287133 h 785485"/>
                <a:gd name="connsiteX71" fmla="*/ 1164693 w 3344252"/>
                <a:gd name="connsiteY71" fmla="*/ 319788 h 785485"/>
                <a:gd name="connsiteX72" fmla="*/ 1164693 w 3344252"/>
                <a:gd name="connsiteY72" fmla="*/ 327911 h 785485"/>
                <a:gd name="connsiteX73" fmla="*/ 985170 w 3344252"/>
                <a:gd name="connsiteY73" fmla="*/ 507596 h 785485"/>
                <a:gd name="connsiteX74" fmla="*/ 888342 w 3344252"/>
                <a:gd name="connsiteY74" fmla="*/ 479165 h 785485"/>
                <a:gd name="connsiteX75" fmla="*/ 903451 w 3344252"/>
                <a:gd name="connsiteY75" fmla="*/ 479977 h 785485"/>
                <a:gd name="connsiteX76" fmla="*/ 981921 w 3344252"/>
                <a:gd name="connsiteY76" fmla="*/ 453008 h 785485"/>
                <a:gd name="connsiteX77" fmla="*/ 922947 w 3344252"/>
                <a:gd name="connsiteY77" fmla="*/ 409143 h 785485"/>
                <a:gd name="connsiteX78" fmla="*/ 934806 w 3344252"/>
                <a:gd name="connsiteY78" fmla="*/ 410280 h 785485"/>
                <a:gd name="connsiteX79" fmla="*/ 951378 w 3344252"/>
                <a:gd name="connsiteY79" fmla="*/ 408006 h 785485"/>
                <a:gd name="connsiteX80" fmla="*/ 900689 w 3344252"/>
                <a:gd name="connsiteY80" fmla="*/ 346270 h 785485"/>
                <a:gd name="connsiteX81" fmla="*/ 900851 w 3344252"/>
                <a:gd name="connsiteY81" fmla="*/ 345457 h 785485"/>
                <a:gd name="connsiteX82" fmla="*/ 929445 w 3344252"/>
                <a:gd name="connsiteY82" fmla="*/ 353256 h 785485"/>
                <a:gd name="connsiteX83" fmla="*/ 901339 w 3344252"/>
                <a:gd name="connsiteY83" fmla="*/ 300780 h 785485"/>
                <a:gd name="connsiteX84" fmla="*/ 909787 w 3344252"/>
                <a:gd name="connsiteY84" fmla="*/ 269099 h 785485"/>
                <a:gd name="connsiteX85" fmla="*/ 1039920 w 3344252"/>
                <a:gd name="connsiteY85" fmla="*/ 335060 h 785485"/>
                <a:gd name="connsiteX86" fmla="*/ 1038296 w 3344252"/>
                <a:gd name="connsiteY86" fmla="*/ 320600 h 785485"/>
                <a:gd name="connsiteX87" fmla="*/ 1101332 w 3344252"/>
                <a:gd name="connsiteY87" fmla="*/ 257564 h 785485"/>
                <a:gd name="connsiteX88" fmla="*/ 457299 w 3344252"/>
                <a:gd name="connsiteY88" fmla="*/ 257564 h 785485"/>
                <a:gd name="connsiteX89" fmla="*/ 503438 w 3344252"/>
                <a:gd name="connsiteY89" fmla="*/ 277385 h 785485"/>
                <a:gd name="connsiteX90" fmla="*/ 543567 w 3344252"/>
                <a:gd name="connsiteY90" fmla="*/ 262113 h 785485"/>
                <a:gd name="connsiteX91" fmla="*/ 515786 w 3344252"/>
                <a:gd name="connsiteY91" fmla="*/ 297043 h 785485"/>
                <a:gd name="connsiteX92" fmla="*/ 552015 w 3344252"/>
                <a:gd name="connsiteY92" fmla="*/ 287133 h 785485"/>
                <a:gd name="connsiteX93" fmla="*/ 520660 w 3344252"/>
                <a:gd name="connsiteY93" fmla="*/ 319788 h 785485"/>
                <a:gd name="connsiteX94" fmla="*/ 520660 w 3344252"/>
                <a:gd name="connsiteY94" fmla="*/ 327911 h 785485"/>
                <a:gd name="connsiteX95" fmla="*/ 341137 w 3344252"/>
                <a:gd name="connsiteY95" fmla="*/ 507596 h 785485"/>
                <a:gd name="connsiteX96" fmla="*/ 244309 w 3344252"/>
                <a:gd name="connsiteY96" fmla="*/ 479165 h 785485"/>
                <a:gd name="connsiteX97" fmla="*/ 259418 w 3344252"/>
                <a:gd name="connsiteY97" fmla="*/ 479977 h 785485"/>
                <a:gd name="connsiteX98" fmla="*/ 337888 w 3344252"/>
                <a:gd name="connsiteY98" fmla="*/ 453008 h 785485"/>
                <a:gd name="connsiteX99" fmla="*/ 278914 w 3344252"/>
                <a:gd name="connsiteY99" fmla="*/ 409143 h 785485"/>
                <a:gd name="connsiteX100" fmla="*/ 290773 w 3344252"/>
                <a:gd name="connsiteY100" fmla="*/ 410280 h 785485"/>
                <a:gd name="connsiteX101" fmla="*/ 307345 w 3344252"/>
                <a:gd name="connsiteY101" fmla="*/ 408006 h 785485"/>
                <a:gd name="connsiteX102" fmla="*/ 256656 w 3344252"/>
                <a:gd name="connsiteY102" fmla="*/ 346270 h 785485"/>
                <a:gd name="connsiteX103" fmla="*/ 256819 w 3344252"/>
                <a:gd name="connsiteY103" fmla="*/ 345457 h 785485"/>
                <a:gd name="connsiteX104" fmla="*/ 285412 w 3344252"/>
                <a:gd name="connsiteY104" fmla="*/ 353256 h 785485"/>
                <a:gd name="connsiteX105" fmla="*/ 257306 w 3344252"/>
                <a:gd name="connsiteY105" fmla="*/ 300780 h 785485"/>
                <a:gd name="connsiteX106" fmla="*/ 265754 w 3344252"/>
                <a:gd name="connsiteY106" fmla="*/ 269099 h 785485"/>
                <a:gd name="connsiteX107" fmla="*/ 395887 w 3344252"/>
                <a:gd name="connsiteY107" fmla="*/ 335060 h 785485"/>
                <a:gd name="connsiteX108" fmla="*/ 394263 w 3344252"/>
                <a:gd name="connsiteY108" fmla="*/ 320600 h 785485"/>
                <a:gd name="connsiteX109" fmla="*/ 457299 w 3344252"/>
                <a:gd name="connsiteY109" fmla="*/ 257564 h 785485"/>
                <a:gd name="connsiteX110" fmla="*/ 2956810 w 3344252"/>
                <a:gd name="connsiteY110" fmla="*/ 108260 h 785485"/>
                <a:gd name="connsiteX111" fmla="*/ 2682571 w 3344252"/>
                <a:gd name="connsiteY111" fmla="*/ 382499 h 785485"/>
                <a:gd name="connsiteX112" fmla="*/ 2956810 w 3344252"/>
                <a:gd name="connsiteY112" fmla="*/ 656738 h 785485"/>
                <a:gd name="connsiteX113" fmla="*/ 3231049 w 3344252"/>
                <a:gd name="connsiteY113" fmla="*/ 382499 h 785485"/>
                <a:gd name="connsiteX114" fmla="*/ 2956810 w 3344252"/>
                <a:gd name="connsiteY114" fmla="*/ 108260 h 785485"/>
                <a:gd name="connsiteX115" fmla="*/ 2318652 w 3344252"/>
                <a:gd name="connsiteY115" fmla="*/ 108260 h 785485"/>
                <a:gd name="connsiteX116" fmla="*/ 2044413 w 3344252"/>
                <a:gd name="connsiteY116" fmla="*/ 382499 h 785485"/>
                <a:gd name="connsiteX117" fmla="*/ 2318652 w 3344252"/>
                <a:gd name="connsiteY117" fmla="*/ 656738 h 785485"/>
                <a:gd name="connsiteX118" fmla="*/ 2592891 w 3344252"/>
                <a:gd name="connsiteY118" fmla="*/ 382499 h 785485"/>
                <a:gd name="connsiteX119" fmla="*/ 2318652 w 3344252"/>
                <a:gd name="connsiteY119" fmla="*/ 108260 h 785485"/>
                <a:gd name="connsiteX120" fmla="*/ 1680494 w 3344252"/>
                <a:gd name="connsiteY120" fmla="*/ 108260 h 785485"/>
                <a:gd name="connsiteX121" fmla="*/ 1406255 w 3344252"/>
                <a:gd name="connsiteY121" fmla="*/ 382499 h 785485"/>
                <a:gd name="connsiteX122" fmla="*/ 1680494 w 3344252"/>
                <a:gd name="connsiteY122" fmla="*/ 656738 h 785485"/>
                <a:gd name="connsiteX123" fmla="*/ 1954733 w 3344252"/>
                <a:gd name="connsiteY123" fmla="*/ 382499 h 785485"/>
                <a:gd name="connsiteX124" fmla="*/ 1680494 w 3344252"/>
                <a:gd name="connsiteY124" fmla="*/ 108260 h 785485"/>
                <a:gd name="connsiteX125" fmla="*/ 1042195 w 3344252"/>
                <a:gd name="connsiteY125" fmla="*/ 108260 h 785485"/>
                <a:gd name="connsiteX126" fmla="*/ 767956 w 3344252"/>
                <a:gd name="connsiteY126" fmla="*/ 382499 h 785485"/>
                <a:gd name="connsiteX127" fmla="*/ 1042195 w 3344252"/>
                <a:gd name="connsiteY127" fmla="*/ 656738 h 785485"/>
                <a:gd name="connsiteX128" fmla="*/ 1316434 w 3344252"/>
                <a:gd name="connsiteY128" fmla="*/ 382499 h 785485"/>
                <a:gd name="connsiteX129" fmla="*/ 1042195 w 3344252"/>
                <a:gd name="connsiteY129" fmla="*/ 108260 h 785485"/>
                <a:gd name="connsiteX130" fmla="*/ 398162 w 3344252"/>
                <a:gd name="connsiteY130" fmla="*/ 108260 h 785485"/>
                <a:gd name="connsiteX131" fmla="*/ 123923 w 3344252"/>
                <a:gd name="connsiteY131" fmla="*/ 382499 h 785485"/>
                <a:gd name="connsiteX132" fmla="*/ 398162 w 3344252"/>
                <a:gd name="connsiteY132" fmla="*/ 656738 h 785485"/>
                <a:gd name="connsiteX133" fmla="*/ 672401 w 3344252"/>
                <a:gd name="connsiteY133" fmla="*/ 382499 h 785485"/>
                <a:gd name="connsiteX134" fmla="*/ 398162 w 3344252"/>
                <a:gd name="connsiteY134" fmla="*/ 108260 h 785485"/>
                <a:gd name="connsiteX135" fmla="*/ 0 w 3344252"/>
                <a:gd name="connsiteY135" fmla="*/ 0 h 785485"/>
                <a:gd name="connsiteX136" fmla="*/ 3344252 w 3344252"/>
                <a:gd name="connsiteY136" fmla="*/ 0 h 785485"/>
                <a:gd name="connsiteX137" fmla="*/ 3344252 w 3344252"/>
                <a:gd name="connsiteY137" fmla="*/ 785485 h 785485"/>
                <a:gd name="connsiteX138" fmla="*/ 0 w 3344252"/>
                <a:gd name="connsiteY138" fmla="*/ 785485 h 78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3344252" h="785485">
                  <a:moveTo>
                    <a:pt x="3015947" y="257564"/>
                  </a:moveTo>
                  <a:cubicBezTo>
                    <a:pt x="3034305" y="257564"/>
                    <a:pt x="3050552" y="265200"/>
                    <a:pt x="3062086" y="277385"/>
                  </a:cubicBezTo>
                  <a:cubicBezTo>
                    <a:pt x="3076546" y="274623"/>
                    <a:pt x="3090030" y="269262"/>
                    <a:pt x="3102215" y="262113"/>
                  </a:cubicBezTo>
                  <a:cubicBezTo>
                    <a:pt x="3097504" y="276897"/>
                    <a:pt x="3087431" y="289245"/>
                    <a:pt x="3074434" y="297043"/>
                  </a:cubicBezTo>
                  <a:cubicBezTo>
                    <a:pt x="3087268" y="295418"/>
                    <a:pt x="3099453" y="292169"/>
                    <a:pt x="3110663" y="287133"/>
                  </a:cubicBezTo>
                  <a:cubicBezTo>
                    <a:pt x="3102215" y="299643"/>
                    <a:pt x="3091492" y="310853"/>
                    <a:pt x="3079308" y="319788"/>
                  </a:cubicBezTo>
                  <a:cubicBezTo>
                    <a:pt x="3079308" y="322387"/>
                    <a:pt x="3079308" y="325149"/>
                    <a:pt x="3079308" y="327911"/>
                  </a:cubicBezTo>
                  <a:cubicBezTo>
                    <a:pt x="3079308" y="411255"/>
                    <a:pt x="3015947" y="507596"/>
                    <a:pt x="2899785" y="507596"/>
                  </a:cubicBezTo>
                  <a:cubicBezTo>
                    <a:pt x="2864043" y="507596"/>
                    <a:pt x="2831063" y="497198"/>
                    <a:pt x="2802957" y="479165"/>
                  </a:cubicBezTo>
                  <a:cubicBezTo>
                    <a:pt x="2807993" y="479815"/>
                    <a:pt x="2813030" y="479977"/>
                    <a:pt x="2818066" y="479977"/>
                  </a:cubicBezTo>
                  <a:cubicBezTo>
                    <a:pt x="2847634" y="479977"/>
                    <a:pt x="2874928" y="469904"/>
                    <a:pt x="2896536" y="453008"/>
                  </a:cubicBezTo>
                  <a:cubicBezTo>
                    <a:pt x="2868917" y="452521"/>
                    <a:pt x="2845522" y="434162"/>
                    <a:pt x="2837562" y="409143"/>
                  </a:cubicBezTo>
                  <a:cubicBezTo>
                    <a:pt x="2841461" y="409955"/>
                    <a:pt x="2845360" y="410280"/>
                    <a:pt x="2849421" y="410280"/>
                  </a:cubicBezTo>
                  <a:cubicBezTo>
                    <a:pt x="2855108" y="410280"/>
                    <a:pt x="2860794" y="409468"/>
                    <a:pt x="2865993" y="408006"/>
                  </a:cubicBezTo>
                  <a:cubicBezTo>
                    <a:pt x="2837237" y="402320"/>
                    <a:pt x="2815304" y="376813"/>
                    <a:pt x="2815304" y="346270"/>
                  </a:cubicBezTo>
                  <a:cubicBezTo>
                    <a:pt x="2815304" y="345945"/>
                    <a:pt x="2815304" y="345620"/>
                    <a:pt x="2815467" y="345457"/>
                  </a:cubicBezTo>
                  <a:cubicBezTo>
                    <a:pt x="2823915" y="350169"/>
                    <a:pt x="2833663" y="352931"/>
                    <a:pt x="2844060" y="353256"/>
                  </a:cubicBezTo>
                  <a:cubicBezTo>
                    <a:pt x="2827164" y="341883"/>
                    <a:pt x="2815954" y="322712"/>
                    <a:pt x="2815954" y="300780"/>
                  </a:cubicBezTo>
                  <a:cubicBezTo>
                    <a:pt x="2815954" y="289245"/>
                    <a:pt x="2819041" y="278360"/>
                    <a:pt x="2824402" y="269099"/>
                  </a:cubicBezTo>
                  <a:cubicBezTo>
                    <a:pt x="2855595" y="307278"/>
                    <a:pt x="2902060" y="332298"/>
                    <a:pt x="2954536" y="335060"/>
                  </a:cubicBezTo>
                  <a:cubicBezTo>
                    <a:pt x="2953398" y="330348"/>
                    <a:pt x="2952911" y="325474"/>
                    <a:pt x="2952911" y="320600"/>
                  </a:cubicBezTo>
                  <a:cubicBezTo>
                    <a:pt x="2952911" y="285671"/>
                    <a:pt x="2981180" y="257564"/>
                    <a:pt x="3015947" y="257564"/>
                  </a:cubicBezTo>
                  <a:close/>
                  <a:moveTo>
                    <a:pt x="2377789" y="257564"/>
                  </a:moveTo>
                  <a:cubicBezTo>
                    <a:pt x="2396147" y="257564"/>
                    <a:pt x="2412393" y="265200"/>
                    <a:pt x="2423928" y="277385"/>
                  </a:cubicBezTo>
                  <a:cubicBezTo>
                    <a:pt x="2438388" y="274623"/>
                    <a:pt x="2451872" y="269262"/>
                    <a:pt x="2464057" y="262113"/>
                  </a:cubicBezTo>
                  <a:cubicBezTo>
                    <a:pt x="2459345" y="276897"/>
                    <a:pt x="2449273" y="289245"/>
                    <a:pt x="2436276" y="297043"/>
                  </a:cubicBezTo>
                  <a:cubicBezTo>
                    <a:pt x="2449110" y="295418"/>
                    <a:pt x="2461295" y="292169"/>
                    <a:pt x="2472505" y="287133"/>
                  </a:cubicBezTo>
                  <a:cubicBezTo>
                    <a:pt x="2464057" y="299643"/>
                    <a:pt x="2453334" y="310853"/>
                    <a:pt x="2441150" y="319788"/>
                  </a:cubicBezTo>
                  <a:cubicBezTo>
                    <a:pt x="2441150" y="322387"/>
                    <a:pt x="2441150" y="325149"/>
                    <a:pt x="2441150" y="327911"/>
                  </a:cubicBezTo>
                  <a:cubicBezTo>
                    <a:pt x="2441150" y="411255"/>
                    <a:pt x="2377789" y="507596"/>
                    <a:pt x="2261627" y="507596"/>
                  </a:cubicBezTo>
                  <a:cubicBezTo>
                    <a:pt x="2225885" y="507596"/>
                    <a:pt x="2192905" y="497198"/>
                    <a:pt x="2164799" y="479165"/>
                  </a:cubicBezTo>
                  <a:cubicBezTo>
                    <a:pt x="2169835" y="479815"/>
                    <a:pt x="2174872" y="479977"/>
                    <a:pt x="2179908" y="479977"/>
                  </a:cubicBezTo>
                  <a:cubicBezTo>
                    <a:pt x="2209476" y="479977"/>
                    <a:pt x="2236770" y="469904"/>
                    <a:pt x="2258378" y="453008"/>
                  </a:cubicBezTo>
                  <a:cubicBezTo>
                    <a:pt x="2230759" y="452521"/>
                    <a:pt x="2207364" y="434162"/>
                    <a:pt x="2199404" y="409143"/>
                  </a:cubicBezTo>
                  <a:cubicBezTo>
                    <a:pt x="2203303" y="409955"/>
                    <a:pt x="2207202" y="410280"/>
                    <a:pt x="2211263" y="410280"/>
                  </a:cubicBezTo>
                  <a:cubicBezTo>
                    <a:pt x="2216950" y="410280"/>
                    <a:pt x="2222636" y="409468"/>
                    <a:pt x="2227835" y="408006"/>
                  </a:cubicBezTo>
                  <a:cubicBezTo>
                    <a:pt x="2199079" y="402320"/>
                    <a:pt x="2177146" y="376813"/>
                    <a:pt x="2177146" y="346270"/>
                  </a:cubicBezTo>
                  <a:cubicBezTo>
                    <a:pt x="2177146" y="345945"/>
                    <a:pt x="2177146" y="345620"/>
                    <a:pt x="2177308" y="345457"/>
                  </a:cubicBezTo>
                  <a:cubicBezTo>
                    <a:pt x="2185757" y="350169"/>
                    <a:pt x="2195504" y="352931"/>
                    <a:pt x="2205902" y="353256"/>
                  </a:cubicBezTo>
                  <a:cubicBezTo>
                    <a:pt x="2189006" y="341883"/>
                    <a:pt x="2177796" y="322712"/>
                    <a:pt x="2177796" y="300780"/>
                  </a:cubicBezTo>
                  <a:cubicBezTo>
                    <a:pt x="2177796" y="289245"/>
                    <a:pt x="2180883" y="278360"/>
                    <a:pt x="2186244" y="269099"/>
                  </a:cubicBezTo>
                  <a:cubicBezTo>
                    <a:pt x="2217437" y="307278"/>
                    <a:pt x="2263902" y="332298"/>
                    <a:pt x="2316377" y="335060"/>
                  </a:cubicBezTo>
                  <a:cubicBezTo>
                    <a:pt x="2315240" y="330348"/>
                    <a:pt x="2314753" y="325474"/>
                    <a:pt x="2314753" y="320600"/>
                  </a:cubicBezTo>
                  <a:cubicBezTo>
                    <a:pt x="2314753" y="285671"/>
                    <a:pt x="2343021" y="257564"/>
                    <a:pt x="2377789" y="257564"/>
                  </a:cubicBezTo>
                  <a:close/>
                  <a:moveTo>
                    <a:pt x="1739631" y="257564"/>
                  </a:moveTo>
                  <a:cubicBezTo>
                    <a:pt x="1757989" y="257564"/>
                    <a:pt x="1774235" y="265200"/>
                    <a:pt x="1785770" y="277385"/>
                  </a:cubicBezTo>
                  <a:cubicBezTo>
                    <a:pt x="1800230" y="274623"/>
                    <a:pt x="1813714" y="269262"/>
                    <a:pt x="1825899" y="262113"/>
                  </a:cubicBezTo>
                  <a:cubicBezTo>
                    <a:pt x="1821187" y="276897"/>
                    <a:pt x="1811115" y="289245"/>
                    <a:pt x="1798118" y="297043"/>
                  </a:cubicBezTo>
                  <a:cubicBezTo>
                    <a:pt x="1810952" y="295418"/>
                    <a:pt x="1823137" y="292169"/>
                    <a:pt x="1834347" y="287133"/>
                  </a:cubicBezTo>
                  <a:cubicBezTo>
                    <a:pt x="1825899" y="299643"/>
                    <a:pt x="1815176" y="310853"/>
                    <a:pt x="1802992" y="319788"/>
                  </a:cubicBezTo>
                  <a:cubicBezTo>
                    <a:pt x="1802992" y="322387"/>
                    <a:pt x="1802992" y="325149"/>
                    <a:pt x="1802992" y="327911"/>
                  </a:cubicBezTo>
                  <a:cubicBezTo>
                    <a:pt x="1802992" y="411255"/>
                    <a:pt x="1739631" y="507596"/>
                    <a:pt x="1623469" y="507596"/>
                  </a:cubicBezTo>
                  <a:cubicBezTo>
                    <a:pt x="1587727" y="507596"/>
                    <a:pt x="1554747" y="497198"/>
                    <a:pt x="1526641" y="479165"/>
                  </a:cubicBezTo>
                  <a:cubicBezTo>
                    <a:pt x="1531677" y="479815"/>
                    <a:pt x="1536714" y="479977"/>
                    <a:pt x="1541750" y="479977"/>
                  </a:cubicBezTo>
                  <a:cubicBezTo>
                    <a:pt x="1571318" y="479977"/>
                    <a:pt x="1598612" y="469904"/>
                    <a:pt x="1620220" y="453008"/>
                  </a:cubicBezTo>
                  <a:cubicBezTo>
                    <a:pt x="1592601" y="452521"/>
                    <a:pt x="1569206" y="434162"/>
                    <a:pt x="1561246" y="409143"/>
                  </a:cubicBezTo>
                  <a:cubicBezTo>
                    <a:pt x="1565145" y="409955"/>
                    <a:pt x="1569044" y="410280"/>
                    <a:pt x="1573105" y="410280"/>
                  </a:cubicBezTo>
                  <a:cubicBezTo>
                    <a:pt x="1578792" y="410280"/>
                    <a:pt x="1584478" y="409468"/>
                    <a:pt x="1589677" y="408006"/>
                  </a:cubicBezTo>
                  <a:cubicBezTo>
                    <a:pt x="1560921" y="402320"/>
                    <a:pt x="1538988" y="376813"/>
                    <a:pt x="1538988" y="346270"/>
                  </a:cubicBezTo>
                  <a:cubicBezTo>
                    <a:pt x="1538988" y="345945"/>
                    <a:pt x="1538988" y="345620"/>
                    <a:pt x="1539150" y="345457"/>
                  </a:cubicBezTo>
                  <a:cubicBezTo>
                    <a:pt x="1547599" y="350169"/>
                    <a:pt x="1557346" y="352931"/>
                    <a:pt x="1567744" y="353256"/>
                  </a:cubicBezTo>
                  <a:cubicBezTo>
                    <a:pt x="1550848" y="341883"/>
                    <a:pt x="1539638" y="322712"/>
                    <a:pt x="1539638" y="300780"/>
                  </a:cubicBezTo>
                  <a:cubicBezTo>
                    <a:pt x="1539638" y="289245"/>
                    <a:pt x="1542725" y="278360"/>
                    <a:pt x="1548086" y="269099"/>
                  </a:cubicBezTo>
                  <a:cubicBezTo>
                    <a:pt x="1579279" y="307278"/>
                    <a:pt x="1625744" y="332298"/>
                    <a:pt x="1678219" y="335060"/>
                  </a:cubicBezTo>
                  <a:cubicBezTo>
                    <a:pt x="1677082" y="330348"/>
                    <a:pt x="1676595" y="325474"/>
                    <a:pt x="1676595" y="320600"/>
                  </a:cubicBezTo>
                  <a:cubicBezTo>
                    <a:pt x="1676595" y="285671"/>
                    <a:pt x="1704863" y="257564"/>
                    <a:pt x="1739631" y="257564"/>
                  </a:cubicBezTo>
                  <a:close/>
                  <a:moveTo>
                    <a:pt x="1101332" y="257564"/>
                  </a:moveTo>
                  <a:cubicBezTo>
                    <a:pt x="1119690" y="257564"/>
                    <a:pt x="1135936" y="265200"/>
                    <a:pt x="1147471" y="277385"/>
                  </a:cubicBezTo>
                  <a:cubicBezTo>
                    <a:pt x="1161931" y="274623"/>
                    <a:pt x="1175415" y="269262"/>
                    <a:pt x="1187600" y="262113"/>
                  </a:cubicBezTo>
                  <a:cubicBezTo>
                    <a:pt x="1182888" y="276897"/>
                    <a:pt x="1172816" y="289245"/>
                    <a:pt x="1159819" y="297043"/>
                  </a:cubicBezTo>
                  <a:cubicBezTo>
                    <a:pt x="1172653" y="295418"/>
                    <a:pt x="1184838" y="292169"/>
                    <a:pt x="1196048" y="287133"/>
                  </a:cubicBezTo>
                  <a:cubicBezTo>
                    <a:pt x="1187600" y="299643"/>
                    <a:pt x="1176877" y="310853"/>
                    <a:pt x="1164693" y="319788"/>
                  </a:cubicBezTo>
                  <a:cubicBezTo>
                    <a:pt x="1164693" y="322387"/>
                    <a:pt x="1164693" y="325149"/>
                    <a:pt x="1164693" y="327911"/>
                  </a:cubicBezTo>
                  <a:cubicBezTo>
                    <a:pt x="1164693" y="411255"/>
                    <a:pt x="1101332" y="507596"/>
                    <a:pt x="985170" y="507596"/>
                  </a:cubicBezTo>
                  <a:cubicBezTo>
                    <a:pt x="949428" y="507596"/>
                    <a:pt x="916448" y="497198"/>
                    <a:pt x="888342" y="479165"/>
                  </a:cubicBezTo>
                  <a:cubicBezTo>
                    <a:pt x="893378" y="479815"/>
                    <a:pt x="898415" y="479977"/>
                    <a:pt x="903451" y="479977"/>
                  </a:cubicBezTo>
                  <a:cubicBezTo>
                    <a:pt x="933019" y="479977"/>
                    <a:pt x="960313" y="469904"/>
                    <a:pt x="981921" y="453008"/>
                  </a:cubicBezTo>
                  <a:cubicBezTo>
                    <a:pt x="954302" y="452521"/>
                    <a:pt x="930907" y="434162"/>
                    <a:pt x="922947" y="409143"/>
                  </a:cubicBezTo>
                  <a:cubicBezTo>
                    <a:pt x="926846" y="409955"/>
                    <a:pt x="930745" y="410280"/>
                    <a:pt x="934806" y="410280"/>
                  </a:cubicBezTo>
                  <a:cubicBezTo>
                    <a:pt x="940493" y="410280"/>
                    <a:pt x="946179" y="409468"/>
                    <a:pt x="951378" y="408006"/>
                  </a:cubicBezTo>
                  <a:cubicBezTo>
                    <a:pt x="922622" y="402320"/>
                    <a:pt x="900689" y="376813"/>
                    <a:pt x="900689" y="346270"/>
                  </a:cubicBezTo>
                  <a:cubicBezTo>
                    <a:pt x="900689" y="345945"/>
                    <a:pt x="900689" y="345620"/>
                    <a:pt x="900851" y="345457"/>
                  </a:cubicBezTo>
                  <a:cubicBezTo>
                    <a:pt x="909300" y="350169"/>
                    <a:pt x="919047" y="352931"/>
                    <a:pt x="929445" y="353256"/>
                  </a:cubicBezTo>
                  <a:cubicBezTo>
                    <a:pt x="912549" y="341883"/>
                    <a:pt x="901339" y="322712"/>
                    <a:pt x="901339" y="300780"/>
                  </a:cubicBezTo>
                  <a:cubicBezTo>
                    <a:pt x="901339" y="289245"/>
                    <a:pt x="904426" y="278360"/>
                    <a:pt x="909787" y="269099"/>
                  </a:cubicBezTo>
                  <a:cubicBezTo>
                    <a:pt x="940980" y="307278"/>
                    <a:pt x="987445" y="332298"/>
                    <a:pt x="1039920" y="335060"/>
                  </a:cubicBezTo>
                  <a:cubicBezTo>
                    <a:pt x="1038783" y="330348"/>
                    <a:pt x="1038296" y="325474"/>
                    <a:pt x="1038296" y="320600"/>
                  </a:cubicBezTo>
                  <a:cubicBezTo>
                    <a:pt x="1038296" y="285671"/>
                    <a:pt x="1066564" y="257564"/>
                    <a:pt x="1101332" y="257564"/>
                  </a:cubicBezTo>
                  <a:close/>
                  <a:moveTo>
                    <a:pt x="457299" y="257564"/>
                  </a:moveTo>
                  <a:cubicBezTo>
                    <a:pt x="475657" y="257564"/>
                    <a:pt x="491903" y="265200"/>
                    <a:pt x="503438" y="277385"/>
                  </a:cubicBezTo>
                  <a:cubicBezTo>
                    <a:pt x="517898" y="274623"/>
                    <a:pt x="531382" y="269262"/>
                    <a:pt x="543567" y="262113"/>
                  </a:cubicBezTo>
                  <a:cubicBezTo>
                    <a:pt x="538856" y="276897"/>
                    <a:pt x="528783" y="289245"/>
                    <a:pt x="515786" y="297043"/>
                  </a:cubicBezTo>
                  <a:cubicBezTo>
                    <a:pt x="528620" y="295418"/>
                    <a:pt x="540805" y="292169"/>
                    <a:pt x="552015" y="287133"/>
                  </a:cubicBezTo>
                  <a:cubicBezTo>
                    <a:pt x="543567" y="299643"/>
                    <a:pt x="532844" y="310853"/>
                    <a:pt x="520660" y="319788"/>
                  </a:cubicBezTo>
                  <a:cubicBezTo>
                    <a:pt x="520660" y="322387"/>
                    <a:pt x="520660" y="325149"/>
                    <a:pt x="520660" y="327911"/>
                  </a:cubicBezTo>
                  <a:cubicBezTo>
                    <a:pt x="520660" y="411255"/>
                    <a:pt x="457299" y="507596"/>
                    <a:pt x="341137" y="507596"/>
                  </a:cubicBezTo>
                  <a:cubicBezTo>
                    <a:pt x="305395" y="507596"/>
                    <a:pt x="272415" y="497198"/>
                    <a:pt x="244309" y="479165"/>
                  </a:cubicBezTo>
                  <a:cubicBezTo>
                    <a:pt x="249345" y="479815"/>
                    <a:pt x="254381" y="479977"/>
                    <a:pt x="259418" y="479977"/>
                  </a:cubicBezTo>
                  <a:cubicBezTo>
                    <a:pt x="288986" y="479977"/>
                    <a:pt x="316280" y="469904"/>
                    <a:pt x="337888" y="453008"/>
                  </a:cubicBezTo>
                  <a:cubicBezTo>
                    <a:pt x="310269" y="452521"/>
                    <a:pt x="286874" y="434162"/>
                    <a:pt x="278914" y="409143"/>
                  </a:cubicBezTo>
                  <a:cubicBezTo>
                    <a:pt x="282813" y="409955"/>
                    <a:pt x="286712" y="410280"/>
                    <a:pt x="290773" y="410280"/>
                  </a:cubicBezTo>
                  <a:cubicBezTo>
                    <a:pt x="296460" y="410280"/>
                    <a:pt x="302146" y="409468"/>
                    <a:pt x="307345" y="408006"/>
                  </a:cubicBezTo>
                  <a:cubicBezTo>
                    <a:pt x="278589" y="402320"/>
                    <a:pt x="256656" y="376813"/>
                    <a:pt x="256656" y="346270"/>
                  </a:cubicBezTo>
                  <a:cubicBezTo>
                    <a:pt x="256656" y="345945"/>
                    <a:pt x="256656" y="345620"/>
                    <a:pt x="256819" y="345457"/>
                  </a:cubicBezTo>
                  <a:cubicBezTo>
                    <a:pt x="265267" y="350169"/>
                    <a:pt x="275014" y="352931"/>
                    <a:pt x="285412" y="353256"/>
                  </a:cubicBezTo>
                  <a:cubicBezTo>
                    <a:pt x="268516" y="341883"/>
                    <a:pt x="257306" y="322712"/>
                    <a:pt x="257306" y="300780"/>
                  </a:cubicBezTo>
                  <a:cubicBezTo>
                    <a:pt x="257306" y="289245"/>
                    <a:pt x="260393" y="278360"/>
                    <a:pt x="265754" y="269099"/>
                  </a:cubicBezTo>
                  <a:cubicBezTo>
                    <a:pt x="296947" y="307278"/>
                    <a:pt x="343412" y="332298"/>
                    <a:pt x="395887" y="335060"/>
                  </a:cubicBezTo>
                  <a:cubicBezTo>
                    <a:pt x="394750" y="330348"/>
                    <a:pt x="394263" y="325474"/>
                    <a:pt x="394263" y="320600"/>
                  </a:cubicBezTo>
                  <a:cubicBezTo>
                    <a:pt x="394263" y="285671"/>
                    <a:pt x="422531" y="257564"/>
                    <a:pt x="457299" y="257564"/>
                  </a:cubicBezTo>
                  <a:close/>
                  <a:moveTo>
                    <a:pt x="2956810" y="108260"/>
                  </a:moveTo>
                  <a:cubicBezTo>
                    <a:pt x="2805719" y="108260"/>
                    <a:pt x="2682571" y="231245"/>
                    <a:pt x="2682571" y="382499"/>
                  </a:cubicBezTo>
                  <a:cubicBezTo>
                    <a:pt x="2682571" y="533753"/>
                    <a:pt x="2805719" y="656738"/>
                    <a:pt x="2956810" y="656738"/>
                  </a:cubicBezTo>
                  <a:cubicBezTo>
                    <a:pt x="3108064" y="656738"/>
                    <a:pt x="3231049" y="533753"/>
                    <a:pt x="3231049" y="382499"/>
                  </a:cubicBezTo>
                  <a:cubicBezTo>
                    <a:pt x="3231049" y="231245"/>
                    <a:pt x="3108064" y="108260"/>
                    <a:pt x="2956810" y="108260"/>
                  </a:cubicBezTo>
                  <a:close/>
                  <a:moveTo>
                    <a:pt x="2318652" y="108260"/>
                  </a:moveTo>
                  <a:cubicBezTo>
                    <a:pt x="2167561" y="108260"/>
                    <a:pt x="2044413" y="231245"/>
                    <a:pt x="2044413" y="382499"/>
                  </a:cubicBezTo>
                  <a:cubicBezTo>
                    <a:pt x="2044413" y="533753"/>
                    <a:pt x="2167561" y="656738"/>
                    <a:pt x="2318652" y="656738"/>
                  </a:cubicBezTo>
                  <a:cubicBezTo>
                    <a:pt x="2469906" y="656738"/>
                    <a:pt x="2592891" y="533753"/>
                    <a:pt x="2592891" y="382499"/>
                  </a:cubicBezTo>
                  <a:cubicBezTo>
                    <a:pt x="2592891" y="231245"/>
                    <a:pt x="2469906" y="108260"/>
                    <a:pt x="2318652" y="108260"/>
                  </a:cubicBezTo>
                  <a:close/>
                  <a:moveTo>
                    <a:pt x="1680494" y="108260"/>
                  </a:moveTo>
                  <a:cubicBezTo>
                    <a:pt x="1529403" y="108260"/>
                    <a:pt x="1406255" y="231245"/>
                    <a:pt x="1406255" y="382499"/>
                  </a:cubicBezTo>
                  <a:cubicBezTo>
                    <a:pt x="1406255" y="533753"/>
                    <a:pt x="1529403" y="656738"/>
                    <a:pt x="1680494" y="656738"/>
                  </a:cubicBezTo>
                  <a:cubicBezTo>
                    <a:pt x="1831748" y="656738"/>
                    <a:pt x="1954733" y="533753"/>
                    <a:pt x="1954733" y="382499"/>
                  </a:cubicBezTo>
                  <a:cubicBezTo>
                    <a:pt x="1954733" y="231245"/>
                    <a:pt x="1831748" y="108260"/>
                    <a:pt x="1680494" y="108260"/>
                  </a:cubicBezTo>
                  <a:close/>
                  <a:moveTo>
                    <a:pt x="1042195" y="108260"/>
                  </a:moveTo>
                  <a:cubicBezTo>
                    <a:pt x="891104" y="108260"/>
                    <a:pt x="767956" y="231245"/>
                    <a:pt x="767956" y="382499"/>
                  </a:cubicBezTo>
                  <a:cubicBezTo>
                    <a:pt x="767956" y="533753"/>
                    <a:pt x="891104" y="656738"/>
                    <a:pt x="1042195" y="656738"/>
                  </a:cubicBezTo>
                  <a:cubicBezTo>
                    <a:pt x="1193449" y="656738"/>
                    <a:pt x="1316434" y="533753"/>
                    <a:pt x="1316434" y="382499"/>
                  </a:cubicBezTo>
                  <a:cubicBezTo>
                    <a:pt x="1316434" y="231245"/>
                    <a:pt x="1193449" y="108260"/>
                    <a:pt x="1042195" y="108260"/>
                  </a:cubicBezTo>
                  <a:close/>
                  <a:moveTo>
                    <a:pt x="398162" y="108260"/>
                  </a:moveTo>
                  <a:cubicBezTo>
                    <a:pt x="247071" y="108260"/>
                    <a:pt x="123923" y="231245"/>
                    <a:pt x="123923" y="382499"/>
                  </a:cubicBezTo>
                  <a:cubicBezTo>
                    <a:pt x="123923" y="533753"/>
                    <a:pt x="247071" y="656738"/>
                    <a:pt x="398162" y="656738"/>
                  </a:cubicBezTo>
                  <a:cubicBezTo>
                    <a:pt x="549416" y="656738"/>
                    <a:pt x="672401" y="533753"/>
                    <a:pt x="672401" y="382499"/>
                  </a:cubicBezTo>
                  <a:cubicBezTo>
                    <a:pt x="672401" y="231245"/>
                    <a:pt x="549416" y="108260"/>
                    <a:pt x="398162" y="108260"/>
                  </a:cubicBezTo>
                  <a:close/>
                  <a:moveTo>
                    <a:pt x="0" y="0"/>
                  </a:moveTo>
                  <a:lnTo>
                    <a:pt x="3344252" y="0"/>
                  </a:lnTo>
                  <a:lnTo>
                    <a:pt x="3344252" y="785485"/>
                  </a:lnTo>
                  <a:lnTo>
                    <a:pt x="0" y="78548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712EE5F1-DB73-A343-91AD-1BC54A31C3DA}"/>
              </a:ext>
            </a:extLst>
          </p:cNvPr>
          <p:cNvGrpSpPr/>
          <p:nvPr/>
        </p:nvGrpSpPr>
        <p:grpSpPr>
          <a:xfrm>
            <a:off x="18357246" y="5275719"/>
            <a:ext cx="3344252" cy="785485"/>
            <a:chOff x="1520825" y="5275719"/>
            <a:chExt cx="3344252" cy="785485"/>
          </a:xfrm>
        </p:grpSpPr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8928DFCD-3E22-8D40-BE95-6A543F7CFA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44748" y="5394142"/>
              <a:ext cx="3107288" cy="548640"/>
            </a:xfrm>
            <a:custGeom>
              <a:avLst/>
              <a:gdLst>
                <a:gd name="connsiteX0" fmla="*/ 2852578 w 3107288"/>
                <a:gd name="connsiteY0" fmla="*/ 106035 h 548640"/>
                <a:gd name="connsiteX1" fmla="*/ 2777972 w 3107288"/>
                <a:gd name="connsiteY1" fmla="*/ 180835 h 548640"/>
                <a:gd name="connsiteX2" fmla="*/ 2777972 w 3107288"/>
                <a:gd name="connsiteY2" fmla="*/ 221650 h 548640"/>
                <a:gd name="connsiteX3" fmla="*/ 2742776 w 3107288"/>
                <a:gd name="connsiteY3" fmla="*/ 221650 h 548640"/>
                <a:gd name="connsiteX4" fmla="*/ 2742776 w 3107288"/>
                <a:gd name="connsiteY4" fmla="*/ 284742 h 548640"/>
                <a:gd name="connsiteX5" fmla="*/ 2777972 w 3107288"/>
                <a:gd name="connsiteY5" fmla="*/ 284742 h 548640"/>
                <a:gd name="connsiteX6" fmla="*/ 2777972 w 3107288"/>
                <a:gd name="connsiteY6" fmla="*/ 464099 h 548640"/>
                <a:gd name="connsiteX7" fmla="*/ 2851930 w 3107288"/>
                <a:gd name="connsiteY7" fmla="*/ 464099 h 548640"/>
                <a:gd name="connsiteX8" fmla="*/ 2851930 w 3107288"/>
                <a:gd name="connsiteY8" fmla="*/ 284742 h 548640"/>
                <a:gd name="connsiteX9" fmla="*/ 2900748 w 3107288"/>
                <a:gd name="connsiteY9" fmla="*/ 284742 h 548640"/>
                <a:gd name="connsiteX10" fmla="*/ 2907236 w 3107288"/>
                <a:gd name="connsiteY10" fmla="*/ 221813 h 548640"/>
                <a:gd name="connsiteX11" fmla="*/ 2851930 w 3107288"/>
                <a:gd name="connsiteY11" fmla="*/ 221813 h 548640"/>
                <a:gd name="connsiteX12" fmla="*/ 2851930 w 3107288"/>
                <a:gd name="connsiteY12" fmla="*/ 184575 h 548640"/>
                <a:gd name="connsiteX13" fmla="*/ 2867500 w 3107288"/>
                <a:gd name="connsiteY13" fmla="*/ 167501 h 548640"/>
                <a:gd name="connsiteX14" fmla="*/ 2907398 w 3107288"/>
                <a:gd name="connsiteY14" fmla="*/ 167501 h 548640"/>
                <a:gd name="connsiteX15" fmla="*/ 2907398 w 3107288"/>
                <a:gd name="connsiteY15" fmla="*/ 106198 h 548640"/>
                <a:gd name="connsiteX16" fmla="*/ 2214420 w 3107288"/>
                <a:gd name="connsiteY16" fmla="*/ 106035 h 548640"/>
                <a:gd name="connsiteX17" fmla="*/ 2139813 w 3107288"/>
                <a:gd name="connsiteY17" fmla="*/ 180835 h 548640"/>
                <a:gd name="connsiteX18" fmla="*/ 2139813 w 3107288"/>
                <a:gd name="connsiteY18" fmla="*/ 221650 h 548640"/>
                <a:gd name="connsiteX19" fmla="*/ 2104618 w 3107288"/>
                <a:gd name="connsiteY19" fmla="*/ 221650 h 548640"/>
                <a:gd name="connsiteX20" fmla="*/ 2104618 w 3107288"/>
                <a:gd name="connsiteY20" fmla="*/ 284742 h 548640"/>
                <a:gd name="connsiteX21" fmla="*/ 2139813 w 3107288"/>
                <a:gd name="connsiteY21" fmla="*/ 284742 h 548640"/>
                <a:gd name="connsiteX22" fmla="*/ 2139813 w 3107288"/>
                <a:gd name="connsiteY22" fmla="*/ 464099 h 548640"/>
                <a:gd name="connsiteX23" fmla="*/ 2213772 w 3107288"/>
                <a:gd name="connsiteY23" fmla="*/ 464099 h 548640"/>
                <a:gd name="connsiteX24" fmla="*/ 2213772 w 3107288"/>
                <a:gd name="connsiteY24" fmla="*/ 284742 h 548640"/>
                <a:gd name="connsiteX25" fmla="*/ 2262590 w 3107288"/>
                <a:gd name="connsiteY25" fmla="*/ 284742 h 548640"/>
                <a:gd name="connsiteX26" fmla="*/ 2269078 w 3107288"/>
                <a:gd name="connsiteY26" fmla="*/ 221813 h 548640"/>
                <a:gd name="connsiteX27" fmla="*/ 2213772 w 3107288"/>
                <a:gd name="connsiteY27" fmla="*/ 221813 h 548640"/>
                <a:gd name="connsiteX28" fmla="*/ 2213772 w 3107288"/>
                <a:gd name="connsiteY28" fmla="*/ 184575 h 548640"/>
                <a:gd name="connsiteX29" fmla="*/ 2229342 w 3107288"/>
                <a:gd name="connsiteY29" fmla="*/ 167501 h 548640"/>
                <a:gd name="connsiteX30" fmla="*/ 2269240 w 3107288"/>
                <a:gd name="connsiteY30" fmla="*/ 167501 h 548640"/>
                <a:gd name="connsiteX31" fmla="*/ 2269240 w 3107288"/>
                <a:gd name="connsiteY31" fmla="*/ 106198 h 548640"/>
                <a:gd name="connsiteX32" fmla="*/ 1576262 w 3107288"/>
                <a:gd name="connsiteY32" fmla="*/ 106035 h 548640"/>
                <a:gd name="connsiteX33" fmla="*/ 1501655 w 3107288"/>
                <a:gd name="connsiteY33" fmla="*/ 180835 h 548640"/>
                <a:gd name="connsiteX34" fmla="*/ 1501655 w 3107288"/>
                <a:gd name="connsiteY34" fmla="*/ 221650 h 548640"/>
                <a:gd name="connsiteX35" fmla="*/ 1466460 w 3107288"/>
                <a:gd name="connsiteY35" fmla="*/ 221650 h 548640"/>
                <a:gd name="connsiteX36" fmla="*/ 1466460 w 3107288"/>
                <a:gd name="connsiteY36" fmla="*/ 284742 h 548640"/>
                <a:gd name="connsiteX37" fmla="*/ 1501655 w 3107288"/>
                <a:gd name="connsiteY37" fmla="*/ 284742 h 548640"/>
                <a:gd name="connsiteX38" fmla="*/ 1501655 w 3107288"/>
                <a:gd name="connsiteY38" fmla="*/ 464099 h 548640"/>
                <a:gd name="connsiteX39" fmla="*/ 1575614 w 3107288"/>
                <a:gd name="connsiteY39" fmla="*/ 464099 h 548640"/>
                <a:gd name="connsiteX40" fmla="*/ 1575614 w 3107288"/>
                <a:gd name="connsiteY40" fmla="*/ 284742 h 548640"/>
                <a:gd name="connsiteX41" fmla="*/ 1624432 w 3107288"/>
                <a:gd name="connsiteY41" fmla="*/ 284742 h 548640"/>
                <a:gd name="connsiteX42" fmla="*/ 1630920 w 3107288"/>
                <a:gd name="connsiteY42" fmla="*/ 221813 h 548640"/>
                <a:gd name="connsiteX43" fmla="*/ 1575614 w 3107288"/>
                <a:gd name="connsiteY43" fmla="*/ 221813 h 548640"/>
                <a:gd name="connsiteX44" fmla="*/ 1575614 w 3107288"/>
                <a:gd name="connsiteY44" fmla="*/ 184575 h 548640"/>
                <a:gd name="connsiteX45" fmla="*/ 1591184 w 3107288"/>
                <a:gd name="connsiteY45" fmla="*/ 167501 h 548640"/>
                <a:gd name="connsiteX46" fmla="*/ 1631082 w 3107288"/>
                <a:gd name="connsiteY46" fmla="*/ 167501 h 548640"/>
                <a:gd name="connsiteX47" fmla="*/ 1631082 w 3107288"/>
                <a:gd name="connsiteY47" fmla="*/ 106198 h 548640"/>
                <a:gd name="connsiteX48" fmla="*/ 937963 w 3107288"/>
                <a:gd name="connsiteY48" fmla="*/ 106035 h 548640"/>
                <a:gd name="connsiteX49" fmla="*/ 863356 w 3107288"/>
                <a:gd name="connsiteY49" fmla="*/ 180835 h 548640"/>
                <a:gd name="connsiteX50" fmla="*/ 863356 w 3107288"/>
                <a:gd name="connsiteY50" fmla="*/ 221650 h 548640"/>
                <a:gd name="connsiteX51" fmla="*/ 828161 w 3107288"/>
                <a:gd name="connsiteY51" fmla="*/ 221650 h 548640"/>
                <a:gd name="connsiteX52" fmla="*/ 828161 w 3107288"/>
                <a:gd name="connsiteY52" fmla="*/ 284742 h 548640"/>
                <a:gd name="connsiteX53" fmla="*/ 863356 w 3107288"/>
                <a:gd name="connsiteY53" fmla="*/ 284742 h 548640"/>
                <a:gd name="connsiteX54" fmla="*/ 863356 w 3107288"/>
                <a:gd name="connsiteY54" fmla="*/ 464099 h 548640"/>
                <a:gd name="connsiteX55" fmla="*/ 937315 w 3107288"/>
                <a:gd name="connsiteY55" fmla="*/ 464099 h 548640"/>
                <a:gd name="connsiteX56" fmla="*/ 937315 w 3107288"/>
                <a:gd name="connsiteY56" fmla="*/ 284742 h 548640"/>
                <a:gd name="connsiteX57" fmla="*/ 986133 w 3107288"/>
                <a:gd name="connsiteY57" fmla="*/ 284742 h 548640"/>
                <a:gd name="connsiteX58" fmla="*/ 992621 w 3107288"/>
                <a:gd name="connsiteY58" fmla="*/ 221813 h 548640"/>
                <a:gd name="connsiteX59" fmla="*/ 937315 w 3107288"/>
                <a:gd name="connsiteY59" fmla="*/ 221813 h 548640"/>
                <a:gd name="connsiteX60" fmla="*/ 937315 w 3107288"/>
                <a:gd name="connsiteY60" fmla="*/ 184575 h 548640"/>
                <a:gd name="connsiteX61" fmla="*/ 952885 w 3107288"/>
                <a:gd name="connsiteY61" fmla="*/ 167501 h 548640"/>
                <a:gd name="connsiteX62" fmla="*/ 992783 w 3107288"/>
                <a:gd name="connsiteY62" fmla="*/ 167501 h 548640"/>
                <a:gd name="connsiteX63" fmla="*/ 992783 w 3107288"/>
                <a:gd name="connsiteY63" fmla="*/ 106198 h 548640"/>
                <a:gd name="connsiteX64" fmla="*/ 293930 w 3107288"/>
                <a:gd name="connsiteY64" fmla="*/ 106035 h 548640"/>
                <a:gd name="connsiteX65" fmla="*/ 219323 w 3107288"/>
                <a:gd name="connsiteY65" fmla="*/ 180835 h 548640"/>
                <a:gd name="connsiteX66" fmla="*/ 219323 w 3107288"/>
                <a:gd name="connsiteY66" fmla="*/ 221650 h 548640"/>
                <a:gd name="connsiteX67" fmla="*/ 184128 w 3107288"/>
                <a:gd name="connsiteY67" fmla="*/ 221650 h 548640"/>
                <a:gd name="connsiteX68" fmla="*/ 184128 w 3107288"/>
                <a:gd name="connsiteY68" fmla="*/ 284742 h 548640"/>
                <a:gd name="connsiteX69" fmla="*/ 219323 w 3107288"/>
                <a:gd name="connsiteY69" fmla="*/ 284742 h 548640"/>
                <a:gd name="connsiteX70" fmla="*/ 219323 w 3107288"/>
                <a:gd name="connsiteY70" fmla="*/ 464099 h 548640"/>
                <a:gd name="connsiteX71" fmla="*/ 293282 w 3107288"/>
                <a:gd name="connsiteY71" fmla="*/ 464099 h 548640"/>
                <a:gd name="connsiteX72" fmla="*/ 293282 w 3107288"/>
                <a:gd name="connsiteY72" fmla="*/ 284742 h 548640"/>
                <a:gd name="connsiteX73" fmla="*/ 342100 w 3107288"/>
                <a:gd name="connsiteY73" fmla="*/ 284742 h 548640"/>
                <a:gd name="connsiteX74" fmla="*/ 348588 w 3107288"/>
                <a:gd name="connsiteY74" fmla="*/ 221813 h 548640"/>
                <a:gd name="connsiteX75" fmla="*/ 293282 w 3107288"/>
                <a:gd name="connsiteY75" fmla="*/ 221813 h 548640"/>
                <a:gd name="connsiteX76" fmla="*/ 293282 w 3107288"/>
                <a:gd name="connsiteY76" fmla="*/ 184575 h 548640"/>
                <a:gd name="connsiteX77" fmla="*/ 308852 w 3107288"/>
                <a:gd name="connsiteY77" fmla="*/ 167501 h 548640"/>
                <a:gd name="connsiteX78" fmla="*/ 348750 w 3107288"/>
                <a:gd name="connsiteY78" fmla="*/ 167501 h 548640"/>
                <a:gd name="connsiteX79" fmla="*/ 348750 w 3107288"/>
                <a:gd name="connsiteY79" fmla="*/ 106198 h 548640"/>
                <a:gd name="connsiteX80" fmla="*/ 2833050 w 3107288"/>
                <a:gd name="connsiteY80" fmla="*/ 0 h 548640"/>
                <a:gd name="connsiteX81" fmla="*/ 3107288 w 3107288"/>
                <a:gd name="connsiteY81" fmla="*/ 274320 h 548640"/>
                <a:gd name="connsiteX82" fmla="*/ 2833050 w 3107288"/>
                <a:gd name="connsiteY82" fmla="*/ 548640 h 548640"/>
                <a:gd name="connsiteX83" fmla="*/ 2558648 w 3107288"/>
                <a:gd name="connsiteY83" fmla="*/ 274320 h 548640"/>
                <a:gd name="connsiteX84" fmla="*/ 2833050 w 3107288"/>
                <a:gd name="connsiteY84" fmla="*/ 0 h 548640"/>
                <a:gd name="connsiteX85" fmla="*/ 2194892 w 3107288"/>
                <a:gd name="connsiteY85" fmla="*/ 0 h 548640"/>
                <a:gd name="connsiteX86" fmla="*/ 2469130 w 3107288"/>
                <a:gd name="connsiteY86" fmla="*/ 274320 h 548640"/>
                <a:gd name="connsiteX87" fmla="*/ 2194892 w 3107288"/>
                <a:gd name="connsiteY87" fmla="*/ 548640 h 548640"/>
                <a:gd name="connsiteX88" fmla="*/ 1920490 w 3107288"/>
                <a:gd name="connsiteY88" fmla="*/ 274320 h 548640"/>
                <a:gd name="connsiteX89" fmla="*/ 2194892 w 3107288"/>
                <a:gd name="connsiteY89" fmla="*/ 0 h 548640"/>
                <a:gd name="connsiteX90" fmla="*/ 1556734 w 3107288"/>
                <a:gd name="connsiteY90" fmla="*/ 0 h 548640"/>
                <a:gd name="connsiteX91" fmla="*/ 1830972 w 3107288"/>
                <a:gd name="connsiteY91" fmla="*/ 274320 h 548640"/>
                <a:gd name="connsiteX92" fmla="*/ 1556734 w 3107288"/>
                <a:gd name="connsiteY92" fmla="*/ 548640 h 548640"/>
                <a:gd name="connsiteX93" fmla="*/ 1282332 w 3107288"/>
                <a:gd name="connsiteY93" fmla="*/ 274320 h 548640"/>
                <a:gd name="connsiteX94" fmla="*/ 1556734 w 3107288"/>
                <a:gd name="connsiteY94" fmla="*/ 0 h 548640"/>
                <a:gd name="connsiteX95" fmla="*/ 918435 w 3107288"/>
                <a:gd name="connsiteY95" fmla="*/ 0 h 548640"/>
                <a:gd name="connsiteX96" fmla="*/ 1192673 w 3107288"/>
                <a:gd name="connsiteY96" fmla="*/ 274320 h 548640"/>
                <a:gd name="connsiteX97" fmla="*/ 918435 w 3107288"/>
                <a:gd name="connsiteY97" fmla="*/ 548640 h 548640"/>
                <a:gd name="connsiteX98" fmla="*/ 644033 w 3107288"/>
                <a:gd name="connsiteY98" fmla="*/ 274320 h 548640"/>
                <a:gd name="connsiteX99" fmla="*/ 918435 w 3107288"/>
                <a:gd name="connsiteY99" fmla="*/ 0 h 548640"/>
                <a:gd name="connsiteX100" fmla="*/ 274402 w 3107288"/>
                <a:gd name="connsiteY100" fmla="*/ 0 h 548640"/>
                <a:gd name="connsiteX101" fmla="*/ 548640 w 3107288"/>
                <a:gd name="connsiteY101" fmla="*/ 274320 h 548640"/>
                <a:gd name="connsiteX102" fmla="*/ 274402 w 3107288"/>
                <a:gd name="connsiteY102" fmla="*/ 548640 h 548640"/>
                <a:gd name="connsiteX103" fmla="*/ 0 w 3107288"/>
                <a:gd name="connsiteY103" fmla="*/ 274320 h 548640"/>
                <a:gd name="connsiteX104" fmla="*/ 274402 w 3107288"/>
                <a:gd name="connsiteY10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07288" h="548640">
                  <a:moveTo>
                    <a:pt x="2852578" y="106035"/>
                  </a:moveTo>
                  <a:cubicBezTo>
                    <a:pt x="2791757" y="106035"/>
                    <a:pt x="2777972" y="151728"/>
                    <a:pt x="2777972" y="180835"/>
                  </a:cubicBezTo>
                  <a:lnTo>
                    <a:pt x="2777972" y="221650"/>
                  </a:lnTo>
                  <a:lnTo>
                    <a:pt x="2742776" y="221650"/>
                  </a:lnTo>
                  <a:lnTo>
                    <a:pt x="2742776" y="284742"/>
                  </a:lnTo>
                  <a:lnTo>
                    <a:pt x="2777972" y="284742"/>
                  </a:lnTo>
                  <a:lnTo>
                    <a:pt x="2777972" y="464099"/>
                  </a:lnTo>
                  <a:lnTo>
                    <a:pt x="2851930" y="464099"/>
                  </a:lnTo>
                  <a:lnTo>
                    <a:pt x="2851930" y="284742"/>
                  </a:lnTo>
                  <a:lnTo>
                    <a:pt x="2900748" y="284742"/>
                  </a:lnTo>
                  <a:lnTo>
                    <a:pt x="2907236" y="221813"/>
                  </a:lnTo>
                  <a:lnTo>
                    <a:pt x="2851930" y="221813"/>
                  </a:lnTo>
                  <a:lnTo>
                    <a:pt x="2851930" y="184575"/>
                  </a:lnTo>
                  <a:cubicBezTo>
                    <a:pt x="2851930" y="170753"/>
                    <a:pt x="2861012" y="167501"/>
                    <a:pt x="2867500" y="167501"/>
                  </a:cubicBezTo>
                  <a:lnTo>
                    <a:pt x="2907398" y="167501"/>
                  </a:lnTo>
                  <a:lnTo>
                    <a:pt x="2907398" y="106198"/>
                  </a:lnTo>
                  <a:close/>
                  <a:moveTo>
                    <a:pt x="2214420" y="106035"/>
                  </a:moveTo>
                  <a:cubicBezTo>
                    <a:pt x="2153599" y="106035"/>
                    <a:pt x="2139813" y="151728"/>
                    <a:pt x="2139813" y="180835"/>
                  </a:cubicBezTo>
                  <a:lnTo>
                    <a:pt x="2139813" y="221650"/>
                  </a:lnTo>
                  <a:lnTo>
                    <a:pt x="2104618" y="221650"/>
                  </a:lnTo>
                  <a:lnTo>
                    <a:pt x="2104618" y="284742"/>
                  </a:lnTo>
                  <a:lnTo>
                    <a:pt x="2139813" y="284742"/>
                  </a:lnTo>
                  <a:lnTo>
                    <a:pt x="2139813" y="464099"/>
                  </a:lnTo>
                  <a:lnTo>
                    <a:pt x="2213772" y="464099"/>
                  </a:lnTo>
                  <a:lnTo>
                    <a:pt x="2213772" y="284742"/>
                  </a:lnTo>
                  <a:lnTo>
                    <a:pt x="2262590" y="284742"/>
                  </a:lnTo>
                  <a:lnTo>
                    <a:pt x="2269078" y="221813"/>
                  </a:lnTo>
                  <a:lnTo>
                    <a:pt x="2213772" y="221813"/>
                  </a:lnTo>
                  <a:lnTo>
                    <a:pt x="2213772" y="184575"/>
                  </a:lnTo>
                  <a:cubicBezTo>
                    <a:pt x="2213772" y="170753"/>
                    <a:pt x="2222854" y="167501"/>
                    <a:pt x="2229342" y="167501"/>
                  </a:cubicBezTo>
                  <a:lnTo>
                    <a:pt x="2269240" y="167501"/>
                  </a:lnTo>
                  <a:lnTo>
                    <a:pt x="2269240" y="106198"/>
                  </a:lnTo>
                  <a:close/>
                  <a:moveTo>
                    <a:pt x="1576262" y="106035"/>
                  </a:moveTo>
                  <a:cubicBezTo>
                    <a:pt x="1515441" y="106035"/>
                    <a:pt x="1501655" y="151728"/>
                    <a:pt x="1501655" y="180835"/>
                  </a:cubicBezTo>
                  <a:lnTo>
                    <a:pt x="1501655" y="221650"/>
                  </a:lnTo>
                  <a:lnTo>
                    <a:pt x="1466460" y="221650"/>
                  </a:lnTo>
                  <a:lnTo>
                    <a:pt x="1466460" y="284742"/>
                  </a:lnTo>
                  <a:lnTo>
                    <a:pt x="1501655" y="284742"/>
                  </a:lnTo>
                  <a:lnTo>
                    <a:pt x="1501655" y="464099"/>
                  </a:lnTo>
                  <a:lnTo>
                    <a:pt x="1575614" y="464099"/>
                  </a:lnTo>
                  <a:lnTo>
                    <a:pt x="1575614" y="284742"/>
                  </a:lnTo>
                  <a:lnTo>
                    <a:pt x="1624432" y="284742"/>
                  </a:lnTo>
                  <a:lnTo>
                    <a:pt x="1630920" y="221813"/>
                  </a:lnTo>
                  <a:lnTo>
                    <a:pt x="1575614" y="221813"/>
                  </a:lnTo>
                  <a:lnTo>
                    <a:pt x="1575614" y="184575"/>
                  </a:lnTo>
                  <a:cubicBezTo>
                    <a:pt x="1575614" y="170753"/>
                    <a:pt x="1584696" y="167501"/>
                    <a:pt x="1591184" y="167501"/>
                  </a:cubicBezTo>
                  <a:lnTo>
                    <a:pt x="1631082" y="167501"/>
                  </a:lnTo>
                  <a:lnTo>
                    <a:pt x="1631082" y="106198"/>
                  </a:lnTo>
                  <a:close/>
                  <a:moveTo>
                    <a:pt x="937963" y="106035"/>
                  </a:moveTo>
                  <a:cubicBezTo>
                    <a:pt x="877142" y="106035"/>
                    <a:pt x="863356" y="151728"/>
                    <a:pt x="863356" y="180835"/>
                  </a:cubicBezTo>
                  <a:lnTo>
                    <a:pt x="863356" y="221650"/>
                  </a:lnTo>
                  <a:lnTo>
                    <a:pt x="828161" y="221650"/>
                  </a:lnTo>
                  <a:lnTo>
                    <a:pt x="828161" y="284742"/>
                  </a:lnTo>
                  <a:lnTo>
                    <a:pt x="863356" y="284742"/>
                  </a:lnTo>
                  <a:lnTo>
                    <a:pt x="863356" y="464099"/>
                  </a:lnTo>
                  <a:lnTo>
                    <a:pt x="937315" y="464099"/>
                  </a:lnTo>
                  <a:lnTo>
                    <a:pt x="937315" y="284742"/>
                  </a:lnTo>
                  <a:lnTo>
                    <a:pt x="986133" y="284742"/>
                  </a:lnTo>
                  <a:lnTo>
                    <a:pt x="992621" y="221813"/>
                  </a:lnTo>
                  <a:lnTo>
                    <a:pt x="937315" y="221813"/>
                  </a:lnTo>
                  <a:lnTo>
                    <a:pt x="937315" y="184575"/>
                  </a:lnTo>
                  <a:cubicBezTo>
                    <a:pt x="937315" y="170753"/>
                    <a:pt x="946397" y="167501"/>
                    <a:pt x="952885" y="167501"/>
                  </a:cubicBezTo>
                  <a:lnTo>
                    <a:pt x="992783" y="167501"/>
                  </a:lnTo>
                  <a:lnTo>
                    <a:pt x="992783" y="106198"/>
                  </a:lnTo>
                  <a:close/>
                  <a:moveTo>
                    <a:pt x="293930" y="106035"/>
                  </a:moveTo>
                  <a:cubicBezTo>
                    <a:pt x="233109" y="106035"/>
                    <a:pt x="219323" y="151728"/>
                    <a:pt x="219323" y="180835"/>
                  </a:cubicBezTo>
                  <a:lnTo>
                    <a:pt x="219323" y="221650"/>
                  </a:lnTo>
                  <a:lnTo>
                    <a:pt x="184128" y="221650"/>
                  </a:lnTo>
                  <a:lnTo>
                    <a:pt x="184128" y="284742"/>
                  </a:lnTo>
                  <a:lnTo>
                    <a:pt x="219323" y="284742"/>
                  </a:lnTo>
                  <a:lnTo>
                    <a:pt x="219323" y="464099"/>
                  </a:lnTo>
                  <a:lnTo>
                    <a:pt x="293282" y="464099"/>
                  </a:lnTo>
                  <a:lnTo>
                    <a:pt x="293282" y="284742"/>
                  </a:lnTo>
                  <a:lnTo>
                    <a:pt x="342100" y="284742"/>
                  </a:lnTo>
                  <a:lnTo>
                    <a:pt x="348588" y="221813"/>
                  </a:lnTo>
                  <a:lnTo>
                    <a:pt x="293282" y="221813"/>
                  </a:lnTo>
                  <a:lnTo>
                    <a:pt x="293282" y="184575"/>
                  </a:lnTo>
                  <a:cubicBezTo>
                    <a:pt x="293282" y="170753"/>
                    <a:pt x="302364" y="167501"/>
                    <a:pt x="308852" y="167501"/>
                  </a:cubicBezTo>
                  <a:lnTo>
                    <a:pt x="348750" y="167501"/>
                  </a:lnTo>
                  <a:lnTo>
                    <a:pt x="348750" y="106198"/>
                  </a:lnTo>
                  <a:close/>
                  <a:moveTo>
                    <a:pt x="2833050" y="0"/>
                  </a:moveTo>
                  <a:cubicBezTo>
                    <a:pt x="2984393" y="0"/>
                    <a:pt x="3107288" y="122697"/>
                    <a:pt x="3107288" y="274320"/>
                  </a:cubicBezTo>
                  <a:cubicBezTo>
                    <a:pt x="3107288" y="425781"/>
                    <a:pt x="2984393" y="548640"/>
                    <a:pt x="2833050" y="548640"/>
                  </a:cubicBezTo>
                  <a:cubicBezTo>
                    <a:pt x="2681381" y="548640"/>
                    <a:pt x="2558648" y="425781"/>
                    <a:pt x="2558648" y="274320"/>
                  </a:cubicBezTo>
                  <a:cubicBezTo>
                    <a:pt x="2558648" y="122697"/>
                    <a:pt x="2681381" y="0"/>
                    <a:pt x="2833050" y="0"/>
                  </a:cubicBezTo>
                  <a:close/>
                  <a:moveTo>
                    <a:pt x="2194892" y="0"/>
                  </a:moveTo>
                  <a:cubicBezTo>
                    <a:pt x="2346235" y="0"/>
                    <a:pt x="2469130" y="122697"/>
                    <a:pt x="2469130" y="274320"/>
                  </a:cubicBezTo>
                  <a:cubicBezTo>
                    <a:pt x="2469130" y="425781"/>
                    <a:pt x="2346235" y="548640"/>
                    <a:pt x="2194892" y="548640"/>
                  </a:cubicBezTo>
                  <a:cubicBezTo>
                    <a:pt x="2043223" y="548640"/>
                    <a:pt x="1920490" y="425781"/>
                    <a:pt x="1920490" y="274320"/>
                  </a:cubicBezTo>
                  <a:cubicBezTo>
                    <a:pt x="1920490" y="122697"/>
                    <a:pt x="2043223" y="0"/>
                    <a:pt x="2194892" y="0"/>
                  </a:cubicBezTo>
                  <a:close/>
                  <a:moveTo>
                    <a:pt x="1556734" y="0"/>
                  </a:moveTo>
                  <a:cubicBezTo>
                    <a:pt x="1708077" y="0"/>
                    <a:pt x="1830972" y="122697"/>
                    <a:pt x="1830972" y="274320"/>
                  </a:cubicBezTo>
                  <a:cubicBezTo>
                    <a:pt x="1830972" y="425781"/>
                    <a:pt x="1708077" y="548640"/>
                    <a:pt x="1556734" y="548640"/>
                  </a:cubicBezTo>
                  <a:cubicBezTo>
                    <a:pt x="1405065" y="548640"/>
                    <a:pt x="1282332" y="425781"/>
                    <a:pt x="1282332" y="274320"/>
                  </a:cubicBezTo>
                  <a:cubicBezTo>
                    <a:pt x="1282332" y="122697"/>
                    <a:pt x="1405065" y="0"/>
                    <a:pt x="1556734" y="0"/>
                  </a:cubicBezTo>
                  <a:close/>
                  <a:moveTo>
                    <a:pt x="918435" y="0"/>
                  </a:moveTo>
                  <a:cubicBezTo>
                    <a:pt x="1069778" y="0"/>
                    <a:pt x="1192673" y="122697"/>
                    <a:pt x="1192673" y="274320"/>
                  </a:cubicBezTo>
                  <a:cubicBezTo>
                    <a:pt x="1192673" y="425781"/>
                    <a:pt x="1069778" y="548640"/>
                    <a:pt x="918435" y="548640"/>
                  </a:cubicBezTo>
                  <a:cubicBezTo>
                    <a:pt x="766766" y="548640"/>
                    <a:pt x="644033" y="425781"/>
                    <a:pt x="644033" y="274320"/>
                  </a:cubicBezTo>
                  <a:cubicBezTo>
                    <a:pt x="644033" y="122697"/>
                    <a:pt x="766766" y="0"/>
                    <a:pt x="918435" y="0"/>
                  </a:cubicBezTo>
                  <a:close/>
                  <a:moveTo>
                    <a:pt x="274402" y="0"/>
                  </a:moveTo>
                  <a:cubicBezTo>
                    <a:pt x="425745" y="0"/>
                    <a:pt x="548640" y="122697"/>
                    <a:pt x="548640" y="274320"/>
                  </a:cubicBezTo>
                  <a:cubicBezTo>
                    <a:pt x="548640" y="425781"/>
                    <a:pt x="425745" y="548640"/>
                    <a:pt x="274402" y="548640"/>
                  </a:cubicBezTo>
                  <a:cubicBezTo>
                    <a:pt x="122733" y="548640"/>
                    <a:pt x="0" y="425781"/>
                    <a:pt x="0" y="274320"/>
                  </a:cubicBezTo>
                  <a:cubicBezTo>
                    <a:pt x="0" y="122697"/>
                    <a:pt x="122733" y="0"/>
                    <a:pt x="27440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A763382A-5BD7-104E-8980-256B5570EC88}"/>
                </a:ext>
              </a:extLst>
            </p:cNvPr>
            <p:cNvSpPr/>
            <p:nvPr/>
          </p:nvSpPr>
          <p:spPr>
            <a:xfrm>
              <a:off x="1612090" y="5345295"/>
              <a:ext cx="1583573" cy="646331"/>
            </a:xfrm>
            <a:prstGeom prst="rect">
              <a:avLst/>
            </a:prstGeom>
            <a:solidFill>
              <a:srgbClr val="5178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0FD72035-CE26-5A44-9E3D-43AD01CEDFD4}"/>
                </a:ext>
              </a:extLst>
            </p:cNvPr>
            <p:cNvSpPr/>
            <p:nvPr/>
          </p:nvSpPr>
          <p:spPr>
            <a:xfrm>
              <a:off x="1520825" y="5275719"/>
              <a:ext cx="3344252" cy="785485"/>
            </a:xfrm>
            <a:custGeom>
              <a:avLst/>
              <a:gdLst>
                <a:gd name="connsiteX0" fmla="*/ 2976501 w 3344252"/>
                <a:gd name="connsiteY0" fmla="*/ 228109 h 785485"/>
                <a:gd name="connsiteX1" fmla="*/ 3031321 w 3344252"/>
                <a:gd name="connsiteY1" fmla="*/ 228272 h 785485"/>
                <a:gd name="connsiteX2" fmla="*/ 3031321 w 3344252"/>
                <a:gd name="connsiteY2" fmla="*/ 289575 h 785485"/>
                <a:gd name="connsiteX3" fmla="*/ 2991423 w 3344252"/>
                <a:gd name="connsiteY3" fmla="*/ 289575 h 785485"/>
                <a:gd name="connsiteX4" fmla="*/ 2975853 w 3344252"/>
                <a:gd name="connsiteY4" fmla="*/ 306649 h 785485"/>
                <a:gd name="connsiteX5" fmla="*/ 2975853 w 3344252"/>
                <a:gd name="connsiteY5" fmla="*/ 343887 h 785485"/>
                <a:gd name="connsiteX6" fmla="*/ 3031159 w 3344252"/>
                <a:gd name="connsiteY6" fmla="*/ 343887 h 785485"/>
                <a:gd name="connsiteX7" fmla="*/ 3024671 w 3344252"/>
                <a:gd name="connsiteY7" fmla="*/ 406816 h 785485"/>
                <a:gd name="connsiteX8" fmla="*/ 2975853 w 3344252"/>
                <a:gd name="connsiteY8" fmla="*/ 406816 h 785485"/>
                <a:gd name="connsiteX9" fmla="*/ 2975853 w 3344252"/>
                <a:gd name="connsiteY9" fmla="*/ 586173 h 785485"/>
                <a:gd name="connsiteX10" fmla="*/ 2901895 w 3344252"/>
                <a:gd name="connsiteY10" fmla="*/ 586173 h 785485"/>
                <a:gd name="connsiteX11" fmla="*/ 2901895 w 3344252"/>
                <a:gd name="connsiteY11" fmla="*/ 406816 h 785485"/>
                <a:gd name="connsiteX12" fmla="*/ 2866699 w 3344252"/>
                <a:gd name="connsiteY12" fmla="*/ 406816 h 785485"/>
                <a:gd name="connsiteX13" fmla="*/ 2866699 w 3344252"/>
                <a:gd name="connsiteY13" fmla="*/ 343724 h 785485"/>
                <a:gd name="connsiteX14" fmla="*/ 2901895 w 3344252"/>
                <a:gd name="connsiteY14" fmla="*/ 343724 h 785485"/>
                <a:gd name="connsiteX15" fmla="*/ 2901895 w 3344252"/>
                <a:gd name="connsiteY15" fmla="*/ 302909 h 785485"/>
                <a:gd name="connsiteX16" fmla="*/ 2976501 w 3344252"/>
                <a:gd name="connsiteY16" fmla="*/ 228109 h 785485"/>
                <a:gd name="connsiteX17" fmla="*/ 2338343 w 3344252"/>
                <a:gd name="connsiteY17" fmla="*/ 228109 h 785485"/>
                <a:gd name="connsiteX18" fmla="*/ 2393163 w 3344252"/>
                <a:gd name="connsiteY18" fmla="*/ 228272 h 785485"/>
                <a:gd name="connsiteX19" fmla="*/ 2393163 w 3344252"/>
                <a:gd name="connsiteY19" fmla="*/ 289575 h 785485"/>
                <a:gd name="connsiteX20" fmla="*/ 2353265 w 3344252"/>
                <a:gd name="connsiteY20" fmla="*/ 289575 h 785485"/>
                <a:gd name="connsiteX21" fmla="*/ 2337695 w 3344252"/>
                <a:gd name="connsiteY21" fmla="*/ 306649 h 785485"/>
                <a:gd name="connsiteX22" fmla="*/ 2337695 w 3344252"/>
                <a:gd name="connsiteY22" fmla="*/ 343887 h 785485"/>
                <a:gd name="connsiteX23" fmla="*/ 2393001 w 3344252"/>
                <a:gd name="connsiteY23" fmla="*/ 343887 h 785485"/>
                <a:gd name="connsiteX24" fmla="*/ 2386513 w 3344252"/>
                <a:gd name="connsiteY24" fmla="*/ 406816 h 785485"/>
                <a:gd name="connsiteX25" fmla="*/ 2337695 w 3344252"/>
                <a:gd name="connsiteY25" fmla="*/ 406816 h 785485"/>
                <a:gd name="connsiteX26" fmla="*/ 2337695 w 3344252"/>
                <a:gd name="connsiteY26" fmla="*/ 586173 h 785485"/>
                <a:gd name="connsiteX27" fmla="*/ 2263736 w 3344252"/>
                <a:gd name="connsiteY27" fmla="*/ 586173 h 785485"/>
                <a:gd name="connsiteX28" fmla="*/ 2263736 w 3344252"/>
                <a:gd name="connsiteY28" fmla="*/ 406816 h 785485"/>
                <a:gd name="connsiteX29" fmla="*/ 2228541 w 3344252"/>
                <a:gd name="connsiteY29" fmla="*/ 406816 h 785485"/>
                <a:gd name="connsiteX30" fmla="*/ 2228541 w 3344252"/>
                <a:gd name="connsiteY30" fmla="*/ 343724 h 785485"/>
                <a:gd name="connsiteX31" fmla="*/ 2263736 w 3344252"/>
                <a:gd name="connsiteY31" fmla="*/ 343724 h 785485"/>
                <a:gd name="connsiteX32" fmla="*/ 2263736 w 3344252"/>
                <a:gd name="connsiteY32" fmla="*/ 302909 h 785485"/>
                <a:gd name="connsiteX33" fmla="*/ 2338343 w 3344252"/>
                <a:gd name="connsiteY33" fmla="*/ 228109 h 785485"/>
                <a:gd name="connsiteX34" fmla="*/ 1700185 w 3344252"/>
                <a:gd name="connsiteY34" fmla="*/ 228109 h 785485"/>
                <a:gd name="connsiteX35" fmla="*/ 1755005 w 3344252"/>
                <a:gd name="connsiteY35" fmla="*/ 228272 h 785485"/>
                <a:gd name="connsiteX36" fmla="*/ 1755005 w 3344252"/>
                <a:gd name="connsiteY36" fmla="*/ 289575 h 785485"/>
                <a:gd name="connsiteX37" fmla="*/ 1715107 w 3344252"/>
                <a:gd name="connsiteY37" fmla="*/ 289575 h 785485"/>
                <a:gd name="connsiteX38" fmla="*/ 1699537 w 3344252"/>
                <a:gd name="connsiteY38" fmla="*/ 306649 h 785485"/>
                <a:gd name="connsiteX39" fmla="*/ 1699537 w 3344252"/>
                <a:gd name="connsiteY39" fmla="*/ 343887 h 785485"/>
                <a:gd name="connsiteX40" fmla="*/ 1754843 w 3344252"/>
                <a:gd name="connsiteY40" fmla="*/ 343887 h 785485"/>
                <a:gd name="connsiteX41" fmla="*/ 1748355 w 3344252"/>
                <a:gd name="connsiteY41" fmla="*/ 406816 h 785485"/>
                <a:gd name="connsiteX42" fmla="*/ 1699537 w 3344252"/>
                <a:gd name="connsiteY42" fmla="*/ 406816 h 785485"/>
                <a:gd name="connsiteX43" fmla="*/ 1699537 w 3344252"/>
                <a:gd name="connsiteY43" fmla="*/ 586173 h 785485"/>
                <a:gd name="connsiteX44" fmla="*/ 1625578 w 3344252"/>
                <a:gd name="connsiteY44" fmla="*/ 586173 h 785485"/>
                <a:gd name="connsiteX45" fmla="*/ 1625578 w 3344252"/>
                <a:gd name="connsiteY45" fmla="*/ 406816 h 785485"/>
                <a:gd name="connsiteX46" fmla="*/ 1590383 w 3344252"/>
                <a:gd name="connsiteY46" fmla="*/ 406816 h 785485"/>
                <a:gd name="connsiteX47" fmla="*/ 1590383 w 3344252"/>
                <a:gd name="connsiteY47" fmla="*/ 343724 h 785485"/>
                <a:gd name="connsiteX48" fmla="*/ 1625578 w 3344252"/>
                <a:gd name="connsiteY48" fmla="*/ 343724 h 785485"/>
                <a:gd name="connsiteX49" fmla="*/ 1625578 w 3344252"/>
                <a:gd name="connsiteY49" fmla="*/ 302909 h 785485"/>
                <a:gd name="connsiteX50" fmla="*/ 1700185 w 3344252"/>
                <a:gd name="connsiteY50" fmla="*/ 228109 h 785485"/>
                <a:gd name="connsiteX51" fmla="*/ 1061886 w 3344252"/>
                <a:gd name="connsiteY51" fmla="*/ 228109 h 785485"/>
                <a:gd name="connsiteX52" fmla="*/ 1116706 w 3344252"/>
                <a:gd name="connsiteY52" fmla="*/ 228272 h 785485"/>
                <a:gd name="connsiteX53" fmla="*/ 1116706 w 3344252"/>
                <a:gd name="connsiteY53" fmla="*/ 289575 h 785485"/>
                <a:gd name="connsiteX54" fmla="*/ 1076808 w 3344252"/>
                <a:gd name="connsiteY54" fmla="*/ 289575 h 785485"/>
                <a:gd name="connsiteX55" fmla="*/ 1061238 w 3344252"/>
                <a:gd name="connsiteY55" fmla="*/ 306649 h 785485"/>
                <a:gd name="connsiteX56" fmla="*/ 1061238 w 3344252"/>
                <a:gd name="connsiteY56" fmla="*/ 343887 h 785485"/>
                <a:gd name="connsiteX57" fmla="*/ 1116544 w 3344252"/>
                <a:gd name="connsiteY57" fmla="*/ 343887 h 785485"/>
                <a:gd name="connsiteX58" fmla="*/ 1110056 w 3344252"/>
                <a:gd name="connsiteY58" fmla="*/ 406816 h 785485"/>
                <a:gd name="connsiteX59" fmla="*/ 1061238 w 3344252"/>
                <a:gd name="connsiteY59" fmla="*/ 406816 h 785485"/>
                <a:gd name="connsiteX60" fmla="*/ 1061238 w 3344252"/>
                <a:gd name="connsiteY60" fmla="*/ 586173 h 785485"/>
                <a:gd name="connsiteX61" fmla="*/ 987279 w 3344252"/>
                <a:gd name="connsiteY61" fmla="*/ 586173 h 785485"/>
                <a:gd name="connsiteX62" fmla="*/ 987279 w 3344252"/>
                <a:gd name="connsiteY62" fmla="*/ 406816 h 785485"/>
                <a:gd name="connsiteX63" fmla="*/ 952084 w 3344252"/>
                <a:gd name="connsiteY63" fmla="*/ 406816 h 785485"/>
                <a:gd name="connsiteX64" fmla="*/ 952084 w 3344252"/>
                <a:gd name="connsiteY64" fmla="*/ 343724 h 785485"/>
                <a:gd name="connsiteX65" fmla="*/ 987279 w 3344252"/>
                <a:gd name="connsiteY65" fmla="*/ 343724 h 785485"/>
                <a:gd name="connsiteX66" fmla="*/ 987279 w 3344252"/>
                <a:gd name="connsiteY66" fmla="*/ 302909 h 785485"/>
                <a:gd name="connsiteX67" fmla="*/ 1061886 w 3344252"/>
                <a:gd name="connsiteY67" fmla="*/ 228109 h 785485"/>
                <a:gd name="connsiteX68" fmla="*/ 417853 w 3344252"/>
                <a:gd name="connsiteY68" fmla="*/ 228109 h 785485"/>
                <a:gd name="connsiteX69" fmla="*/ 472673 w 3344252"/>
                <a:gd name="connsiteY69" fmla="*/ 228272 h 785485"/>
                <a:gd name="connsiteX70" fmla="*/ 472673 w 3344252"/>
                <a:gd name="connsiteY70" fmla="*/ 289575 h 785485"/>
                <a:gd name="connsiteX71" fmla="*/ 432775 w 3344252"/>
                <a:gd name="connsiteY71" fmla="*/ 289575 h 785485"/>
                <a:gd name="connsiteX72" fmla="*/ 417205 w 3344252"/>
                <a:gd name="connsiteY72" fmla="*/ 306649 h 785485"/>
                <a:gd name="connsiteX73" fmla="*/ 417205 w 3344252"/>
                <a:gd name="connsiteY73" fmla="*/ 343887 h 785485"/>
                <a:gd name="connsiteX74" fmla="*/ 472511 w 3344252"/>
                <a:gd name="connsiteY74" fmla="*/ 343887 h 785485"/>
                <a:gd name="connsiteX75" fmla="*/ 466023 w 3344252"/>
                <a:gd name="connsiteY75" fmla="*/ 406816 h 785485"/>
                <a:gd name="connsiteX76" fmla="*/ 417205 w 3344252"/>
                <a:gd name="connsiteY76" fmla="*/ 406816 h 785485"/>
                <a:gd name="connsiteX77" fmla="*/ 417205 w 3344252"/>
                <a:gd name="connsiteY77" fmla="*/ 586173 h 785485"/>
                <a:gd name="connsiteX78" fmla="*/ 343246 w 3344252"/>
                <a:gd name="connsiteY78" fmla="*/ 586173 h 785485"/>
                <a:gd name="connsiteX79" fmla="*/ 343246 w 3344252"/>
                <a:gd name="connsiteY79" fmla="*/ 406816 h 785485"/>
                <a:gd name="connsiteX80" fmla="*/ 308051 w 3344252"/>
                <a:gd name="connsiteY80" fmla="*/ 406816 h 785485"/>
                <a:gd name="connsiteX81" fmla="*/ 308051 w 3344252"/>
                <a:gd name="connsiteY81" fmla="*/ 343724 h 785485"/>
                <a:gd name="connsiteX82" fmla="*/ 343246 w 3344252"/>
                <a:gd name="connsiteY82" fmla="*/ 343724 h 785485"/>
                <a:gd name="connsiteX83" fmla="*/ 343246 w 3344252"/>
                <a:gd name="connsiteY83" fmla="*/ 302909 h 785485"/>
                <a:gd name="connsiteX84" fmla="*/ 417853 w 3344252"/>
                <a:gd name="connsiteY84" fmla="*/ 228109 h 785485"/>
                <a:gd name="connsiteX85" fmla="*/ 2956973 w 3344252"/>
                <a:gd name="connsiteY85" fmla="*/ 122074 h 785485"/>
                <a:gd name="connsiteX86" fmla="*/ 2682571 w 3344252"/>
                <a:gd name="connsiteY86" fmla="*/ 396394 h 785485"/>
                <a:gd name="connsiteX87" fmla="*/ 2956973 w 3344252"/>
                <a:gd name="connsiteY87" fmla="*/ 670714 h 785485"/>
                <a:gd name="connsiteX88" fmla="*/ 3231211 w 3344252"/>
                <a:gd name="connsiteY88" fmla="*/ 396394 h 785485"/>
                <a:gd name="connsiteX89" fmla="*/ 2956973 w 3344252"/>
                <a:gd name="connsiteY89" fmla="*/ 122074 h 785485"/>
                <a:gd name="connsiteX90" fmla="*/ 2318815 w 3344252"/>
                <a:gd name="connsiteY90" fmla="*/ 122074 h 785485"/>
                <a:gd name="connsiteX91" fmla="*/ 2044413 w 3344252"/>
                <a:gd name="connsiteY91" fmla="*/ 396394 h 785485"/>
                <a:gd name="connsiteX92" fmla="*/ 2318815 w 3344252"/>
                <a:gd name="connsiteY92" fmla="*/ 670714 h 785485"/>
                <a:gd name="connsiteX93" fmla="*/ 2593053 w 3344252"/>
                <a:gd name="connsiteY93" fmla="*/ 396394 h 785485"/>
                <a:gd name="connsiteX94" fmla="*/ 2318815 w 3344252"/>
                <a:gd name="connsiteY94" fmla="*/ 122074 h 785485"/>
                <a:gd name="connsiteX95" fmla="*/ 1680657 w 3344252"/>
                <a:gd name="connsiteY95" fmla="*/ 122074 h 785485"/>
                <a:gd name="connsiteX96" fmla="*/ 1406255 w 3344252"/>
                <a:gd name="connsiteY96" fmla="*/ 396394 h 785485"/>
                <a:gd name="connsiteX97" fmla="*/ 1680657 w 3344252"/>
                <a:gd name="connsiteY97" fmla="*/ 670714 h 785485"/>
                <a:gd name="connsiteX98" fmla="*/ 1954895 w 3344252"/>
                <a:gd name="connsiteY98" fmla="*/ 396394 h 785485"/>
                <a:gd name="connsiteX99" fmla="*/ 1680657 w 3344252"/>
                <a:gd name="connsiteY99" fmla="*/ 122074 h 785485"/>
                <a:gd name="connsiteX100" fmla="*/ 1042358 w 3344252"/>
                <a:gd name="connsiteY100" fmla="*/ 122074 h 785485"/>
                <a:gd name="connsiteX101" fmla="*/ 767956 w 3344252"/>
                <a:gd name="connsiteY101" fmla="*/ 396394 h 785485"/>
                <a:gd name="connsiteX102" fmla="*/ 1042358 w 3344252"/>
                <a:gd name="connsiteY102" fmla="*/ 670714 h 785485"/>
                <a:gd name="connsiteX103" fmla="*/ 1316596 w 3344252"/>
                <a:gd name="connsiteY103" fmla="*/ 396394 h 785485"/>
                <a:gd name="connsiteX104" fmla="*/ 1042358 w 3344252"/>
                <a:gd name="connsiteY104" fmla="*/ 122074 h 785485"/>
                <a:gd name="connsiteX105" fmla="*/ 398325 w 3344252"/>
                <a:gd name="connsiteY105" fmla="*/ 122074 h 785485"/>
                <a:gd name="connsiteX106" fmla="*/ 123923 w 3344252"/>
                <a:gd name="connsiteY106" fmla="*/ 396394 h 785485"/>
                <a:gd name="connsiteX107" fmla="*/ 398325 w 3344252"/>
                <a:gd name="connsiteY107" fmla="*/ 670714 h 785485"/>
                <a:gd name="connsiteX108" fmla="*/ 672563 w 3344252"/>
                <a:gd name="connsiteY108" fmla="*/ 396394 h 785485"/>
                <a:gd name="connsiteX109" fmla="*/ 398325 w 3344252"/>
                <a:gd name="connsiteY109" fmla="*/ 122074 h 785485"/>
                <a:gd name="connsiteX110" fmla="*/ 0 w 3344252"/>
                <a:gd name="connsiteY110" fmla="*/ 0 h 785485"/>
                <a:gd name="connsiteX111" fmla="*/ 3344252 w 3344252"/>
                <a:gd name="connsiteY111" fmla="*/ 0 h 785485"/>
                <a:gd name="connsiteX112" fmla="*/ 3344252 w 3344252"/>
                <a:gd name="connsiteY112" fmla="*/ 785485 h 785485"/>
                <a:gd name="connsiteX113" fmla="*/ 0 w 3344252"/>
                <a:gd name="connsiteY113" fmla="*/ 785485 h 78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3344252" h="785485">
                  <a:moveTo>
                    <a:pt x="2976501" y="228109"/>
                  </a:moveTo>
                  <a:lnTo>
                    <a:pt x="3031321" y="228272"/>
                  </a:lnTo>
                  <a:lnTo>
                    <a:pt x="3031321" y="289575"/>
                  </a:lnTo>
                  <a:lnTo>
                    <a:pt x="2991423" y="289575"/>
                  </a:lnTo>
                  <a:cubicBezTo>
                    <a:pt x="2984935" y="289575"/>
                    <a:pt x="2975853" y="292827"/>
                    <a:pt x="2975853" y="306649"/>
                  </a:cubicBezTo>
                  <a:lnTo>
                    <a:pt x="2975853" y="343887"/>
                  </a:lnTo>
                  <a:lnTo>
                    <a:pt x="3031159" y="343887"/>
                  </a:lnTo>
                  <a:lnTo>
                    <a:pt x="3024671" y="406816"/>
                  </a:lnTo>
                  <a:lnTo>
                    <a:pt x="2975853" y="406816"/>
                  </a:lnTo>
                  <a:lnTo>
                    <a:pt x="2975853" y="586173"/>
                  </a:lnTo>
                  <a:lnTo>
                    <a:pt x="2901895" y="586173"/>
                  </a:lnTo>
                  <a:lnTo>
                    <a:pt x="2901895" y="406816"/>
                  </a:lnTo>
                  <a:lnTo>
                    <a:pt x="2866699" y="406816"/>
                  </a:lnTo>
                  <a:lnTo>
                    <a:pt x="2866699" y="343724"/>
                  </a:lnTo>
                  <a:lnTo>
                    <a:pt x="2901895" y="343724"/>
                  </a:lnTo>
                  <a:lnTo>
                    <a:pt x="2901895" y="302909"/>
                  </a:lnTo>
                  <a:cubicBezTo>
                    <a:pt x="2901895" y="273802"/>
                    <a:pt x="2915680" y="228109"/>
                    <a:pt x="2976501" y="228109"/>
                  </a:cubicBezTo>
                  <a:close/>
                  <a:moveTo>
                    <a:pt x="2338343" y="228109"/>
                  </a:moveTo>
                  <a:lnTo>
                    <a:pt x="2393163" y="228272"/>
                  </a:lnTo>
                  <a:lnTo>
                    <a:pt x="2393163" y="289575"/>
                  </a:lnTo>
                  <a:lnTo>
                    <a:pt x="2353265" y="289575"/>
                  </a:lnTo>
                  <a:cubicBezTo>
                    <a:pt x="2346777" y="289575"/>
                    <a:pt x="2337695" y="292827"/>
                    <a:pt x="2337695" y="306649"/>
                  </a:cubicBezTo>
                  <a:lnTo>
                    <a:pt x="2337695" y="343887"/>
                  </a:lnTo>
                  <a:lnTo>
                    <a:pt x="2393001" y="343887"/>
                  </a:lnTo>
                  <a:lnTo>
                    <a:pt x="2386513" y="406816"/>
                  </a:lnTo>
                  <a:lnTo>
                    <a:pt x="2337695" y="406816"/>
                  </a:lnTo>
                  <a:lnTo>
                    <a:pt x="2337695" y="586173"/>
                  </a:lnTo>
                  <a:lnTo>
                    <a:pt x="2263736" y="586173"/>
                  </a:lnTo>
                  <a:lnTo>
                    <a:pt x="2263736" y="406816"/>
                  </a:lnTo>
                  <a:lnTo>
                    <a:pt x="2228541" y="406816"/>
                  </a:lnTo>
                  <a:lnTo>
                    <a:pt x="2228541" y="343724"/>
                  </a:lnTo>
                  <a:lnTo>
                    <a:pt x="2263736" y="343724"/>
                  </a:lnTo>
                  <a:lnTo>
                    <a:pt x="2263736" y="302909"/>
                  </a:lnTo>
                  <a:cubicBezTo>
                    <a:pt x="2263736" y="273802"/>
                    <a:pt x="2277522" y="228109"/>
                    <a:pt x="2338343" y="228109"/>
                  </a:cubicBezTo>
                  <a:close/>
                  <a:moveTo>
                    <a:pt x="1700185" y="228109"/>
                  </a:moveTo>
                  <a:lnTo>
                    <a:pt x="1755005" y="228272"/>
                  </a:lnTo>
                  <a:lnTo>
                    <a:pt x="1755005" y="289575"/>
                  </a:lnTo>
                  <a:lnTo>
                    <a:pt x="1715107" y="289575"/>
                  </a:lnTo>
                  <a:cubicBezTo>
                    <a:pt x="1708619" y="289575"/>
                    <a:pt x="1699537" y="292827"/>
                    <a:pt x="1699537" y="306649"/>
                  </a:cubicBezTo>
                  <a:lnTo>
                    <a:pt x="1699537" y="343887"/>
                  </a:lnTo>
                  <a:lnTo>
                    <a:pt x="1754843" y="343887"/>
                  </a:lnTo>
                  <a:lnTo>
                    <a:pt x="1748355" y="406816"/>
                  </a:lnTo>
                  <a:lnTo>
                    <a:pt x="1699537" y="406816"/>
                  </a:lnTo>
                  <a:lnTo>
                    <a:pt x="1699537" y="586173"/>
                  </a:lnTo>
                  <a:lnTo>
                    <a:pt x="1625578" y="586173"/>
                  </a:lnTo>
                  <a:lnTo>
                    <a:pt x="1625578" y="406816"/>
                  </a:lnTo>
                  <a:lnTo>
                    <a:pt x="1590383" y="406816"/>
                  </a:lnTo>
                  <a:lnTo>
                    <a:pt x="1590383" y="343724"/>
                  </a:lnTo>
                  <a:lnTo>
                    <a:pt x="1625578" y="343724"/>
                  </a:lnTo>
                  <a:lnTo>
                    <a:pt x="1625578" y="302909"/>
                  </a:lnTo>
                  <a:cubicBezTo>
                    <a:pt x="1625578" y="273802"/>
                    <a:pt x="1639364" y="228109"/>
                    <a:pt x="1700185" y="228109"/>
                  </a:cubicBezTo>
                  <a:close/>
                  <a:moveTo>
                    <a:pt x="1061886" y="228109"/>
                  </a:moveTo>
                  <a:lnTo>
                    <a:pt x="1116706" y="228272"/>
                  </a:lnTo>
                  <a:lnTo>
                    <a:pt x="1116706" y="289575"/>
                  </a:lnTo>
                  <a:lnTo>
                    <a:pt x="1076808" y="289575"/>
                  </a:lnTo>
                  <a:cubicBezTo>
                    <a:pt x="1070320" y="289575"/>
                    <a:pt x="1061238" y="292827"/>
                    <a:pt x="1061238" y="306649"/>
                  </a:cubicBezTo>
                  <a:lnTo>
                    <a:pt x="1061238" y="343887"/>
                  </a:lnTo>
                  <a:lnTo>
                    <a:pt x="1116544" y="343887"/>
                  </a:lnTo>
                  <a:lnTo>
                    <a:pt x="1110056" y="406816"/>
                  </a:lnTo>
                  <a:lnTo>
                    <a:pt x="1061238" y="406816"/>
                  </a:lnTo>
                  <a:lnTo>
                    <a:pt x="1061238" y="586173"/>
                  </a:lnTo>
                  <a:lnTo>
                    <a:pt x="987279" y="586173"/>
                  </a:lnTo>
                  <a:lnTo>
                    <a:pt x="987279" y="406816"/>
                  </a:lnTo>
                  <a:lnTo>
                    <a:pt x="952084" y="406816"/>
                  </a:lnTo>
                  <a:lnTo>
                    <a:pt x="952084" y="343724"/>
                  </a:lnTo>
                  <a:lnTo>
                    <a:pt x="987279" y="343724"/>
                  </a:lnTo>
                  <a:lnTo>
                    <a:pt x="987279" y="302909"/>
                  </a:lnTo>
                  <a:cubicBezTo>
                    <a:pt x="987279" y="273802"/>
                    <a:pt x="1001065" y="228109"/>
                    <a:pt x="1061886" y="228109"/>
                  </a:cubicBezTo>
                  <a:close/>
                  <a:moveTo>
                    <a:pt x="417853" y="228109"/>
                  </a:moveTo>
                  <a:lnTo>
                    <a:pt x="472673" y="228272"/>
                  </a:lnTo>
                  <a:lnTo>
                    <a:pt x="472673" y="289575"/>
                  </a:lnTo>
                  <a:lnTo>
                    <a:pt x="432775" y="289575"/>
                  </a:lnTo>
                  <a:cubicBezTo>
                    <a:pt x="426287" y="289575"/>
                    <a:pt x="417205" y="292827"/>
                    <a:pt x="417205" y="306649"/>
                  </a:cubicBezTo>
                  <a:lnTo>
                    <a:pt x="417205" y="343887"/>
                  </a:lnTo>
                  <a:lnTo>
                    <a:pt x="472511" y="343887"/>
                  </a:lnTo>
                  <a:lnTo>
                    <a:pt x="466023" y="406816"/>
                  </a:lnTo>
                  <a:lnTo>
                    <a:pt x="417205" y="406816"/>
                  </a:lnTo>
                  <a:lnTo>
                    <a:pt x="417205" y="586173"/>
                  </a:lnTo>
                  <a:lnTo>
                    <a:pt x="343246" y="586173"/>
                  </a:lnTo>
                  <a:lnTo>
                    <a:pt x="343246" y="406816"/>
                  </a:lnTo>
                  <a:lnTo>
                    <a:pt x="308051" y="406816"/>
                  </a:lnTo>
                  <a:lnTo>
                    <a:pt x="308051" y="343724"/>
                  </a:lnTo>
                  <a:lnTo>
                    <a:pt x="343246" y="343724"/>
                  </a:lnTo>
                  <a:lnTo>
                    <a:pt x="343246" y="302909"/>
                  </a:lnTo>
                  <a:cubicBezTo>
                    <a:pt x="343246" y="273802"/>
                    <a:pt x="357032" y="228109"/>
                    <a:pt x="417853" y="228109"/>
                  </a:cubicBezTo>
                  <a:close/>
                  <a:moveTo>
                    <a:pt x="2956973" y="122074"/>
                  </a:moveTo>
                  <a:cubicBezTo>
                    <a:pt x="2805304" y="122074"/>
                    <a:pt x="2682571" y="244771"/>
                    <a:pt x="2682571" y="396394"/>
                  </a:cubicBezTo>
                  <a:cubicBezTo>
                    <a:pt x="2682571" y="547855"/>
                    <a:pt x="2805304" y="670714"/>
                    <a:pt x="2956973" y="670714"/>
                  </a:cubicBezTo>
                  <a:cubicBezTo>
                    <a:pt x="3108316" y="670714"/>
                    <a:pt x="3231211" y="547855"/>
                    <a:pt x="3231211" y="396394"/>
                  </a:cubicBezTo>
                  <a:cubicBezTo>
                    <a:pt x="3231211" y="244771"/>
                    <a:pt x="3108316" y="122074"/>
                    <a:pt x="2956973" y="122074"/>
                  </a:cubicBezTo>
                  <a:close/>
                  <a:moveTo>
                    <a:pt x="2318815" y="122074"/>
                  </a:moveTo>
                  <a:cubicBezTo>
                    <a:pt x="2167146" y="122074"/>
                    <a:pt x="2044413" y="244771"/>
                    <a:pt x="2044413" y="396394"/>
                  </a:cubicBezTo>
                  <a:cubicBezTo>
                    <a:pt x="2044413" y="547855"/>
                    <a:pt x="2167146" y="670714"/>
                    <a:pt x="2318815" y="670714"/>
                  </a:cubicBezTo>
                  <a:cubicBezTo>
                    <a:pt x="2470158" y="670714"/>
                    <a:pt x="2593053" y="547855"/>
                    <a:pt x="2593053" y="396394"/>
                  </a:cubicBezTo>
                  <a:cubicBezTo>
                    <a:pt x="2593053" y="244771"/>
                    <a:pt x="2470158" y="122074"/>
                    <a:pt x="2318815" y="122074"/>
                  </a:cubicBezTo>
                  <a:close/>
                  <a:moveTo>
                    <a:pt x="1680657" y="122074"/>
                  </a:moveTo>
                  <a:cubicBezTo>
                    <a:pt x="1528988" y="122074"/>
                    <a:pt x="1406255" y="244771"/>
                    <a:pt x="1406255" y="396394"/>
                  </a:cubicBezTo>
                  <a:cubicBezTo>
                    <a:pt x="1406255" y="547855"/>
                    <a:pt x="1528988" y="670714"/>
                    <a:pt x="1680657" y="670714"/>
                  </a:cubicBezTo>
                  <a:cubicBezTo>
                    <a:pt x="1832000" y="670714"/>
                    <a:pt x="1954895" y="547855"/>
                    <a:pt x="1954895" y="396394"/>
                  </a:cubicBezTo>
                  <a:cubicBezTo>
                    <a:pt x="1954895" y="244771"/>
                    <a:pt x="1832000" y="122074"/>
                    <a:pt x="1680657" y="122074"/>
                  </a:cubicBezTo>
                  <a:close/>
                  <a:moveTo>
                    <a:pt x="1042358" y="122074"/>
                  </a:moveTo>
                  <a:cubicBezTo>
                    <a:pt x="890689" y="122074"/>
                    <a:pt x="767956" y="244771"/>
                    <a:pt x="767956" y="396394"/>
                  </a:cubicBezTo>
                  <a:cubicBezTo>
                    <a:pt x="767956" y="547855"/>
                    <a:pt x="890689" y="670714"/>
                    <a:pt x="1042358" y="670714"/>
                  </a:cubicBezTo>
                  <a:cubicBezTo>
                    <a:pt x="1193701" y="670714"/>
                    <a:pt x="1316596" y="547855"/>
                    <a:pt x="1316596" y="396394"/>
                  </a:cubicBezTo>
                  <a:cubicBezTo>
                    <a:pt x="1316596" y="244771"/>
                    <a:pt x="1193701" y="122074"/>
                    <a:pt x="1042358" y="122074"/>
                  </a:cubicBezTo>
                  <a:close/>
                  <a:moveTo>
                    <a:pt x="398325" y="122074"/>
                  </a:moveTo>
                  <a:cubicBezTo>
                    <a:pt x="246656" y="122074"/>
                    <a:pt x="123923" y="244771"/>
                    <a:pt x="123923" y="396394"/>
                  </a:cubicBezTo>
                  <a:cubicBezTo>
                    <a:pt x="123923" y="547855"/>
                    <a:pt x="246656" y="670714"/>
                    <a:pt x="398325" y="670714"/>
                  </a:cubicBezTo>
                  <a:cubicBezTo>
                    <a:pt x="549668" y="670714"/>
                    <a:pt x="672563" y="547855"/>
                    <a:pt x="672563" y="396394"/>
                  </a:cubicBezTo>
                  <a:cubicBezTo>
                    <a:pt x="672563" y="244771"/>
                    <a:pt x="549668" y="122074"/>
                    <a:pt x="398325" y="122074"/>
                  </a:cubicBezTo>
                  <a:close/>
                  <a:moveTo>
                    <a:pt x="0" y="0"/>
                  </a:moveTo>
                  <a:lnTo>
                    <a:pt x="3344252" y="0"/>
                  </a:lnTo>
                  <a:lnTo>
                    <a:pt x="3344252" y="785485"/>
                  </a:lnTo>
                  <a:lnTo>
                    <a:pt x="0" y="78548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06D3ACB3-8A59-484C-B1C5-8E5F735504F5}"/>
              </a:ext>
            </a:extLst>
          </p:cNvPr>
          <p:cNvGrpSpPr/>
          <p:nvPr/>
        </p:nvGrpSpPr>
        <p:grpSpPr>
          <a:xfrm>
            <a:off x="18357246" y="6646294"/>
            <a:ext cx="3344252" cy="785485"/>
            <a:chOff x="1520825" y="6646294"/>
            <a:chExt cx="3344252" cy="785485"/>
          </a:xfrm>
        </p:grpSpPr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C05A7C8A-4BA7-834A-BA97-BC4C3FA823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44748" y="6768368"/>
              <a:ext cx="3107288" cy="548640"/>
            </a:xfrm>
            <a:custGeom>
              <a:avLst/>
              <a:gdLst>
                <a:gd name="connsiteX0" fmla="*/ 2833670 w 3107288"/>
                <a:gd name="connsiteY0" fmla="*/ 221766 h 548640"/>
                <a:gd name="connsiteX1" fmla="*/ 2886225 w 3107288"/>
                <a:gd name="connsiteY1" fmla="*/ 274320 h 548640"/>
                <a:gd name="connsiteX2" fmla="*/ 2833670 w 3107288"/>
                <a:gd name="connsiteY2" fmla="*/ 326875 h 548640"/>
                <a:gd name="connsiteX3" fmla="*/ 2781116 w 3107288"/>
                <a:gd name="connsiteY3" fmla="*/ 274320 h 548640"/>
                <a:gd name="connsiteX4" fmla="*/ 2833670 w 3107288"/>
                <a:gd name="connsiteY4" fmla="*/ 221766 h 548640"/>
                <a:gd name="connsiteX5" fmla="*/ 2195512 w 3107288"/>
                <a:gd name="connsiteY5" fmla="*/ 221766 h 548640"/>
                <a:gd name="connsiteX6" fmla="*/ 2248067 w 3107288"/>
                <a:gd name="connsiteY6" fmla="*/ 274320 h 548640"/>
                <a:gd name="connsiteX7" fmla="*/ 2195512 w 3107288"/>
                <a:gd name="connsiteY7" fmla="*/ 326875 h 548640"/>
                <a:gd name="connsiteX8" fmla="*/ 2142958 w 3107288"/>
                <a:gd name="connsiteY8" fmla="*/ 274320 h 548640"/>
                <a:gd name="connsiteX9" fmla="*/ 2195512 w 3107288"/>
                <a:gd name="connsiteY9" fmla="*/ 221766 h 548640"/>
                <a:gd name="connsiteX10" fmla="*/ 1557354 w 3107288"/>
                <a:gd name="connsiteY10" fmla="*/ 221766 h 548640"/>
                <a:gd name="connsiteX11" fmla="*/ 1609909 w 3107288"/>
                <a:gd name="connsiteY11" fmla="*/ 274320 h 548640"/>
                <a:gd name="connsiteX12" fmla="*/ 1557354 w 3107288"/>
                <a:gd name="connsiteY12" fmla="*/ 326875 h 548640"/>
                <a:gd name="connsiteX13" fmla="*/ 1504800 w 3107288"/>
                <a:gd name="connsiteY13" fmla="*/ 274320 h 548640"/>
                <a:gd name="connsiteX14" fmla="*/ 1557354 w 3107288"/>
                <a:gd name="connsiteY14" fmla="*/ 221766 h 548640"/>
                <a:gd name="connsiteX15" fmla="*/ 919055 w 3107288"/>
                <a:gd name="connsiteY15" fmla="*/ 221766 h 548640"/>
                <a:gd name="connsiteX16" fmla="*/ 971610 w 3107288"/>
                <a:gd name="connsiteY16" fmla="*/ 274320 h 548640"/>
                <a:gd name="connsiteX17" fmla="*/ 919055 w 3107288"/>
                <a:gd name="connsiteY17" fmla="*/ 326875 h 548640"/>
                <a:gd name="connsiteX18" fmla="*/ 866501 w 3107288"/>
                <a:gd name="connsiteY18" fmla="*/ 274320 h 548640"/>
                <a:gd name="connsiteX19" fmla="*/ 919055 w 3107288"/>
                <a:gd name="connsiteY19" fmla="*/ 221766 h 548640"/>
                <a:gd name="connsiteX20" fmla="*/ 275022 w 3107288"/>
                <a:gd name="connsiteY20" fmla="*/ 221766 h 548640"/>
                <a:gd name="connsiteX21" fmla="*/ 327577 w 3107288"/>
                <a:gd name="connsiteY21" fmla="*/ 274320 h 548640"/>
                <a:gd name="connsiteX22" fmla="*/ 275022 w 3107288"/>
                <a:gd name="connsiteY22" fmla="*/ 326875 h 548640"/>
                <a:gd name="connsiteX23" fmla="*/ 222467 w 3107288"/>
                <a:gd name="connsiteY23" fmla="*/ 274320 h 548640"/>
                <a:gd name="connsiteX24" fmla="*/ 275022 w 3107288"/>
                <a:gd name="connsiteY24" fmla="*/ 221766 h 548640"/>
                <a:gd name="connsiteX25" fmla="*/ 2833319 w 3107288"/>
                <a:gd name="connsiteY25" fmla="*/ 193716 h 548640"/>
                <a:gd name="connsiteX26" fmla="*/ 2752205 w 3107288"/>
                <a:gd name="connsiteY26" fmla="*/ 274671 h 548640"/>
                <a:gd name="connsiteX27" fmla="*/ 2833319 w 3107288"/>
                <a:gd name="connsiteY27" fmla="*/ 355785 h 548640"/>
                <a:gd name="connsiteX28" fmla="*/ 2914274 w 3107288"/>
                <a:gd name="connsiteY28" fmla="*/ 274671 h 548640"/>
                <a:gd name="connsiteX29" fmla="*/ 2833319 w 3107288"/>
                <a:gd name="connsiteY29" fmla="*/ 193716 h 548640"/>
                <a:gd name="connsiteX30" fmla="*/ 2195161 w 3107288"/>
                <a:gd name="connsiteY30" fmla="*/ 193716 h 548640"/>
                <a:gd name="connsiteX31" fmla="*/ 2114047 w 3107288"/>
                <a:gd name="connsiteY31" fmla="*/ 274671 h 548640"/>
                <a:gd name="connsiteX32" fmla="*/ 2195161 w 3107288"/>
                <a:gd name="connsiteY32" fmla="*/ 355785 h 548640"/>
                <a:gd name="connsiteX33" fmla="*/ 2276116 w 3107288"/>
                <a:gd name="connsiteY33" fmla="*/ 274671 h 548640"/>
                <a:gd name="connsiteX34" fmla="*/ 2195161 w 3107288"/>
                <a:gd name="connsiteY34" fmla="*/ 193716 h 548640"/>
                <a:gd name="connsiteX35" fmla="*/ 1557003 w 3107288"/>
                <a:gd name="connsiteY35" fmla="*/ 193716 h 548640"/>
                <a:gd name="connsiteX36" fmla="*/ 1475889 w 3107288"/>
                <a:gd name="connsiteY36" fmla="*/ 274671 h 548640"/>
                <a:gd name="connsiteX37" fmla="*/ 1557003 w 3107288"/>
                <a:gd name="connsiteY37" fmla="*/ 355785 h 548640"/>
                <a:gd name="connsiteX38" fmla="*/ 1637958 w 3107288"/>
                <a:gd name="connsiteY38" fmla="*/ 274671 h 548640"/>
                <a:gd name="connsiteX39" fmla="*/ 1557003 w 3107288"/>
                <a:gd name="connsiteY39" fmla="*/ 193716 h 548640"/>
                <a:gd name="connsiteX40" fmla="*/ 918704 w 3107288"/>
                <a:gd name="connsiteY40" fmla="*/ 193716 h 548640"/>
                <a:gd name="connsiteX41" fmla="*/ 837590 w 3107288"/>
                <a:gd name="connsiteY41" fmla="*/ 274671 h 548640"/>
                <a:gd name="connsiteX42" fmla="*/ 918704 w 3107288"/>
                <a:gd name="connsiteY42" fmla="*/ 355785 h 548640"/>
                <a:gd name="connsiteX43" fmla="*/ 999659 w 3107288"/>
                <a:gd name="connsiteY43" fmla="*/ 274671 h 548640"/>
                <a:gd name="connsiteX44" fmla="*/ 918704 w 3107288"/>
                <a:gd name="connsiteY44" fmla="*/ 193716 h 548640"/>
                <a:gd name="connsiteX45" fmla="*/ 274671 w 3107288"/>
                <a:gd name="connsiteY45" fmla="*/ 193716 h 548640"/>
                <a:gd name="connsiteX46" fmla="*/ 193557 w 3107288"/>
                <a:gd name="connsiteY46" fmla="*/ 274671 h 548640"/>
                <a:gd name="connsiteX47" fmla="*/ 274671 w 3107288"/>
                <a:gd name="connsiteY47" fmla="*/ 355785 h 548640"/>
                <a:gd name="connsiteX48" fmla="*/ 355626 w 3107288"/>
                <a:gd name="connsiteY48" fmla="*/ 274671 h 548640"/>
                <a:gd name="connsiteX49" fmla="*/ 274671 w 3107288"/>
                <a:gd name="connsiteY49" fmla="*/ 193716 h 548640"/>
                <a:gd name="connsiteX50" fmla="*/ 2917461 w 3107288"/>
                <a:gd name="connsiteY50" fmla="*/ 171565 h 548640"/>
                <a:gd name="connsiteX51" fmla="*/ 2898498 w 3107288"/>
                <a:gd name="connsiteY51" fmla="*/ 190369 h 548640"/>
                <a:gd name="connsiteX52" fmla="*/ 2917461 w 3107288"/>
                <a:gd name="connsiteY52" fmla="*/ 209493 h 548640"/>
                <a:gd name="connsiteX53" fmla="*/ 2936425 w 3107288"/>
                <a:gd name="connsiteY53" fmla="*/ 190369 h 548640"/>
                <a:gd name="connsiteX54" fmla="*/ 2917461 w 3107288"/>
                <a:gd name="connsiteY54" fmla="*/ 171565 h 548640"/>
                <a:gd name="connsiteX55" fmla="*/ 2279303 w 3107288"/>
                <a:gd name="connsiteY55" fmla="*/ 171565 h 548640"/>
                <a:gd name="connsiteX56" fmla="*/ 2260340 w 3107288"/>
                <a:gd name="connsiteY56" fmla="*/ 190369 h 548640"/>
                <a:gd name="connsiteX57" fmla="*/ 2279303 w 3107288"/>
                <a:gd name="connsiteY57" fmla="*/ 209493 h 548640"/>
                <a:gd name="connsiteX58" fmla="*/ 2298267 w 3107288"/>
                <a:gd name="connsiteY58" fmla="*/ 190369 h 548640"/>
                <a:gd name="connsiteX59" fmla="*/ 2279303 w 3107288"/>
                <a:gd name="connsiteY59" fmla="*/ 171565 h 548640"/>
                <a:gd name="connsiteX60" fmla="*/ 1641145 w 3107288"/>
                <a:gd name="connsiteY60" fmla="*/ 171565 h 548640"/>
                <a:gd name="connsiteX61" fmla="*/ 1622182 w 3107288"/>
                <a:gd name="connsiteY61" fmla="*/ 190369 h 548640"/>
                <a:gd name="connsiteX62" fmla="*/ 1641145 w 3107288"/>
                <a:gd name="connsiteY62" fmla="*/ 209493 h 548640"/>
                <a:gd name="connsiteX63" fmla="*/ 1660109 w 3107288"/>
                <a:gd name="connsiteY63" fmla="*/ 190369 h 548640"/>
                <a:gd name="connsiteX64" fmla="*/ 1641145 w 3107288"/>
                <a:gd name="connsiteY64" fmla="*/ 171565 h 548640"/>
                <a:gd name="connsiteX65" fmla="*/ 1002846 w 3107288"/>
                <a:gd name="connsiteY65" fmla="*/ 171565 h 548640"/>
                <a:gd name="connsiteX66" fmla="*/ 983883 w 3107288"/>
                <a:gd name="connsiteY66" fmla="*/ 190369 h 548640"/>
                <a:gd name="connsiteX67" fmla="*/ 1002846 w 3107288"/>
                <a:gd name="connsiteY67" fmla="*/ 209493 h 548640"/>
                <a:gd name="connsiteX68" fmla="*/ 1021810 w 3107288"/>
                <a:gd name="connsiteY68" fmla="*/ 190369 h 548640"/>
                <a:gd name="connsiteX69" fmla="*/ 1002846 w 3107288"/>
                <a:gd name="connsiteY69" fmla="*/ 171565 h 548640"/>
                <a:gd name="connsiteX70" fmla="*/ 358813 w 3107288"/>
                <a:gd name="connsiteY70" fmla="*/ 171565 h 548640"/>
                <a:gd name="connsiteX71" fmla="*/ 339850 w 3107288"/>
                <a:gd name="connsiteY71" fmla="*/ 190369 h 548640"/>
                <a:gd name="connsiteX72" fmla="*/ 358813 w 3107288"/>
                <a:gd name="connsiteY72" fmla="*/ 209493 h 548640"/>
                <a:gd name="connsiteX73" fmla="*/ 377777 w 3107288"/>
                <a:gd name="connsiteY73" fmla="*/ 190369 h 548640"/>
                <a:gd name="connsiteX74" fmla="*/ 358813 w 3107288"/>
                <a:gd name="connsiteY74" fmla="*/ 171565 h 548640"/>
                <a:gd name="connsiteX75" fmla="*/ 2833319 w 3107288"/>
                <a:gd name="connsiteY75" fmla="*/ 145270 h 548640"/>
                <a:gd name="connsiteX76" fmla="*/ 2897063 w 3107288"/>
                <a:gd name="connsiteY76" fmla="*/ 146227 h 548640"/>
                <a:gd name="connsiteX77" fmla="*/ 2926385 w 3107288"/>
                <a:gd name="connsiteY77" fmla="*/ 151645 h 548640"/>
                <a:gd name="connsiteX78" fmla="*/ 2944553 w 3107288"/>
                <a:gd name="connsiteY78" fmla="*/ 163437 h 548640"/>
                <a:gd name="connsiteX79" fmla="*/ 2956345 w 3107288"/>
                <a:gd name="connsiteY79" fmla="*/ 181605 h 548640"/>
                <a:gd name="connsiteX80" fmla="*/ 2961604 w 3107288"/>
                <a:gd name="connsiteY80" fmla="*/ 210927 h 548640"/>
                <a:gd name="connsiteX81" fmla="*/ 2962720 w 3107288"/>
                <a:gd name="connsiteY81" fmla="*/ 274671 h 548640"/>
                <a:gd name="connsiteX82" fmla="*/ 2961604 w 3107288"/>
                <a:gd name="connsiteY82" fmla="*/ 338415 h 548640"/>
                <a:gd name="connsiteX83" fmla="*/ 2956345 w 3107288"/>
                <a:gd name="connsiteY83" fmla="*/ 367737 h 548640"/>
                <a:gd name="connsiteX84" fmla="*/ 2926385 w 3107288"/>
                <a:gd name="connsiteY84" fmla="*/ 397697 h 548640"/>
                <a:gd name="connsiteX85" fmla="*/ 2897063 w 3107288"/>
                <a:gd name="connsiteY85" fmla="*/ 403115 h 548640"/>
                <a:gd name="connsiteX86" fmla="*/ 2833319 w 3107288"/>
                <a:gd name="connsiteY86" fmla="*/ 404072 h 548640"/>
                <a:gd name="connsiteX87" fmla="*/ 2769416 w 3107288"/>
                <a:gd name="connsiteY87" fmla="*/ 403115 h 548640"/>
                <a:gd name="connsiteX88" fmla="*/ 2740094 w 3107288"/>
                <a:gd name="connsiteY88" fmla="*/ 397697 h 548640"/>
                <a:gd name="connsiteX89" fmla="*/ 2722086 w 3107288"/>
                <a:gd name="connsiteY89" fmla="*/ 385904 h 548640"/>
                <a:gd name="connsiteX90" fmla="*/ 2710294 w 3107288"/>
                <a:gd name="connsiteY90" fmla="*/ 367737 h 548640"/>
                <a:gd name="connsiteX91" fmla="*/ 2704875 w 3107288"/>
                <a:gd name="connsiteY91" fmla="*/ 338415 h 548640"/>
                <a:gd name="connsiteX92" fmla="*/ 2703919 w 3107288"/>
                <a:gd name="connsiteY92" fmla="*/ 274671 h 548640"/>
                <a:gd name="connsiteX93" fmla="*/ 2704875 w 3107288"/>
                <a:gd name="connsiteY93" fmla="*/ 210927 h 548640"/>
                <a:gd name="connsiteX94" fmla="*/ 2710294 w 3107288"/>
                <a:gd name="connsiteY94" fmla="*/ 181605 h 548640"/>
                <a:gd name="connsiteX95" fmla="*/ 2722086 w 3107288"/>
                <a:gd name="connsiteY95" fmla="*/ 163437 h 548640"/>
                <a:gd name="connsiteX96" fmla="*/ 2740094 w 3107288"/>
                <a:gd name="connsiteY96" fmla="*/ 151645 h 548640"/>
                <a:gd name="connsiteX97" fmla="*/ 2769416 w 3107288"/>
                <a:gd name="connsiteY97" fmla="*/ 146227 h 548640"/>
                <a:gd name="connsiteX98" fmla="*/ 2833319 w 3107288"/>
                <a:gd name="connsiteY98" fmla="*/ 145270 h 548640"/>
                <a:gd name="connsiteX99" fmla="*/ 2195161 w 3107288"/>
                <a:gd name="connsiteY99" fmla="*/ 145270 h 548640"/>
                <a:gd name="connsiteX100" fmla="*/ 2258905 w 3107288"/>
                <a:gd name="connsiteY100" fmla="*/ 146227 h 548640"/>
                <a:gd name="connsiteX101" fmla="*/ 2288227 w 3107288"/>
                <a:gd name="connsiteY101" fmla="*/ 151645 h 548640"/>
                <a:gd name="connsiteX102" fmla="*/ 2306395 w 3107288"/>
                <a:gd name="connsiteY102" fmla="*/ 163437 h 548640"/>
                <a:gd name="connsiteX103" fmla="*/ 2318187 w 3107288"/>
                <a:gd name="connsiteY103" fmla="*/ 181605 h 548640"/>
                <a:gd name="connsiteX104" fmla="*/ 2323446 w 3107288"/>
                <a:gd name="connsiteY104" fmla="*/ 210927 h 548640"/>
                <a:gd name="connsiteX105" fmla="*/ 2324562 w 3107288"/>
                <a:gd name="connsiteY105" fmla="*/ 274671 h 548640"/>
                <a:gd name="connsiteX106" fmla="*/ 2323446 w 3107288"/>
                <a:gd name="connsiteY106" fmla="*/ 338415 h 548640"/>
                <a:gd name="connsiteX107" fmla="*/ 2318187 w 3107288"/>
                <a:gd name="connsiteY107" fmla="*/ 367737 h 548640"/>
                <a:gd name="connsiteX108" fmla="*/ 2288227 w 3107288"/>
                <a:gd name="connsiteY108" fmla="*/ 397697 h 548640"/>
                <a:gd name="connsiteX109" fmla="*/ 2258905 w 3107288"/>
                <a:gd name="connsiteY109" fmla="*/ 403115 h 548640"/>
                <a:gd name="connsiteX110" fmla="*/ 2195161 w 3107288"/>
                <a:gd name="connsiteY110" fmla="*/ 404072 h 548640"/>
                <a:gd name="connsiteX111" fmla="*/ 2131258 w 3107288"/>
                <a:gd name="connsiteY111" fmla="*/ 403115 h 548640"/>
                <a:gd name="connsiteX112" fmla="*/ 2101935 w 3107288"/>
                <a:gd name="connsiteY112" fmla="*/ 397697 h 548640"/>
                <a:gd name="connsiteX113" fmla="*/ 2083928 w 3107288"/>
                <a:gd name="connsiteY113" fmla="*/ 385904 h 548640"/>
                <a:gd name="connsiteX114" fmla="*/ 2072135 w 3107288"/>
                <a:gd name="connsiteY114" fmla="*/ 367737 h 548640"/>
                <a:gd name="connsiteX115" fmla="*/ 2066717 w 3107288"/>
                <a:gd name="connsiteY115" fmla="*/ 338415 h 548640"/>
                <a:gd name="connsiteX116" fmla="*/ 2065761 w 3107288"/>
                <a:gd name="connsiteY116" fmla="*/ 274671 h 548640"/>
                <a:gd name="connsiteX117" fmla="*/ 2066717 w 3107288"/>
                <a:gd name="connsiteY117" fmla="*/ 210927 h 548640"/>
                <a:gd name="connsiteX118" fmla="*/ 2072135 w 3107288"/>
                <a:gd name="connsiteY118" fmla="*/ 181605 h 548640"/>
                <a:gd name="connsiteX119" fmla="*/ 2083928 w 3107288"/>
                <a:gd name="connsiteY119" fmla="*/ 163437 h 548640"/>
                <a:gd name="connsiteX120" fmla="*/ 2101935 w 3107288"/>
                <a:gd name="connsiteY120" fmla="*/ 151645 h 548640"/>
                <a:gd name="connsiteX121" fmla="*/ 2131258 w 3107288"/>
                <a:gd name="connsiteY121" fmla="*/ 146227 h 548640"/>
                <a:gd name="connsiteX122" fmla="*/ 2195161 w 3107288"/>
                <a:gd name="connsiteY122" fmla="*/ 145270 h 548640"/>
                <a:gd name="connsiteX123" fmla="*/ 1557003 w 3107288"/>
                <a:gd name="connsiteY123" fmla="*/ 145270 h 548640"/>
                <a:gd name="connsiteX124" fmla="*/ 1620747 w 3107288"/>
                <a:gd name="connsiteY124" fmla="*/ 146227 h 548640"/>
                <a:gd name="connsiteX125" fmla="*/ 1650069 w 3107288"/>
                <a:gd name="connsiteY125" fmla="*/ 151645 h 548640"/>
                <a:gd name="connsiteX126" fmla="*/ 1668237 w 3107288"/>
                <a:gd name="connsiteY126" fmla="*/ 163437 h 548640"/>
                <a:gd name="connsiteX127" fmla="*/ 1680029 w 3107288"/>
                <a:gd name="connsiteY127" fmla="*/ 181605 h 548640"/>
                <a:gd name="connsiteX128" fmla="*/ 1685288 w 3107288"/>
                <a:gd name="connsiteY128" fmla="*/ 210927 h 548640"/>
                <a:gd name="connsiteX129" fmla="*/ 1686404 w 3107288"/>
                <a:gd name="connsiteY129" fmla="*/ 274671 h 548640"/>
                <a:gd name="connsiteX130" fmla="*/ 1685288 w 3107288"/>
                <a:gd name="connsiteY130" fmla="*/ 338415 h 548640"/>
                <a:gd name="connsiteX131" fmla="*/ 1680029 w 3107288"/>
                <a:gd name="connsiteY131" fmla="*/ 367737 h 548640"/>
                <a:gd name="connsiteX132" fmla="*/ 1650069 w 3107288"/>
                <a:gd name="connsiteY132" fmla="*/ 397697 h 548640"/>
                <a:gd name="connsiteX133" fmla="*/ 1620747 w 3107288"/>
                <a:gd name="connsiteY133" fmla="*/ 403115 h 548640"/>
                <a:gd name="connsiteX134" fmla="*/ 1557003 w 3107288"/>
                <a:gd name="connsiteY134" fmla="*/ 404072 h 548640"/>
                <a:gd name="connsiteX135" fmla="*/ 1493100 w 3107288"/>
                <a:gd name="connsiteY135" fmla="*/ 403115 h 548640"/>
                <a:gd name="connsiteX136" fmla="*/ 1463777 w 3107288"/>
                <a:gd name="connsiteY136" fmla="*/ 397697 h 548640"/>
                <a:gd name="connsiteX137" fmla="*/ 1445770 w 3107288"/>
                <a:gd name="connsiteY137" fmla="*/ 385904 h 548640"/>
                <a:gd name="connsiteX138" fmla="*/ 1433977 w 3107288"/>
                <a:gd name="connsiteY138" fmla="*/ 367737 h 548640"/>
                <a:gd name="connsiteX139" fmla="*/ 1428559 w 3107288"/>
                <a:gd name="connsiteY139" fmla="*/ 338415 h 548640"/>
                <a:gd name="connsiteX140" fmla="*/ 1427603 w 3107288"/>
                <a:gd name="connsiteY140" fmla="*/ 274671 h 548640"/>
                <a:gd name="connsiteX141" fmla="*/ 1428559 w 3107288"/>
                <a:gd name="connsiteY141" fmla="*/ 210927 h 548640"/>
                <a:gd name="connsiteX142" fmla="*/ 1433977 w 3107288"/>
                <a:gd name="connsiteY142" fmla="*/ 181605 h 548640"/>
                <a:gd name="connsiteX143" fmla="*/ 1445770 w 3107288"/>
                <a:gd name="connsiteY143" fmla="*/ 163437 h 548640"/>
                <a:gd name="connsiteX144" fmla="*/ 1463777 w 3107288"/>
                <a:gd name="connsiteY144" fmla="*/ 151645 h 548640"/>
                <a:gd name="connsiteX145" fmla="*/ 1493100 w 3107288"/>
                <a:gd name="connsiteY145" fmla="*/ 146227 h 548640"/>
                <a:gd name="connsiteX146" fmla="*/ 1557003 w 3107288"/>
                <a:gd name="connsiteY146" fmla="*/ 145270 h 548640"/>
                <a:gd name="connsiteX147" fmla="*/ 918704 w 3107288"/>
                <a:gd name="connsiteY147" fmla="*/ 145270 h 548640"/>
                <a:gd name="connsiteX148" fmla="*/ 982448 w 3107288"/>
                <a:gd name="connsiteY148" fmla="*/ 146227 h 548640"/>
                <a:gd name="connsiteX149" fmla="*/ 1011770 w 3107288"/>
                <a:gd name="connsiteY149" fmla="*/ 151645 h 548640"/>
                <a:gd name="connsiteX150" fmla="*/ 1029938 w 3107288"/>
                <a:gd name="connsiteY150" fmla="*/ 163437 h 548640"/>
                <a:gd name="connsiteX151" fmla="*/ 1041730 w 3107288"/>
                <a:gd name="connsiteY151" fmla="*/ 181605 h 548640"/>
                <a:gd name="connsiteX152" fmla="*/ 1046989 w 3107288"/>
                <a:gd name="connsiteY152" fmla="*/ 210927 h 548640"/>
                <a:gd name="connsiteX153" fmla="*/ 1048105 w 3107288"/>
                <a:gd name="connsiteY153" fmla="*/ 274671 h 548640"/>
                <a:gd name="connsiteX154" fmla="*/ 1046989 w 3107288"/>
                <a:gd name="connsiteY154" fmla="*/ 338415 h 548640"/>
                <a:gd name="connsiteX155" fmla="*/ 1041730 w 3107288"/>
                <a:gd name="connsiteY155" fmla="*/ 367737 h 548640"/>
                <a:gd name="connsiteX156" fmla="*/ 1011770 w 3107288"/>
                <a:gd name="connsiteY156" fmla="*/ 397697 h 548640"/>
                <a:gd name="connsiteX157" fmla="*/ 982448 w 3107288"/>
                <a:gd name="connsiteY157" fmla="*/ 403115 h 548640"/>
                <a:gd name="connsiteX158" fmla="*/ 918704 w 3107288"/>
                <a:gd name="connsiteY158" fmla="*/ 404072 h 548640"/>
                <a:gd name="connsiteX159" fmla="*/ 854801 w 3107288"/>
                <a:gd name="connsiteY159" fmla="*/ 403115 h 548640"/>
                <a:gd name="connsiteX160" fmla="*/ 825478 w 3107288"/>
                <a:gd name="connsiteY160" fmla="*/ 397697 h 548640"/>
                <a:gd name="connsiteX161" fmla="*/ 807471 w 3107288"/>
                <a:gd name="connsiteY161" fmla="*/ 385904 h 548640"/>
                <a:gd name="connsiteX162" fmla="*/ 795678 w 3107288"/>
                <a:gd name="connsiteY162" fmla="*/ 367737 h 548640"/>
                <a:gd name="connsiteX163" fmla="*/ 790260 w 3107288"/>
                <a:gd name="connsiteY163" fmla="*/ 338415 h 548640"/>
                <a:gd name="connsiteX164" fmla="*/ 789304 w 3107288"/>
                <a:gd name="connsiteY164" fmla="*/ 274671 h 548640"/>
                <a:gd name="connsiteX165" fmla="*/ 790260 w 3107288"/>
                <a:gd name="connsiteY165" fmla="*/ 210927 h 548640"/>
                <a:gd name="connsiteX166" fmla="*/ 795678 w 3107288"/>
                <a:gd name="connsiteY166" fmla="*/ 181605 h 548640"/>
                <a:gd name="connsiteX167" fmla="*/ 807471 w 3107288"/>
                <a:gd name="connsiteY167" fmla="*/ 163437 h 548640"/>
                <a:gd name="connsiteX168" fmla="*/ 825478 w 3107288"/>
                <a:gd name="connsiteY168" fmla="*/ 151645 h 548640"/>
                <a:gd name="connsiteX169" fmla="*/ 854801 w 3107288"/>
                <a:gd name="connsiteY169" fmla="*/ 146227 h 548640"/>
                <a:gd name="connsiteX170" fmla="*/ 918704 w 3107288"/>
                <a:gd name="connsiteY170" fmla="*/ 145270 h 548640"/>
                <a:gd name="connsiteX171" fmla="*/ 274671 w 3107288"/>
                <a:gd name="connsiteY171" fmla="*/ 145270 h 548640"/>
                <a:gd name="connsiteX172" fmla="*/ 338415 w 3107288"/>
                <a:gd name="connsiteY172" fmla="*/ 146227 h 548640"/>
                <a:gd name="connsiteX173" fmla="*/ 367737 w 3107288"/>
                <a:gd name="connsiteY173" fmla="*/ 151645 h 548640"/>
                <a:gd name="connsiteX174" fmla="*/ 385905 w 3107288"/>
                <a:gd name="connsiteY174" fmla="*/ 163437 h 548640"/>
                <a:gd name="connsiteX175" fmla="*/ 397697 w 3107288"/>
                <a:gd name="connsiteY175" fmla="*/ 181605 h 548640"/>
                <a:gd name="connsiteX176" fmla="*/ 402956 w 3107288"/>
                <a:gd name="connsiteY176" fmla="*/ 210927 h 548640"/>
                <a:gd name="connsiteX177" fmla="*/ 404072 w 3107288"/>
                <a:gd name="connsiteY177" fmla="*/ 274671 h 548640"/>
                <a:gd name="connsiteX178" fmla="*/ 402956 w 3107288"/>
                <a:gd name="connsiteY178" fmla="*/ 338415 h 548640"/>
                <a:gd name="connsiteX179" fmla="*/ 397697 w 3107288"/>
                <a:gd name="connsiteY179" fmla="*/ 367737 h 548640"/>
                <a:gd name="connsiteX180" fmla="*/ 367737 w 3107288"/>
                <a:gd name="connsiteY180" fmla="*/ 397697 h 548640"/>
                <a:gd name="connsiteX181" fmla="*/ 338415 w 3107288"/>
                <a:gd name="connsiteY181" fmla="*/ 403115 h 548640"/>
                <a:gd name="connsiteX182" fmla="*/ 274671 w 3107288"/>
                <a:gd name="connsiteY182" fmla="*/ 404072 h 548640"/>
                <a:gd name="connsiteX183" fmla="*/ 210768 w 3107288"/>
                <a:gd name="connsiteY183" fmla="*/ 403115 h 548640"/>
                <a:gd name="connsiteX184" fmla="*/ 181446 w 3107288"/>
                <a:gd name="connsiteY184" fmla="*/ 397697 h 548640"/>
                <a:gd name="connsiteX185" fmla="*/ 163438 w 3107288"/>
                <a:gd name="connsiteY185" fmla="*/ 385904 h 548640"/>
                <a:gd name="connsiteX186" fmla="*/ 151645 w 3107288"/>
                <a:gd name="connsiteY186" fmla="*/ 367737 h 548640"/>
                <a:gd name="connsiteX187" fmla="*/ 146227 w 3107288"/>
                <a:gd name="connsiteY187" fmla="*/ 338415 h 548640"/>
                <a:gd name="connsiteX188" fmla="*/ 145271 w 3107288"/>
                <a:gd name="connsiteY188" fmla="*/ 274671 h 548640"/>
                <a:gd name="connsiteX189" fmla="*/ 146227 w 3107288"/>
                <a:gd name="connsiteY189" fmla="*/ 210927 h 548640"/>
                <a:gd name="connsiteX190" fmla="*/ 151645 w 3107288"/>
                <a:gd name="connsiteY190" fmla="*/ 181605 h 548640"/>
                <a:gd name="connsiteX191" fmla="*/ 163438 w 3107288"/>
                <a:gd name="connsiteY191" fmla="*/ 163437 h 548640"/>
                <a:gd name="connsiteX192" fmla="*/ 181446 w 3107288"/>
                <a:gd name="connsiteY192" fmla="*/ 151645 h 548640"/>
                <a:gd name="connsiteX193" fmla="*/ 210768 w 3107288"/>
                <a:gd name="connsiteY193" fmla="*/ 146227 h 548640"/>
                <a:gd name="connsiteX194" fmla="*/ 274671 w 3107288"/>
                <a:gd name="connsiteY194" fmla="*/ 145270 h 548640"/>
                <a:gd name="connsiteX195" fmla="*/ 2833048 w 3107288"/>
                <a:gd name="connsiteY195" fmla="*/ 116793 h 548640"/>
                <a:gd name="connsiteX196" fmla="*/ 2768147 w 3107288"/>
                <a:gd name="connsiteY196" fmla="*/ 117748 h 548640"/>
                <a:gd name="connsiteX197" fmla="*/ 2729810 w 3107288"/>
                <a:gd name="connsiteY197" fmla="*/ 125067 h 548640"/>
                <a:gd name="connsiteX198" fmla="*/ 2701972 w 3107288"/>
                <a:gd name="connsiteY198" fmla="*/ 143207 h 548640"/>
                <a:gd name="connsiteX199" fmla="*/ 2683679 w 3107288"/>
                <a:gd name="connsiteY199" fmla="*/ 171052 h 548640"/>
                <a:gd name="connsiteX200" fmla="*/ 2676361 w 3107288"/>
                <a:gd name="connsiteY200" fmla="*/ 209400 h 548640"/>
                <a:gd name="connsiteX201" fmla="*/ 2675566 w 3107288"/>
                <a:gd name="connsiteY201" fmla="*/ 274320 h 548640"/>
                <a:gd name="connsiteX202" fmla="*/ 2676361 w 3107288"/>
                <a:gd name="connsiteY202" fmla="*/ 339240 h 548640"/>
                <a:gd name="connsiteX203" fmla="*/ 2683838 w 3107288"/>
                <a:gd name="connsiteY203" fmla="*/ 377588 h 548640"/>
                <a:gd name="connsiteX204" fmla="*/ 2701972 w 3107288"/>
                <a:gd name="connsiteY204" fmla="*/ 405434 h 548640"/>
                <a:gd name="connsiteX205" fmla="*/ 2729969 w 3107288"/>
                <a:gd name="connsiteY205" fmla="*/ 423573 h 548640"/>
                <a:gd name="connsiteX206" fmla="*/ 2768147 w 3107288"/>
                <a:gd name="connsiteY206" fmla="*/ 430893 h 548640"/>
                <a:gd name="connsiteX207" fmla="*/ 2833048 w 3107288"/>
                <a:gd name="connsiteY207" fmla="*/ 431847 h 548640"/>
                <a:gd name="connsiteX208" fmla="*/ 2897949 w 3107288"/>
                <a:gd name="connsiteY208" fmla="*/ 430893 h 548640"/>
                <a:gd name="connsiteX209" fmla="*/ 2936127 w 3107288"/>
                <a:gd name="connsiteY209" fmla="*/ 423573 h 548640"/>
                <a:gd name="connsiteX210" fmla="*/ 2982257 w 3107288"/>
                <a:gd name="connsiteY210" fmla="*/ 377588 h 548640"/>
                <a:gd name="connsiteX211" fmla="*/ 2989575 w 3107288"/>
                <a:gd name="connsiteY211" fmla="*/ 339240 h 548640"/>
                <a:gd name="connsiteX212" fmla="*/ 2990370 w 3107288"/>
                <a:gd name="connsiteY212" fmla="*/ 274320 h 548640"/>
                <a:gd name="connsiteX213" fmla="*/ 2989575 w 3107288"/>
                <a:gd name="connsiteY213" fmla="*/ 209400 h 548640"/>
                <a:gd name="connsiteX214" fmla="*/ 2982257 w 3107288"/>
                <a:gd name="connsiteY214" fmla="*/ 171052 h 548640"/>
                <a:gd name="connsiteX215" fmla="*/ 2964123 w 3107288"/>
                <a:gd name="connsiteY215" fmla="*/ 143207 h 548640"/>
                <a:gd name="connsiteX216" fmla="*/ 2936127 w 3107288"/>
                <a:gd name="connsiteY216" fmla="*/ 125067 h 548640"/>
                <a:gd name="connsiteX217" fmla="*/ 2897949 w 3107288"/>
                <a:gd name="connsiteY217" fmla="*/ 117748 h 548640"/>
                <a:gd name="connsiteX218" fmla="*/ 2833048 w 3107288"/>
                <a:gd name="connsiteY218" fmla="*/ 116793 h 548640"/>
                <a:gd name="connsiteX219" fmla="*/ 2194890 w 3107288"/>
                <a:gd name="connsiteY219" fmla="*/ 116793 h 548640"/>
                <a:gd name="connsiteX220" fmla="*/ 2129988 w 3107288"/>
                <a:gd name="connsiteY220" fmla="*/ 117748 h 548640"/>
                <a:gd name="connsiteX221" fmla="*/ 2091652 w 3107288"/>
                <a:gd name="connsiteY221" fmla="*/ 125067 h 548640"/>
                <a:gd name="connsiteX222" fmla="*/ 2063814 w 3107288"/>
                <a:gd name="connsiteY222" fmla="*/ 143207 h 548640"/>
                <a:gd name="connsiteX223" fmla="*/ 2045521 w 3107288"/>
                <a:gd name="connsiteY223" fmla="*/ 171052 h 548640"/>
                <a:gd name="connsiteX224" fmla="*/ 2038203 w 3107288"/>
                <a:gd name="connsiteY224" fmla="*/ 209400 h 548640"/>
                <a:gd name="connsiteX225" fmla="*/ 2037408 w 3107288"/>
                <a:gd name="connsiteY225" fmla="*/ 274320 h 548640"/>
                <a:gd name="connsiteX226" fmla="*/ 2038203 w 3107288"/>
                <a:gd name="connsiteY226" fmla="*/ 339240 h 548640"/>
                <a:gd name="connsiteX227" fmla="*/ 2045680 w 3107288"/>
                <a:gd name="connsiteY227" fmla="*/ 377588 h 548640"/>
                <a:gd name="connsiteX228" fmla="*/ 2063814 w 3107288"/>
                <a:gd name="connsiteY228" fmla="*/ 405434 h 548640"/>
                <a:gd name="connsiteX229" fmla="*/ 2091811 w 3107288"/>
                <a:gd name="connsiteY229" fmla="*/ 423573 h 548640"/>
                <a:gd name="connsiteX230" fmla="*/ 2129988 w 3107288"/>
                <a:gd name="connsiteY230" fmla="*/ 430893 h 548640"/>
                <a:gd name="connsiteX231" fmla="*/ 2194890 w 3107288"/>
                <a:gd name="connsiteY231" fmla="*/ 431847 h 548640"/>
                <a:gd name="connsiteX232" fmla="*/ 2259791 w 3107288"/>
                <a:gd name="connsiteY232" fmla="*/ 430893 h 548640"/>
                <a:gd name="connsiteX233" fmla="*/ 2297969 w 3107288"/>
                <a:gd name="connsiteY233" fmla="*/ 423573 h 548640"/>
                <a:gd name="connsiteX234" fmla="*/ 2344099 w 3107288"/>
                <a:gd name="connsiteY234" fmla="*/ 377588 h 548640"/>
                <a:gd name="connsiteX235" fmla="*/ 2351417 w 3107288"/>
                <a:gd name="connsiteY235" fmla="*/ 339240 h 548640"/>
                <a:gd name="connsiteX236" fmla="*/ 2352212 w 3107288"/>
                <a:gd name="connsiteY236" fmla="*/ 274320 h 548640"/>
                <a:gd name="connsiteX237" fmla="*/ 2351417 w 3107288"/>
                <a:gd name="connsiteY237" fmla="*/ 209400 h 548640"/>
                <a:gd name="connsiteX238" fmla="*/ 2344099 w 3107288"/>
                <a:gd name="connsiteY238" fmla="*/ 171052 h 548640"/>
                <a:gd name="connsiteX239" fmla="*/ 2325965 w 3107288"/>
                <a:gd name="connsiteY239" fmla="*/ 143207 h 548640"/>
                <a:gd name="connsiteX240" fmla="*/ 2297969 w 3107288"/>
                <a:gd name="connsiteY240" fmla="*/ 125067 h 548640"/>
                <a:gd name="connsiteX241" fmla="*/ 2259791 w 3107288"/>
                <a:gd name="connsiteY241" fmla="*/ 117748 h 548640"/>
                <a:gd name="connsiteX242" fmla="*/ 2194890 w 3107288"/>
                <a:gd name="connsiteY242" fmla="*/ 116793 h 548640"/>
                <a:gd name="connsiteX243" fmla="*/ 1556732 w 3107288"/>
                <a:gd name="connsiteY243" fmla="*/ 116793 h 548640"/>
                <a:gd name="connsiteX244" fmla="*/ 1491830 w 3107288"/>
                <a:gd name="connsiteY244" fmla="*/ 117748 h 548640"/>
                <a:gd name="connsiteX245" fmla="*/ 1453494 w 3107288"/>
                <a:gd name="connsiteY245" fmla="*/ 125067 h 548640"/>
                <a:gd name="connsiteX246" fmla="*/ 1425656 w 3107288"/>
                <a:gd name="connsiteY246" fmla="*/ 143207 h 548640"/>
                <a:gd name="connsiteX247" fmla="*/ 1407363 w 3107288"/>
                <a:gd name="connsiteY247" fmla="*/ 171052 h 548640"/>
                <a:gd name="connsiteX248" fmla="*/ 1400045 w 3107288"/>
                <a:gd name="connsiteY248" fmla="*/ 209400 h 548640"/>
                <a:gd name="connsiteX249" fmla="*/ 1399250 w 3107288"/>
                <a:gd name="connsiteY249" fmla="*/ 274320 h 548640"/>
                <a:gd name="connsiteX250" fmla="*/ 1400045 w 3107288"/>
                <a:gd name="connsiteY250" fmla="*/ 339240 h 548640"/>
                <a:gd name="connsiteX251" fmla="*/ 1407522 w 3107288"/>
                <a:gd name="connsiteY251" fmla="*/ 377588 h 548640"/>
                <a:gd name="connsiteX252" fmla="*/ 1425656 w 3107288"/>
                <a:gd name="connsiteY252" fmla="*/ 405434 h 548640"/>
                <a:gd name="connsiteX253" fmla="*/ 1453653 w 3107288"/>
                <a:gd name="connsiteY253" fmla="*/ 423573 h 548640"/>
                <a:gd name="connsiteX254" fmla="*/ 1491830 w 3107288"/>
                <a:gd name="connsiteY254" fmla="*/ 430893 h 548640"/>
                <a:gd name="connsiteX255" fmla="*/ 1556732 w 3107288"/>
                <a:gd name="connsiteY255" fmla="*/ 431847 h 548640"/>
                <a:gd name="connsiteX256" fmla="*/ 1621633 w 3107288"/>
                <a:gd name="connsiteY256" fmla="*/ 430893 h 548640"/>
                <a:gd name="connsiteX257" fmla="*/ 1659811 w 3107288"/>
                <a:gd name="connsiteY257" fmla="*/ 423573 h 548640"/>
                <a:gd name="connsiteX258" fmla="*/ 1705941 w 3107288"/>
                <a:gd name="connsiteY258" fmla="*/ 377588 h 548640"/>
                <a:gd name="connsiteX259" fmla="*/ 1713259 w 3107288"/>
                <a:gd name="connsiteY259" fmla="*/ 339240 h 548640"/>
                <a:gd name="connsiteX260" fmla="*/ 1714054 w 3107288"/>
                <a:gd name="connsiteY260" fmla="*/ 274320 h 548640"/>
                <a:gd name="connsiteX261" fmla="*/ 1713259 w 3107288"/>
                <a:gd name="connsiteY261" fmla="*/ 209400 h 548640"/>
                <a:gd name="connsiteX262" fmla="*/ 1705941 w 3107288"/>
                <a:gd name="connsiteY262" fmla="*/ 171052 h 548640"/>
                <a:gd name="connsiteX263" fmla="*/ 1687807 w 3107288"/>
                <a:gd name="connsiteY263" fmla="*/ 143207 h 548640"/>
                <a:gd name="connsiteX264" fmla="*/ 1659811 w 3107288"/>
                <a:gd name="connsiteY264" fmla="*/ 125067 h 548640"/>
                <a:gd name="connsiteX265" fmla="*/ 1621633 w 3107288"/>
                <a:gd name="connsiteY265" fmla="*/ 117748 h 548640"/>
                <a:gd name="connsiteX266" fmla="*/ 1556732 w 3107288"/>
                <a:gd name="connsiteY266" fmla="*/ 116793 h 548640"/>
                <a:gd name="connsiteX267" fmla="*/ 918433 w 3107288"/>
                <a:gd name="connsiteY267" fmla="*/ 116793 h 548640"/>
                <a:gd name="connsiteX268" fmla="*/ 853531 w 3107288"/>
                <a:gd name="connsiteY268" fmla="*/ 117748 h 548640"/>
                <a:gd name="connsiteX269" fmla="*/ 815195 w 3107288"/>
                <a:gd name="connsiteY269" fmla="*/ 125067 h 548640"/>
                <a:gd name="connsiteX270" fmla="*/ 787357 w 3107288"/>
                <a:gd name="connsiteY270" fmla="*/ 143207 h 548640"/>
                <a:gd name="connsiteX271" fmla="*/ 769064 w 3107288"/>
                <a:gd name="connsiteY271" fmla="*/ 171052 h 548640"/>
                <a:gd name="connsiteX272" fmla="*/ 761746 w 3107288"/>
                <a:gd name="connsiteY272" fmla="*/ 209400 h 548640"/>
                <a:gd name="connsiteX273" fmla="*/ 760951 w 3107288"/>
                <a:gd name="connsiteY273" fmla="*/ 274320 h 548640"/>
                <a:gd name="connsiteX274" fmla="*/ 761746 w 3107288"/>
                <a:gd name="connsiteY274" fmla="*/ 339240 h 548640"/>
                <a:gd name="connsiteX275" fmla="*/ 769223 w 3107288"/>
                <a:gd name="connsiteY275" fmla="*/ 377588 h 548640"/>
                <a:gd name="connsiteX276" fmla="*/ 787357 w 3107288"/>
                <a:gd name="connsiteY276" fmla="*/ 405434 h 548640"/>
                <a:gd name="connsiteX277" fmla="*/ 815354 w 3107288"/>
                <a:gd name="connsiteY277" fmla="*/ 423573 h 548640"/>
                <a:gd name="connsiteX278" fmla="*/ 853531 w 3107288"/>
                <a:gd name="connsiteY278" fmla="*/ 430893 h 548640"/>
                <a:gd name="connsiteX279" fmla="*/ 918433 w 3107288"/>
                <a:gd name="connsiteY279" fmla="*/ 431847 h 548640"/>
                <a:gd name="connsiteX280" fmla="*/ 983334 w 3107288"/>
                <a:gd name="connsiteY280" fmla="*/ 430893 h 548640"/>
                <a:gd name="connsiteX281" fmla="*/ 1021512 w 3107288"/>
                <a:gd name="connsiteY281" fmla="*/ 423573 h 548640"/>
                <a:gd name="connsiteX282" fmla="*/ 1067642 w 3107288"/>
                <a:gd name="connsiteY282" fmla="*/ 377588 h 548640"/>
                <a:gd name="connsiteX283" fmla="*/ 1074960 w 3107288"/>
                <a:gd name="connsiteY283" fmla="*/ 339240 h 548640"/>
                <a:gd name="connsiteX284" fmla="*/ 1075755 w 3107288"/>
                <a:gd name="connsiteY284" fmla="*/ 274320 h 548640"/>
                <a:gd name="connsiteX285" fmla="*/ 1074960 w 3107288"/>
                <a:gd name="connsiteY285" fmla="*/ 209400 h 548640"/>
                <a:gd name="connsiteX286" fmla="*/ 1067642 w 3107288"/>
                <a:gd name="connsiteY286" fmla="*/ 171052 h 548640"/>
                <a:gd name="connsiteX287" fmla="*/ 1049508 w 3107288"/>
                <a:gd name="connsiteY287" fmla="*/ 143207 h 548640"/>
                <a:gd name="connsiteX288" fmla="*/ 1021512 w 3107288"/>
                <a:gd name="connsiteY288" fmla="*/ 125067 h 548640"/>
                <a:gd name="connsiteX289" fmla="*/ 983334 w 3107288"/>
                <a:gd name="connsiteY289" fmla="*/ 117748 h 548640"/>
                <a:gd name="connsiteX290" fmla="*/ 918433 w 3107288"/>
                <a:gd name="connsiteY290" fmla="*/ 116793 h 548640"/>
                <a:gd name="connsiteX291" fmla="*/ 274400 w 3107288"/>
                <a:gd name="connsiteY291" fmla="*/ 116793 h 548640"/>
                <a:gd name="connsiteX292" fmla="*/ 209499 w 3107288"/>
                <a:gd name="connsiteY292" fmla="*/ 117748 h 548640"/>
                <a:gd name="connsiteX293" fmla="*/ 171162 w 3107288"/>
                <a:gd name="connsiteY293" fmla="*/ 125067 h 548640"/>
                <a:gd name="connsiteX294" fmla="*/ 143324 w 3107288"/>
                <a:gd name="connsiteY294" fmla="*/ 143207 h 548640"/>
                <a:gd name="connsiteX295" fmla="*/ 125031 w 3107288"/>
                <a:gd name="connsiteY295" fmla="*/ 171052 h 548640"/>
                <a:gd name="connsiteX296" fmla="*/ 117713 w 3107288"/>
                <a:gd name="connsiteY296" fmla="*/ 209400 h 548640"/>
                <a:gd name="connsiteX297" fmla="*/ 116918 w 3107288"/>
                <a:gd name="connsiteY297" fmla="*/ 274320 h 548640"/>
                <a:gd name="connsiteX298" fmla="*/ 117713 w 3107288"/>
                <a:gd name="connsiteY298" fmla="*/ 339240 h 548640"/>
                <a:gd name="connsiteX299" fmla="*/ 125190 w 3107288"/>
                <a:gd name="connsiteY299" fmla="*/ 377588 h 548640"/>
                <a:gd name="connsiteX300" fmla="*/ 143324 w 3107288"/>
                <a:gd name="connsiteY300" fmla="*/ 405434 h 548640"/>
                <a:gd name="connsiteX301" fmla="*/ 171321 w 3107288"/>
                <a:gd name="connsiteY301" fmla="*/ 423573 h 548640"/>
                <a:gd name="connsiteX302" fmla="*/ 209499 w 3107288"/>
                <a:gd name="connsiteY302" fmla="*/ 430893 h 548640"/>
                <a:gd name="connsiteX303" fmla="*/ 274400 w 3107288"/>
                <a:gd name="connsiteY303" fmla="*/ 431847 h 548640"/>
                <a:gd name="connsiteX304" fmla="*/ 339301 w 3107288"/>
                <a:gd name="connsiteY304" fmla="*/ 430893 h 548640"/>
                <a:gd name="connsiteX305" fmla="*/ 377479 w 3107288"/>
                <a:gd name="connsiteY305" fmla="*/ 423573 h 548640"/>
                <a:gd name="connsiteX306" fmla="*/ 423609 w 3107288"/>
                <a:gd name="connsiteY306" fmla="*/ 377588 h 548640"/>
                <a:gd name="connsiteX307" fmla="*/ 430927 w 3107288"/>
                <a:gd name="connsiteY307" fmla="*/ 339240 h 548640"/>
                <a:gd name="connsiteX308" fmla="*/ 431722 w 3107288"/>
                <a:gd name="connsiteY308" fmla="*/ 274320 h 548640"/>
                <a:gd name="connsiteX309" fmla="*/ 430927 w 3107288"/>
                <a:gd name="connsiteY309" fmla="*/ 209400 h 548640"/>
                <a:gd name="connsiteX310" fmla="*/ 423609 w 3107288"/>
                <a:gd name="connsiteY310" fmla="*/ 171052 h 548640"/>
                <a:gd name="connsiteX311" fmla="*/ 405475 w 3107288"/>
                <a:gd name="connsiteY311" fmla="*/ 143207 h 548640"/>
                <a:gd name="connsiteX312" fmla="*/ 377479 w 3107288"/>
                <a:gd name="connsiteY312" fmla="*/ 125067 h 548640"/>
                <a:gd name="connsiteX313" fmla="*/ 339301 w 3107288"/>
                <a:gd name="connsiteY313" fmla="*/ 117748 h 548640"/>
                <a:gd name="connsiteX314" fmla="*/ 274400 w 3107288"/>
                <a:gd name="connsiteY314" fmla="*/ 116793 h 548640"/>
                <a:gd name="connsiteX315" fmla="*/ 2833048 w 3107288"/>
                <a:gd name="connsiteY315" fmla="*/ 0 h 548640"/>
                <a:gd name="connsiteX316" fmla="*/ 3107288 w 3107288"/>
                <a:gd name="connsiteY316" fmla="*/ 274320 h 548640"/>
                <a:gd name="connsiteX317" fmla="*/ 2833048 w 3107288"/>
                <a:gd name="connsiteY317" fmla="*/ 548640 h 548640"/>
                <a:gd name="connsiteX318" fmla="*/ 2558648 w 3107288"/>
                <a:gd name="connsiteY318" fmla="*/ 274320 h 548640"/>
                <a:gd name="connsiteX319" fmla="*/ 2833048 w 3107288"/>
                <a:gd name="connsiteY319" fmla="*/ 0 h 548640"/>
                <a:gd name="connsiteX320" fmla="*/ 2194890 w 3107288"/>
                <a:gd name="connsiteY320" fmla="*/ 0 h 548640"/>
                <a:gd name="connsiteX321" fmla="*/ 2469130 w 3107288"/>
                <a:gd name="connsiteY321" fmla="*/ 274320 h 548640"/>
                <a:gd name="connsiteX322" fmla="*/ 2194890 w 3107288"/>
                <a:gd name="connsiteY322" fmla="*/ 548640 h 548640"/>
                <a:gd name="connsiteX323" fmla="*/ 1920490 w 3107288"/>
                <a:gd name="connsiteY323" fmla="*/ 274320 h 548640"/>
                <a:gd name="connsiteX324" fmla="*/ 2194890 w 3107288"/>
                <a:gd name="connsiteY324" fmla="*/ 0 h 548640"/>
                <a:gd name="connsiteX325" fmla="*/ 1556732 w 3107288"/>
                <a:gd name="connsiteY325" fmla="*/ 0 h 548640"/>
                <a:gd name="connsiteX326" fmla="*/ 1830972 w 3107288"/>
                <a:gd name="connsiteY326" fmla="*/ 274320 h 548640"/>
                <a:gd name="connsiteX327" fmla="*/ 1556732 w 3107288"/>
                <a:gd name="connsiteY327" fmla="*/ 548640 h 548640"/>
                <a:gd name="connsiteX328" fmla="*/ 1282332 w 3107288"/>
                <a:gd name="connsiteY328" fmla="*/ 274320 h 548640"/>
                <a:gd name="connsiteX329" fmla="*/ 1556732 w 3107288"/>
                <a:gd name="connsiteY329" fmla="*/ 0 h 548640"/>
                <a:gd name="connsiteX330" fmla="*/ 918433 w 3107288"/>
                <a:gd name="connsiteY330" fmla="*/ 0 h 548640"/>
                <a:gd name="connsiteX331" fmla="*/ 1192673 w 3107288"/>
                <a:gd name="connsiteY331" fmla="*/ 274320 h 548640"/>
                <a:gd name="connsiteX332" fmla="*/ 918433 w 3107288"/>
                <a:gd name="connsiteY332" fmla="*/ 548640 h 548640"/>
                <a:gd name="connsiteX333" fmla="*/ 644033 w 3107288"/>
                <a:gd name="connsiteY333" fmla="*/ 274320 h 548640"/>
                <a:gd name="connsiteX334" fmla="*/ 918433 w 3107288"/>
                <a:gd name="connsiteY334" fmla="*/ 0 h 548640"/>
                <a:gd name="connsiteX335" fmla="*/ 274400 w 3107288"/>
                <a:gd name="connsiteY335" fmla="*/ 0 h 548640"/>
                <a:gd name="connsiteX336" fmla="*/ 548640 w 3107288"/>
                <a:gd name="connsiteY336" fmla="*/ 274320 h 548640"/>
                <a:gd name="connsiteX337" fmla="*/ 274400 w 3107288"/>
                <a:gd name="connsiteY337" fmla="*/ 548640 h 548640"/>
                <a:gd name="connsiteX338" fmla="*/ 0 w 3107288"/>
                <a:gd name="connsiteY338" fmla="*/ 274320 h 548640"/>
                <a:gd name="connsiteX339" fmla="*/ 274400 w 3107288"/>
                <a:gd name="connsiteY339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</a:cxnLst>
              <a:rect l="l" t="t" r="r" b="b"/>
              <a:pathLst>
                <a:path w="3107288" h="548640">
                  <a:moveTo>
                    <a:pt x="2833670" y="221766"/>
                  </a:moveTo>
                  <a:cubicBezTo>
                    <a:pt x="2862655" y="221766"/>
                    <a:pt x="2886225" y="245336"/>
                    <a:pt x="2886225" y="274320"/>
                  </a:cubicBezTo>
                  <a:cubicBezTo>
                    <a:pt x="2886225" y="303464"/>
                    <a:pt x="2862655" y="326875"/>
                    <a:pt x="2833670" y="326875"/>
                  </a:cubicBezTo>
                  <a:cubicBezTo>
                    <a:pt x="2804526" y="326875"/>
                    <a:pt x="2781116" y="303464"/>
                    <a:pt x="2781116" y="274320"/>
                  </a:cubicBezTo>
                  <a:cubicBezTo>
                    <a:pt x="2781116" y="245336"/>
                    <a:pt x="2804526" y="221766"/>
                    <a:pt x="2833670" y="221766"/>
                  </a:cubicBezTo>
                  <a:close/>
                  <a:moveTo>
                    <a:pt x="2195512" y="221766"/>
                  </a:moveTo>
                  <a:cubicBezTo>
                    <a:pt x="2224497" y="221766"/>
                    <a:pt x="2248067" y="245336"/>
                    <a:pt x="2248067" y="274320"/>
                  </a:cubicBezTo>
                  <a:cubicBezTo>
                    <a:pt x="2248067" y="303464"/>
                    <a:pt x="2224497" y="326875"/>
                    <a:pt x="2195512" y="326875"/>
                  </a:cubicBezTo>
                  <a:cubicBezTo>
                    <a:pt x="2166368" y="326875"/>
                    <a:pt x="2142958" y="303464"/>
                    <a:pt x="2142958" y="274320"/>
                  </a:cubicBezTo>
                  <a:cubicBezTo>
                    <a:pt x="2142958" y="245336"/>
                    <a:pt x="2166368" y="221766"/>
                    <a:pt x="2195512" y="221766"/>
                  </a:cubicBezTo>
                  <a:close/>
                  <a:moveTo>
                    <a:pt x="1557354" y="221766"/>
                  </a:moveTo>
                  <a:cubicBezTo>
                    <a:pt x="1586339" y="221766"/>
                    <a:pt x="1609909" y="245336"/>
                    <a:pt x="1609909" y="274320"/>
                  </a:cubicBezTo>
                  <a:cubicBezTo>
                    <a:pt x="1609909" y="303464"/>
                    <a:pt x="1586339" y="326875"/>
                    <a:pt x="1557354" y="326875"/>
                  </a:cubicBezTo>
                  <a:cubicBezTo>
                    <a:pt x="1528210" y="326875"/>
                    <a:pt x="1504800" y="303464"/>
                    <a:pt x="1504800" y="274320"/>
                  </a:cubicBezTo>
                  <a:cubicBezTo>
                    <a:pt x="1504800" y="245336"/>
                    <a:pt x="1528210" y="221766"/>
                    <a:pt x="1557354" y="221766"/>
                  </a:cubicBezTo>
                  <a:close/>
                  <a:moveTo>
                    <a:pt x="919055" y="221766"/>
                  </a:moveTo>
                  <a:cubicBezTo>
                    <a:pt x="948040" y="221766"/>
                    <a:pt x="971610" y="245336"/>
                    <a:pt x="971610" y="274320"/>
                  </a:cubicBezTo>
                  <a:cubicBezTo>
                    <a:pt x="971610" y="303464"/>
                    <a:pt x="948040" y="326875"/>
                    <a:pt x="919055" y="326875"/>
                  </a:cubicBezTo>
                  <a:cubicBezTo>
                    <a:pt x="889911" y="326875"/>
                    <a:pt x="866501" y="303464"/>
                    <a:pt x="866501" y="274320"/>
                  </a:cubicBezTo>
                  <a:cubicBezTo>
                    <a:pt x="866501" y="245336"/>
                    <a:pt x="889911" y="221766"/>
                    <a:pt x="919055" y="221766"/>
                  </a:cubicBezTo>
                  <a:close/>
                  <a:moveTo>
                    <a:pt x="275022" y="221766"/>
                  </a:moveTo>
                  <a:cubicBezTo>
                    <a:pt x="304007" y="221766"/>
                    <a:pt x="327577" y="245336"/>
                    <a:pt x="327577" y="274320"/>
                  </a:cubicBezTo>
                  <a:cubicBezTo>
                    <a:pt x="327577" y="303464"/>
                    <a:pt x="304007" y="326875"/>
                    <a:pt x="275022" y="326875"/>
                  </a:cubicBezTo>
                  <a:cubicBezTo>
                    <a:pt x="245878" y="326875"/>
                    <a:pt x="222467" y="303464"/>
                    <a:pt x="222467" y="274320"/>
                  </a:cubicBezTo>
                  <a:cubicBezTo>
                    <a:pt x="222467" y="245336"/>
                    <a:pt x="245878" y="221766"/>
                    <a:pt x="275022" y="221766"/>
                  </a:cubicBezTo>
                  <a:close/>
                  <a:moveTo>
                    <a:pt x="2833319" y="193716"/>
                  </a:moveTo>
                  <a:cubicBezTo>
                    <a:pt x="2788539" y="193716"/>
                    <a:pt x="2752205" y="229891"/>
                    <a:pt x="2752205" y="274671"/>
                  </a:cubicBezTo>
                  <a:cubicBezTo>
                    <a:pt x="2752205" y="319451"/>
                    <a:pt x="2788539" y="355785"/>
                    <a:pt x="2833319" y="355785"/>
                  </a:cubicBezTo>
                  <a:cubicBezTo>
                    <a:pt x="2878100" y="355785"/>
                    <a:pt x="2914274" y="319451"/>
                    <a:pt x="2914274" y="274671"/>
                  </a:cubicBezTo>
                  <a:cubicBezTo>
                    <a:pt x="2914274" y="229891"/>
                    <a:pt x="2878100" y="193716"/>
                    <a:pt x="2833319" y="193716"/>
                  </a:cubicBezTo>
                  <a:close/>
                  <a:moveTo>
                    <a:pt x="2195161" y="193716"/>
                  </a:moveTo>
                  <a:cubicBezTo>
                    <a:pt x="2150381" y="193716"/>
                    <a:pt x="2114047" y="229891"/>
                    <a:pt x="2114047" y="274671"/>
                  </a:cubicBezTo>
                  <a:cubicBezTo>
                    <a:pt x="2114047" y="319451"/>
                    <a:pt x="2150381" y="355785"/>
                    <a:pt x="2195161" y="355785"/>
                  </a:cubicBezTo>
                  <a:cubicBezTo>
                    <a:pt x="2239941" y="355785"/>
                    <a:pt x="2276116" y="319451"/>
                    <a:pt x="2276116" y="274671"/>
                  </a:cubicBezTo>
                  <a:cubicBezTo>
                    <a:pt x="2276116" y="229891"/>
                    <a:pt x="2239941" y="193716"/>
                    <a:pt x="2195161" y="193716"/>
                  </a:cubicBezTo>
                  <a:close/>
                  <a:moveTo>
                    <a:pt x="1557003" y="193716"/>
                  </a:moveTo>
                  <a:cubicBezTo>
                    <a:pt x="1512223" y="193716"/>
                    <a:pt x="1475889" y="229891"/>
                    <a:pt x="1475889" y="274671"/>
                  </a:cubicBezTo>
                  <a:cubicBezTo>
                    <a:pt x="1475889" y="319451"/>
                    <a:pt x="1512223" y="355785"/>
                    <a:pt x="1557003" y="355785"/>
                  </a:cubicBezTo>
                  <a:cubicBezTo>
                    <a:pt x="1601783" y="355785"/>
                    <a:pt x="1637958" y="319451"/>
                    <a:pt x="1637958" y="274671"/>
                  </a:cubicBezTo>
                  <a:cubicBezTo>
                    <a:pt x="1637958" y="229891"/>
                    <a:pt x="1601783" y="193716"/>
                    <a:pt x="1557003" y="193716"/>
                  </a:cubicBezTo>
                  <a:close/>
                  <a:moveTo>
                    <a:pt x="918704" y="193716"/>
                  </a:moveTo>
                  <a:cubicBezTo>
                    <a:pt x="873924" y="193716"/>
                    <a:pt x="837590" y="229891"/>
                    <a:pt x="837590" y="274671"/>
                  </a:cubicBezTo>
                  <a:cubicBezTo>
                    <a:pt x="837590" y="319451"/>
                    <a:pt x="873924" y="355785"/>
                    <a:pt x="918704" y="355785"/>
                  </a:cubicBezTo>
                  <a:cubicBezTo>
                    <a:pt x="963484" y="355785"/>
                    <a:pt x="999659" y="319451"/>
                    <a:pt x="999659" y="274671"/>
                  </a:cubicBezTo>
                  <a:cubicBezTo>
                    <a:pt x="999659" y="229891"/>
                    <a:pt x="963484" y="193716"/>
                    <a:pt x="918704" y="193716"/>
                  </a:cubicBezTo>
                  <a:close/>
                  <a:moveTo>
                    <a:pt x="274671" y="193716"/>
                  </a:moveTo>
                  <a:cubicBezTo>
                    <a:pt x="229891" y="193716"/>
                    <a:pt x="193557" y="229891"/>
                    <a:pt x="193557" y="274671"/>
                  </a:cubicBezTo>
                  <a:cubicBezTo>
                    <a:pt x="193557" y="319451"/>
                    <a:pt x="229891" y="355785"/>
                    <a:pt x="274671" y="355785"/>
                  </a:cubicBezTo>
                  <a:cubicBezTo>
                    <a:pt x="319452" y="355785"/>
                    <a:pt x="355626" y="319451"/>
                    <a:pt x="355626" y="274671"/>
                  </a:cubicBezTo>
                  <a:cubicBezTo>
                    <a:pt x="355626" y="229891"/>
                    <a:pt x="319452" y="193716"/>
                    <a:pt x="274671" y="193716"/>
                  </a:cubicBezTo>
                  <a:close/>
                  <a:moveTo>
                    <a:pt x="2917461" y="171565"/>
                  </a:moveTo>
                  <a:cubicBezTo>
                    <a:pt x="2907103" y="171565"/>
                    <a:pt x="2898498" y="180011"/>
                    <a:pt x="2898498" y="190369"/>
                  </a:cubicBezTo>
                  <a:cubicBezTo>
                    <a:pt x="2898498" y="200887"/>
                    <a:pt x="2907103" y="209493"/>
                    <a:pt x="2917461" y="209493"/>
                  </a:cubicBezTo>
                  <a:cubicBezTo>
                    <a:pt x="2927820" y="209493"/>
                    <a:pt x="2936425" y="200887"/>
                    <a:pt x="2936425" y="190369"/>
                  </a:cubicBezTo>
                  <a:cubicBezTo>
                    <a:pt x="2936425" y="180011"/>
                    <a:pt x="2927820" y="171565"/>
                    <a:pt x="2917461" y="171565"/>
                  </a:cubicBezTo>
                  <a:close/>
                  <a:moveTo>
                    <a:pt x="2279303" y="171565"/>
                  </a:moveTo>
                  <a:cubicBezTo>
                    <a:pt x="2268945" y="171565"/>
                    <a:pt x="2260340" y="180011"/>
                    <a:pt x="2260340" y="190369"/>
                  </a:cubicBezTo>
                  <a:cubicBezTo>
                    <a:pt x="2260340" y="200887"/>
                    <a:pt x="2268945" y="209493"/>
                    <a:pt x="2279303" y="209493"/>
                  </a:cubicBezTo>
                  <a:cubicBezTo>
                    <a:pt x="2289662" y="209493"/>
                    <a:pt x="2298267" y="200887"/>
                    <a:pt x="2298267" y="190369"/>
                  </a:cubicBezTo>
                  <a:cubicBezTo>
                    <a:pt x="2298267" y="180011"/>
                    <a:pt x="2289662" y="171565"/>
                    <a:pt x="2279303" y="171565"/>
                  </a:cubicBezTo>
                  <a:close/>
                  <a:moveTo>
                    <a:pt x="1641145" y="171565"/>
                  </a:moveTo>
                  <a:cubicBezTo>
                    <a:pt x="1630787" y="171565"/>
                    <a:pt x="1622182" y="180011"/>
                    <a:pt x="1622182" y="190369"/>
                  </a:cubicBezTo>
                  <a:cubicBezTo>
                    <a:pt x="1622182" y="200887"/>
                    <a:pt x="1630787" y="209493"/>
                    <a:pt x="1641145" y="209493"/>
                  </a:cubicBezTo>
                  <a:cubicBezTo>
                    <a:pt x="1651504" y="209493"/>
                    <a:pt x="1660109" y="200887"/>
                    <a:pt x="1660109" y="190369"/>
                  </a:cubicBezTo>
                  <a:cubicBezTo>
                    <a:pt x="1660109" y="180011"/>
                    <a:pt x="1651504" y="171565"/>
                    <a:pt x="1641145" y="171565"/>
                  </a:cubicBezTo>
                  <a:close/>
                  <a:moveTo>
                    <a:pt x="1002846" y="171565"/>
                  </a:moveTo>
                  <a:cubicBezTo>
                    <a:pt x="992488" y="171565"/>
                    <a:pt x="983883" y="180011"/>
                    <a:pt x="983883" y="190369"/>
                  </a:cubicBezTo>
                  <a:cubicBezTo>
                    <a:pt x="983883" y="200887"/>
                    <a:pt x="992488" y="209493"/>
                    <a:pt x="1002846" y="209493"/>
                  </a:cubicBezTo>
                  <a:cubicBezTo>
                    <a:pt x="1013205" y="209493"/>
                    <a:pt x="1021810" y="200887"/>
                    <a:pt x="1021810" y="190369"/>
                  </a:cubicBezTo>
                  <a:cubicBezTo>
                    <a:pt x="1021810" y="180011"/>
                    <a:pt x="1013205" y="171565"/>
                    <a:pt x="1002846" y="171565"/>
                  </a:cubicBezTo>
                  <a:close/>
                  <a:moveTo>
                    <a:pt x="358813" y="171565"/>
                  </a:moveTo>
                  <a:cubicBezTo>
                    <a:pt x="348455" y="171565"/>
                    <a:pt x="339850" y="180011"/>
                    <a:pt x="339850" y="190369"/>
                  </a:cubicBezTo>
                  <a:cubicBezTo>
                    <a:pt x="339850" y="200887"/>
                    <a:pt x="348455" y="209493"/>
                    <a:pt x="358813" y="209493"/>
                  </a:cubicBezTo>
                  <a:cubicBezTo>
                    <a:pt x="369172" y="209493"/>
                    <a:pt x="377777" y="200887"/>
                    <a:pt x="377777" y="190369"/>
                  </a:cubicBezTo>
                  <a:cubicBezTo>
                    <a:pt x="377777" y="180011"/>
                    <a:pt x="369172" y="171565"/>
                    <a:pt x="358813" y="171565"/>
                  </a:cubicBezTo>
                  <a:close/>
                  <a:moveTo>
                    <a:pt x="2833319" y="145270"/>
                  </a:moveTo>
                  <a:cubicBezTo>
                    <a:pt x="2875390" y="145270"/>
                    <a:pt x="2880330" y="145430"/>
                    <a:pt x="2897063" y="146227"/>
                  </a:cubicBezTo>
                  <a:cubicBezTo>
                    <a:pt x="2912362" y="147023"/>
                    <a:pt x="2920808" y="149573"/>
                    <a:pt x="2926385" y="151645"/>
                  </a:cubicBezTo>
                  <a:cubicBezTo>
                    <a:pt x="2933238" y="154194"/>
                    <a:pt x="2939294" y="158178"/>
                    <a:pt x="2944553" y="163437"/>
                  </a:cubicBezTo>
                  <a:cubicBezTo>
                    <a:pt x="2949652" y="168696"/>
                    <a:pt x="2953796" y="174752"/>
                    <a:pt x="2956345" y="181605"/>
                  </a:cubicBezTo>
                  <a:cubicBezTo>
                    <a:pt x="2958417" y="187182"/>
                    <a:pt x="2960966" y="195628"/>
                    <a:pt x="2961604" y="210927"/>
                  </a:cubicBezTo>
                  <a:cubicBezTo>
                    <a:pt x="2962401" y="227500"/>
                    <a:pt x="2962720" y="232600"/>
                    <a:pt x="2962720" y="274671"/>
                  </a:cubicBezTo>
                  <a:cubicBezTo>
                    <a:pt x="2962720" y="316742"/>
                    <a:pt x="2962401" y="321841"/>
                    <a:pt x="2961604" y="338415"/>
                  </a:cubicBezTo>
                  <a:cubicBezTo>
                    <a:pt x="2960966" y="353873"/>
                    <a:pt x="2958417" y="362160"/>
                    <a:pt x="2956345" y="367737"/>
                  </a:cubicBezTo>
                  <a:cubicBezTo>
                    <a:pt x="2950927" y="381602"/>
                    <a:pt x="2940090" y="392438"/>
                    <a:pt x="2926385" y="397697"/>
                  </a:cubicBezTo>
                  <a:cubicBezTo>
                    <a:pt x="2920808" y="399928"/>
                    <a:pt x="2912362" y="402478"/>
                    <a:pt x="2897063" y="403115"/>
                  </a:cubicBezTo>
                  <a:cubicBezTo>
                    <a:pt x="2880330" y="403912"/>
                    <a:pt x="2875390" y="404072"/>
                    <a:pt x="2833319" y="404072"/>
                  </a:cubicBezTo>
                  <a:cubicBezTo>
                    <a:pt x="2791089" y="404072"/>
                    <a:pt x="2786149" y="403912"/>
                    <a:pt x="2769416" y="403115"/>
                  </a:cubicBezTo>
                  <a:cubicBezTo>
                    <a:pt x="2754117" y="402478"/>
                    <a:pt x="2745831" y="399928"/>
                    <a:pt x="2740094" y="397697"/>
                  </a:cubicBezTo>
                  <a:cubicBezTo>
                    <a:pt x="2733401" y="395148"/>
                    <a:pt x="2727186" y="391163"/>
                    <a:pt x="2722086" y="385904"/>
                  </a:cubicBezTo>
                  <a:cubicBezTo>
                    <a:pt x="2716827" y="380805"/>
                    <a:pt x="2712843" y="374590"/>
                    <a:pt x="2710294" y="367737"/>
                  </a:cubicBezTo>
                  <a:cubicBezTo>
                    <a:pt x="2708062" y="362160"/>
                    <a:pt x="2705512" y="353873"/>
                    <a:pt x="2704875" y="338415"/>
                  </a:cubicBezTo>
                  <a:cubicBezTo>
                    <a:pt x="2704078" y="321841"/>
                    <a:pt x="2703919" y="316742"/>
                    <a:pt x="2703919" y="274671"/>
                  </a:cubicBezTo>
                  <a:cubicBezTo>
                    <a:pt x="2703919" y="232600"/>
                    <a:pt x="2704078" y="227500"/>
                    <a:pt x="2704875" y="210927"/>
                  </a:cubicBezTo>
                  <a:cubicBezTo>
                    <a:pt x="2705512" y="195628"/>
                    <a:pt x="2708062" y="187182"/>
                    <a:pt x="2710294" y="181605"/>
                  </a:cubicBezTo>
                  <a:cubicBezTo>
                    <a:pt x="2712843" y="174752"/>
                    <a:pt x="2716827" y="168696"/>
                    <a:pt x="2722086" y="163437"/>
                  </a:cubicBezTo>
                  <a:cubicBezTo>
                    <a:pt x="2727186" y="158178"/>
                    <a:pt x="2733401" y="154194"/>
                    <a:pt x="2740094" y="151645"/>
                  </a:cubicBezTo>
                  <a:cubicBezTo>
                    <a:pt x="2745831" y="149573"/>
                    <a:pt x="2754117" y="147023"/>
                    <a:pt x="2769416" y="146227"/>
                  </a:cubicBezTo>
                  <a:cubicBezTo>
                    <a:pt x="2786149" y="145430"/>
                    <a:pt x="2791248" y="145270"/>
                    <a:pt x="2833319" y="145270"/>
                  </a:cubicBezTo>
                  <a:close/>
                  <a:moveTo>
                    <a:pt x="2195161" y="145270"/>
                  </a:moveTo>
                  <a:cubicBezTo>
                    <a:pt x="2237232" y="145270"/>
                    <a:pt x="2242172" y="145430"/>
                    <a:pt x="2258905" y="146227"/>
                  </a:cubicBezTo>
                  <a:cubicBezTo>
                    <a:pt x="2274204" y="147023"/>
                    <a:pt x="2282650" y="149573"/>
                    <a:pt x="2288227" y="151645"/>
                  </a:cubicBezTo>
                  <a:cubicBezTo>
                    <a:pt x="2295080" y="154194"/>
                    <a:pt x="2301136" y="158178"/>
                    <a:pt x="2306395" y="163437"/>
                  </a:cubicBezTo>
                  <a:cubicBezTo>
                    <a:pt x="2311494" y="168696"/>
                    <a:pt x="2315637" y="174752"/>
                    <a:pt x="2318187" y="181605"/>
                  </a:cubicBezTo>
                  <a:cubicBezTo>
                    <a:pt x="2320259" y="187182"/>
                    <a:pt x="2322808" y="195628"/>
                    <a:pt x="2323446" y="210927"/>
                  </a:cubicBezTo>
                  <a:cubicBezTo>
                    <a:pt x="2324243" y="227500"/>
                    <a:pt x="2324562" y="232600"/>
                    <a:pt x="2324562" y="274671"/>
                  </a:cubicBezTo>
                  <a:cubicBezTo>
                    <a:pt x="2324562" y="316742"/>
                    <a:pt x="2324243" y="321841"/>
                    <a:pt x="2323446" y="338415"/>
                  </a:cubicBezTo>
                  <a:cubicBezTo>
                    <a:pt x="2322808" y="353873"/>
                    <a:pt x="2320259" y="362160"/>
                    <a:pt x="2318187" y="367737"/>
                  </a:cubicBezTo>
                  <a:cubicBezTo>
                    <a:pt x="2312769" y="381602"/>
                    <a:pt x="2301932" y="392438"/>
                    <a:pt x="2288227" y="397697"/>
                  </a:cubicBezTo>
                  <a:cubicBezTo>
                    <a:pt x="2282650" y="399928"/>
                    <a:pt x="2274204" y="402478"/>
                    <a:pt x="2258905" y="403115"/>
                  </a:cubicBezTo>
                  <a:cubicBezTo>
                    <a:pt x="2242172" y="403912"/>
                    <a:pt x="2237232" y="404072"/>
                    <a:pt x="2195161" y="404072"/>
                  </a:cubicBezTo>
                  <a:cubicBezTo>
                    <a:pt x="2152931" y="404072"/>
                    <a:pt x="2147991" y="403912"/>
                    <a:pt x="2131258" y="403115"/>
                  </a:cubicBezTo>
                  <a:cubicBezTo>
                    <a:pt x="2115959" y="402478"/>
                    <a:pt x="2107673" y="399928"/>
                    <a:pt x="2101935" y="397697"/>
                  </a:cubicBezTo>
                  <a:cubicBezTo>
                    <a:pt x="2095242" y="395148"/>
                    <a:pt x="2089027" y="391163"/>
                    <a:pt x="2083928" y="385904"/>
                  </a:cubicBezTo>
                  <a:cubicBezTo>
                    <a:pt x="2078669" y="380805"/>
                    <a:pt x="2074685" y="374590"/>
                    <a:pt x="2072135" y="367737"/>
                  </a:cubicBezTo>
                  <a:cubicBezTo>
                    <a:pt x="2069904" y="362160"/>
                    <a:pt x="2067354" y="353873"/>
                    <a:pt x="2066717" y="338415"/>
                  </a:cubicBezTo>
                  <a:cubicBezTo>
                    <a:pt x="2065920" y="321841"/>
                    <a:pt x="2065761" y="316742"/>
                    <a:pt x="2065761" y="274671"/>
                  </a:cubicBezTo>
                  <a:cubicBezTo>
                    <a:pt x="2065761" y="232600"/>
                    <a:pt x="2065920" y="227500"/>
                    <a:pt x="2066717" y="210927"/>
                  </a:cubicBezTo>
                  <a:cubicBezTo>
                    <a:pt x="2067354" y="195628"/>
                    <a:pt x="2069904" y="187182"/>
                    <a:pt x="2072135" y="181605"/>
                  </a:cubicBezTo>
                  <a:cubicBezTo>
                    <a:pt x="2074685" y="174752"/>
                    <a:pt x="2078669" y="168696"/>
                    <a:pt x="2083928" y="163437"/>
                  </a:cubicBezTo>
                  <a:cubicBezTo>
                    <a:pt x="2089027" y="158178"/>
                    <a:pt x="2095242" y="154194"/>
                    <a:pt x="2101935" y="151645"/>
                  </a:cubicBezTo>
                  <a:cubicBezTo>
                    <a:pt x="2107673" y="149573"/>
                    <a:pt x="2115959" y="147023"/>
                    <a:pt x="2131258" y="146227"/>
                  </a:cubicBezTo>
                  <a:cubicBezTo>
                    <a:pt x="2147991" y="145430"/>
                    <a:pt x="2153090" y="145270"/>
                    <a:pt x="2195161" y="145270"/>
                  </a:cubicBezTo>
                  <a:close/>
                  <a:moveTo>
                    <a:pt x="1557003" y="145270"/>
                  </a:moveTo>
                  <a:cubicBezTo>
                    <a:pt x="1599074" y="145270"/>
                    <a:pt x="1604014" y="145430"/>
                    <a:pt x="1620747" y="146227"/>
                  </a:cubicBezTo>
                  <a:cubicBezTo>
                    <a:pt x="1636046" y="147023"/>
                    <a:pt x="1644492" y="149573"/>
                    <a:pt x="1650069" y="151645"/>
                  </a:cubicBezTo>
                  <a:cubicBezTo>
                    <a:pt x="1656922" y="154194"/>
                    <a:pt x="1662978" y="158178"/>
                    <a:pt x="1668237" y="163437"/>
                  </a:cubicBezTo>
                  <a:cubicBezTo>
                    <a:pt x="1673336" y="168696"/>
                    <a:pt x="1677479" y="174752"/>
                    <a:pt x="1680029" y="181605"/>
                  </a:cubicBezTo>
                  <a:cubicBezTo>
                    <a:pt x="1682101" y="187182"/>
                    <a:pt x="1684650" y="195628"/>
                    <a:pt x="1685288" y="210927"/>
                  </a:cubicBezTo>
                  <a:cubicBezTo>
                    <a:pt x="1686085" y="227500"/>
                    <a:pt x="1686404" y="232600"/>
                    <a:pt x="1686404" y="274671"/>
                  </a:cubicBezTo>
                  <a:cubicBezTo>
                    <a:pt x="1686404" y="316742"/>
                    <a:pt x="1686085" y="321841"/>
                    <a:pt x="1685288" y="338415"/>
                  </a:cubicBezTo>
                  <a:cubicBezTo>
                    <a:pt x="1684650" y="353873"/>
                    <a:pt x="1682101" y="362160"/>
                    <a:pt x="1680029" y="367737"/>
                  </a:cubicBezTo>
                  <a:cubicBezTo>
                    <a:pt x="1674611" y="381602"/>
                    <a:pt x="1663774" y="392438"/>
                    <a:pt x="1650069" y="397697"/>
                  </a:cubicBezTo>
                  <a:cubicBezTo>
                    <a:pt x="1644492" y="399928"/>
                    <a:pt x="1636046" y="402478"/>
                    <a:pt x="1620747" y="403115"/>
                  </a:cubicBezTo>
                  <a:cubicBezTo>
                    <a:pt x="1604014" y="403912"/>
                    <a:pt x="1599074" y="404072"/>
                    <a:pt x="1557003" y="404072"/>
                  </a:cubicBezTo>
                  <a:cubicBezTo>
                    <a:pt x="1514773" y="404072"/>
                    <a:pt x="1509833" y="403912"/>
                    <a:pt x="1493100" y="403115"/>
                  </a:cubicBezTo>
                  <a:cubicBezTo>
                    <a:pt x="1477801" y="402478"/>
                    <a:pt x="1469515" y="399928"/>
                    <a:pt x="1463777" y="397697"/>
                  </a:cubicBezTo>
                  <a:cubicBezTo>
                    <a:pt x="1457084" y="395148"/>
                    <a:pt x="1450869" y="391163"/>
                    <a:pt x="1445770" y="385904"/>
                  </a:cubicBezTo>
                  <a:cubicBezTo>
                    <a:pt x="1440511" y="380805"/>
                    <a:pt x="1436527" y="374590"/>
                    <a:pt x="1433977" y="367737"/>
                  </a:cubicBezTo>
                  <a:cubicBezTo>
                    <a:pt x="1431746" y="362160"/>
                    <a:pt x="1429196" y="353873"/>
                    <a:pt x="1428559" y="338415"/>
                  </a:cubicBezTo>
                  <a:cubicBezTo>
                    <a:pt x="1427762" y="321841"/>
                    <a:pt x="1427603" y="316742"/>
                    <a:pt x="1427603" y="274671"/>
                  </a:cubicBezTo>
                  <a:cubicBezTo>
                    <a:pt x="1427603" y="232600"/>
                    <a:pt x="1427762" y="227500"/>
                    <a:pt x="1428559" y="210927"/>
                  </a:cubicBezTo>
                  <a:cubicBezTo>
                    <a:pt x="1429196" y="195628"/>
                    <a:pt x="1431746" y="187182"/>
                    <a:pt x="1433977" y="181605"/>
                  </a:cubicBezTo>
                  <a:cubicBezTo>
                    <a:pt x="1436527" y="174752"/>
                    <a:pt x="1440511" y="168696"/>
                    <a:pt x="1445770" y="163437"/>
                  </a:cubicBezTo>
                  <a:cubicBezTo>
                    <a:pt x="1450869" y="158178"/>
                    <a:pt x="1457084" y="154194"/>
                    <a:pt x="1463777" y="151645"/>
                  </a:cubicBezTo>
                  <a:cubicBezTo>
                    <a:pt x="1469515" y="149573"/>
                    <a:pt x="1477801" y="147023"/>
                    <a:pt x="1493100" y="146227"/>
                  </a:cubicBezTo>
                  <a:cubicBezTo>
                    <a:pt x="1509833" y="145430"/>
                    <a:pt x="1514932" y="145270"/>
                    <a:pt x="1557003" y="145270"/>
                  </a:cubicBezTo>
                  <a:close/>
                  <a:moveTo>
                    <a:pt x="918704" y="145270"/>
                  </a:moveTo>
                  <a:cubicBezTo>
                    <a:pt x="960775" y="145270"/>
                    <a:pt x="965715" y="145430"/>
                    <a:pt x="982448" y="146227"/>
                  </a:cubicBezTo>
                  <a:cubicBezTo>
                    <a:pt x="997747" y="147023"/>
                    <a:pt x="1006193" y="149573"/>
                    <a:pt x="1011770" y="151645"/>
                  </a:cubicBezTo>
                  <a:cubicBezTo>
                    <a:pt x="1018623" y="154194"/>
                    <a:pt x="1024679" y="158178"/>
                    <a:pt x="1029938" y="163437"/>
                  </a:cubicBezTo>
                  <a:cubicBezTo>
                    <a:pt x="1035037" y="168696"/>
                    <a:pt x="1039180" y="174752"/>
                    <a:pt x="1041730" y="181605"/>
                  </a:cubicBezTo>
                  <a:cubicBezTo>
                    <a:pt x="1043802" y="187182"/>
                    <a:pt x="1046351" y="195628"/>
                    <a:pt x="1046989" y="210927"/>
                  </a:cubicBezTo>
                  <a:cubicBezTo>
                    <a:pt x="1047786" y="227500"/>
                    <a:pt x="1048105" y="232600"/>
                    <a:pt x="1048105" y="274671"/>
                  </a:cubicBezTo>
                  <a:cubicBezTo>
                    <a:pt x="1048105" y="316742"/>
                    <a:pt x="1047786" y="321841"/>
                    <a:pt x="1046989" y="338415"/>
                  </a:cubicBezTo>
                  <a:cubicBezTo>
                    <a:pt x="1046351" y="353873"/>
                    <a:pt x="1043802" y="362160"/>
                    <a:pt x="1041730" y="367737"/>
                  </a:cubicBezTo>
                  <a:cubicBezTo>
                    <a:pt x="1036312" y="381602"/>
                    <a:pt x="1025475" y="392438"/>
                    <a:pt x="1011770" y="397697"/>
                  </a:cubicBezTo>
                  <a:cubicBezTo>
                    <a:pt x="1006193" y="399928"/>
                    <a:pt x="997747" y="402478"/>
                    <a:pt x="982448" y="403115"/>
                  </a:cubicBezTo>
                  <a:cubicBezTo>
                    <a:pt x="965715" y="403912"/>
                    <a:pt x="960775" y="404072"/>
                    <a:pt x="918704" y="404072"/>
                  </a:cubicBezTo>
                  <a:cubicBezTo>
                    <a:pt x="876474" y="404072"/>
                    <a:pt x="871534" y="403912"/>
                    <a:pt x="854801" y="403115"/>
                  </a:cubicBezTo>
                  <a:cubicBezTo>
                    <a:pt x="839502" y="402478"/>
                    <a:pt x="831216" y="399928"/>
                    <a:pt x="825478" y="397697"/>
                  </a:cubicBezTo>
                  <a:cubicBezTo>
                    <a:pt x="818785" y="395148"/>
                    <a:pt x="812570" y="391163"/>
                    <a:pt x="807471" y="385904"/>
                  </a:cubicBezTo>
                  <a:cubicBezTo>
                    <a:pt x="802212" y="380805"/>
                    <a:pt x="798228" y="374590"/>
                    <a:pt x="795678" y="367737"/>
                  </a:cubicBezTo>
                  <a:cubicBezTo>
                    <a:pt x="793447" y="362160"/>
                    <a:pt x="790897" y="353873"/>
                    <a:pt x="790260" y="338415"/>
                  </a:cubicBezTo>
                  <a:cubicBezTo>
                    <a:pt x="789463" y="321841"/>
                    <a:pt x="789304" y="316742"/>
                    <a:pt x="789304" y="274671"/>
                  </a:cubicBezTo>
                  <a:cubicBezTo>
                    <a:pt x="789304" y="232600"/>
                    <a:pt x="789463" y="227500"/>
                    <a:pt x="790260" y="210927"/>
                  </a:cubicBezTo>
                  <a:cubicBezTo>
                    <a:pt x="790897" y="195628"/>
                    <a:pt x="793447" y="187182"/>
                    <a:pt x="795678" y="181605"/>
                  </a:cubicBezTo>
                  <a:cubicBezTo>
                    <a:pt x="798228" y="174752"/>
                    <a:pt x="802212" y="168696"/>
                    <a:pt x="807471" y="163437"/>
                  </a:cubicBezTo>
                  <a:cubicBezTo>
                    <a:pt x="812570" y="158178"/>
                    <a:pt x="818785" y="154194"/>
                    <a:pt x="825478" y="151645"/>
                  </a:cubicBezTo>
                  <a:cubicBezTo>
                    <a:pt x="831216" y="149573"/>
                    <a:pt x="839502" y="147023"/>
                    <a:pt x="854801" y="146227"/>
                  </a:cubicBezTo>
                  <a:cubicBezTo>
                    <a:pt x="871534" y="145430"/>
                    <a:pt x="876633" y="145270"/>
                    <a:pt x="918704" y="145270"/>
                  </a:cubicBezTo>
                  <a:close/>
                  <a:moveTo>
                    <a:pt x="274671" y="145270"/>
                  </a:moveTo>
                  <a:cubicBezTo>
                    <a:pt x="316742" y="145270"/>
                    <a:pt x="321682" y="145430"/>
                    <a:pt x="338415" y="146227"/>
                  </a:cubicBezTo>
                  <a:cubicBezTo>
                    <a:pt x="353714" y="147023"/>
                    <a:pt x="362160" y="149573"/>
                    <a:pt x="367737" y="151645"/>
                  </a:cubicBezTo>
                  <a:cubicBezTo>
                    <a:pt x="374590" y="154194"/>
                    <a:pt x="380646" y="158178"/>
                    <a:pt x="385905" y="163437"/>
                  </a:cubicBezTo>
                  <a:cubicBezTo>
                    <a:pt x="391004" y="168696"/>
                    <a:pt x="395147" y="174752"/>
                    <a:pt x="397697" y="181605"/>
                  </a:cubicBezTo>
                  <a:cubicBezTo>
                    <a:pt x="399769" y="187182"/>
                    <a:pt x="402318" y="195628"/>
                    <a:pt x="402956" y="210927"/>
                  </a:cubicBezTo>
                  <a:cubicBezTo>
                    <a:pt x="403753" y="227500"/>
                    <a:pt x="404072" y="232600"/>
                    <a:pt x="404072" y="274671"/>
                  </a:cubicBezTo>
                  <a:cubicBezTo>
                    <a:pt x="404072" y="316742"/>
                    <a:pt x="403753" y="321841"/>
                    <a:pt x="402956" y="338415"/>
                  </a:cubicBezTo>
                  <a:cubicBezTo>
                    <a:pt x="402318" y="353873"/>
                    <a:pt x="399769" y="362160"/>
                    <a:pt x="397697" y="367737"/>
                  </a:cubicBezTo>
                  <a:cubicBezTo>
                    <a:pt x="392279" y="381602"/>
                    <a:pt x="381442" y="392438"/>
                    <a:pt x="367737" y="397697"/>
                  </a:cubicBezTo>
                  <a:cubicBezTo>
                    <a:pt x="362160" y="399928"/>
                    <a:pt x="353714" y="402478"/>
                    <a:pt x="338415" y="403115"/>
                  </a:cubicBezTo>
                  <a:cubicBezTo>
                    <a:pt x="321682" y="403912"/>
                    <a:pt x="316742" y="404072"/>
                    <a:pt x="274671" y="404072"/>
                  </a:cubicBezTo>
                  <a:cubicBezTo>
                    <a:pt x="232441" y="404072"/>
                    <a:pt x="227500" y="403912"/>
                    <a:pt x="210768" y="403115"/>
                  </a:cubicBezTo>
                  <a:cubicBezTo>
                    <a:pt x="195469" y="402478"/>
                    <a:pt x="187183" y="399928"/>
                    <a:pt x="181446" y="397697"/>
                  </a:cubicBezTo>
                  <a:cubicBezTo>
                    <a:pt x="174753" y="395148"/>
                    <a:pt x="168537" y="391163"/>
                    <a:pt x="163438" y="385904"/>
                  </a:cubicBezTo>
                  <a:cubicBezTo>
                    <a:pt x="158179" y="380805"/>
                    <a:pt x="154195" y="374590"/>
                    <a:pt x="151645" y="367737"/>
                  </a:cubicBezTo>
                  <a:cubicBezTo>
                    <a:pt x="149414" y="362160"/>
                    <a:pt x="146864" y="353873"/>
                    <a:pt x="146227" y="338415"/>
                  </a:cubicBezTo>
                  <a:cubicBezTo>
                    <a:pt x="145430" y="321841"/>
                    <a:pt x="145271" y="316742"/>
                    <a:pt x="145271" y="274671"/>
                  </a:cubicBezTo>
                  <a:cubicBezTo>
                    <a:pt x="145271" y="232600"/>
                    <a:pt x="145430" y="227500"/>
                    <a:pt x="146227" y="210927"/>
                  </a:cubicBezTo>
                  <a:cubicBezTo>
                    <a:pt x="146864" y="195628"/>
                    <a:pt x="149414" y="187182"/>
                    <a:pt x="151645" y="181605"/>
                  </a:cubicBezTo>
                  <a:cubicBezTo>
                    <a:pt x="154195" y="174752"/>
                    <a:pt x="158179" y="168696"/>
                    <a:pt x="163438" y="163437"/>
                  </a:cubicBezTo>
                  <a:cubicBezTo>
                    <a:pt x="168537" y="158178"/>
                    <a:pt x="174753" y="154194"/>
                    <a:pt x="181446" y="151645"/>
                  </a:cubicBezTo>
                  <a:cubicBezTo>
                    <a:pt x="187183" y="149573"/>
                    <a:pt x="195469" y="147023"/>
                    <a:pt x="210768" y="146227"/>
                  </a:cubicBezTo>
                  <a:cubicBezTo>
                    <a:pt x="227500" y="145430"/>
                    <a:pt x="232600" y="145270"/>
                    <a:pt x="274671" y="145270"/>
                  </a:cubicBezTo>
                  <a:close/>
                  <a:moveTo>
                    <a:pt x="2833048" y="116793"/>
                  </a:moveTo>
                  <a:cubicBezTo>
                    <a:pt x="2790258" y="116793"/>
                    <a:pt x="2784849" y="117111"/>
                    <a:pt x="2768147" y="117748"/>
                  </a:cubicBezTo>
                  <a:cubicBezTo>
                    <a:pt x="2751285" y="118543"/>
                    <a:pt x="2739831" y="121089"/>
                    <a:pt x="2729810" y="125067"/>
                  </a:cubicBezTo>
                  <a:cubicBezTo>
                    <a:pt x="2719311" y="128886"/>
                    <a:pt x="2709767" y="135251"/>
                    <a:pt x="2701972" y="143207"/>
                  </a:cubicBezTo>
                  <a:cubicBezTo>
                    <a:pt x="2693859" y="151163"/>
                    <a:pt x="2687815" y="160710"/>
                    <a:pt x="2683679" y="171052"/>
                  </a:cubicBezTo>
                  <a:cubicBezTo>
                    <a:pt x="2679861" y="181077"/>
                    <a:pt x="2677157" y="192693"/>
                    <a:pt x="2676361" y="209400"/>
                  </a:cubicBezTo>
                  <a:cubicBezTo>
                    <a:pt x="2675725" y="226266"/>
                    <a:pt x="2675566" y="231676"/>
                    <a:pt x="2675566" y="274320"/>
                  </a:cubicBezTo>
                  <a:cubicBezTo>
                    <a:pt x="2675566" y="317123"/>
                    <a:pt x="2675725" y="322533"/>
                    <a:pt x="2676361" y="339240"/>
                  </a:cubicBezTo>
                  <a:cubicBezTo>
                    <a:pt x="2677157" y="356107"/>
                    <a:pt x="2679861" y="367404"/>
                    <a:pt x="2683838" y="377588"/>
                  </a:cubicBezTo>
                  <a:cubicBezTo>
                    <a:pt x="2687815" y="388090"/>
                    <a:pt x="2693859" y="397637"/>
                    <a:pt x="2701972" y="405434"/>
                  </a:cubicBezTo>
                  <a:cubicBezTo>
                    <a:pt x="2709767" y="413549"/>
                    <a:pt x="2719311" y="419595"/>
                    <a:pt x="2729969" y="423573"/>
                  </a:cubicBezTo>
                  <a:cubicBezTo>
                    <a:pt x="2739831" y="427551"/>
                    <a:pt x="2751285" y="430256"/>
                    <a:pt x="2768147" y="430893"/>
                  </a:cubicBezTo>
                  <a:cubicBezTo>
                    <a:pt x="2784849" y="431688"/>
                    <a:pt x="2790258" y="431847"/>
                    <a:pt x="2833048" y="431847"/>
                  </a:cubicBezTo>
                  <a:cubicBezTo>
                    <a:pt x="2875838" y="431847"/>
                    <a:pt x="2881088" y="431688"/>
                    <a:pt x="2897949" y="430893"/>
                  </a:cubicBezTo>
                  <a:cubicBezTo>
                    <a:pt x="2914652" y="430256"/>
                    <a:pt x="2926105" y="427551"/>
                    <a:pt x="2936127" y="423573"/>
                  </a:cubicBezTo>
                  <a:cubicBezTo>
                    <a:pt x="2957284" y="415458"/>
                    <a:pt x="2973986" y="398751"/>
                    <a:pt x="2982257" y="377588"/>
                  </a:cubicBezTo>
                  <a:cubicBezTo>
                    <a:pt x="2986075" y="367404"/>
                    <a:pt x="2988780" y="356107"/>
                    <a:pt x="2989575" y="339240"/>
                  </a:cubicBezTo>
                  <a:cubicBezTo>
                    <a:pt x="2990370" y="322533"/>
                    <a:pt x="2990370" y="317123"/>
                    <a:pt x="2990370" y="274320"/>
                  </a:cubicBezTo>
                  <a:cubicBezTo>
                    <a:pt x="2990370" y="231676"/>
                    <a:pt x="2990370" y="226266"/>
                    <a:pt x="2989575" y="209400"/>
                  </a:cubicBezTo>
                  <a:cubicBezTo>
                    <a:pt x="2988780" y="192693"/>
                    <a:pt x="2986075" y="181077"/>
                    <a:pt x="2982257" y="171052"/>
                  </a:cubicBezTo>
                  <a:cubicBezTo>
                    <a:pt x="2978281" y="160710"/>
                    <a:pt x="2972077" y="151163"/>
                    <a:pt x="2964123" y="143207"/>
                  </a:cubicBezTo>
                  <a:cubicBezTo>
                    <a:pt x="2956170" y="135251"/>
                    <a:pt x="2946626" y="128886"/>
                    <a:pt x="2936127" y="125067"/>
                  </a:cubicBezTo>
                  <a:cubicBezTo>
                    <a:pt x="2926105" y="121089"/>
                    <a:pt x="2914652" y="118543"/>
                    <a:pt x="2897949" y="117748"/>
                  </a:cubicBezTo>
                  <a:cubicBezTo>
                    <a:pt x="2881088" y="117111"/>
                    <a:pt x="2875838" y="116793"/>
                    <a:pt x="2833048" y="116793"/>
                  </a:cubicBezTo>
                  <a:close/>
                  <a:moveTo>
                    <a:pt x="2194890" y="116793"/>
                  </a:moveTo>
                  <a:cubicBezTo>
                    <a:pt x="2152100" y="116793"/>
                    <a:pt x="2146691" y="117111"/>
                    <a:pt x="2129988" y="117748"/>
                  </a:cubicBezTo>
                  <a:cubicBezTo>
                    <a:pt x="2113127" y="118543"/>
                    <a:pt x="2101673" y="121089"/>
                    <a:pt x="2091652" y="125067"/>
                  </a:cubicBezTo>
                  <a:cubicBezTo>
                    <a:pt x="2081153" y="128886"/>
                    <a:pt x="2071609" y="135251"/>
                    <a:pt x="2063814" y="143207"/>
                  </a:cubicBezTo>
                  <a:cubicBezTo>
                    <a:pt x="2055701" y="151163"/>
                    <a:pt x="2049656" y="160710"/>
                    <a:pt x="2045521" y="171052"/>
                  </a:cubicBezTo>
                  <a:cubicBezTo>
                    <a:pt x="2041703" y="181077"/>
                    <a:pt x="2038999" y="192693"/>
                    <a:pt x="2038203" y="209400"/>
                  </a:cubicBezTo>
                  <a:cubicBezTo>
                    <a:pt x="2037567" y="226266"/>
                    <a:pt x="2037408" y="231676"/>
                    <a:pt x="2037408" y="274320"/>
                  </a:cubicBezTo>
                  <a:cubicBezTo>
                    <a:pt x="2037408" y="317123"/>
                    <a:pt x="2037567" y="322533"/>
                    <a:pt x="2038203" y="339240"/>
                  </a:cubicBezTo>
                  <a:cubicBezTo>
                    <a:pt x="2038999" y="356107"/>
                    <a:pt x="2041703" y="367404"/>
                    <a:pt x="2045680" y="377588"/>
                  </a:cubicBezTo>
                  <a:cubicBezTo>
                    <a:pt x="2049656" y="388090"/>
                    <a:pt x="2055701" y="397637"/>
                    <a:pt x="2063814" y="405434"/>
                  </a:cubicBezTo>
                  <a:cubicBezTo>
                    <a:pt x="2071609" y="413549"/>
                    <a:pt x="2081153" y="419595"/>
                    <a:pt x="2091811" y="423573"/>
                  </a:cubicBezTo>
                  <a:cubicBezTo>
                    <a:pt x="2101673" y="427551"/>
                    <a:pt x="2113127" y="430256"/>
                    <a:pt x="2129988" y="430893"/>
                  </a:cubicBezTo>
                  <a:cubicBezTo>
                    <a:pt x="2146691" y="431688"/>
                    <a:pt x="2152100" y="431847"/>
                    <a:pt x="2194890" y="431847"/>
                  </a:cubicBezTo>
                  <a:cubicBezTo>
                    <a:pt x="2237680" y="431847"/>
                    <a:pt x="2242929" y="431688"/>
                    <a:pt x="2259791" y="430893"/>
                  </a:cubicBezTo>
                  <a:cubicBezTo>
                    <a:pt x="2276494" y="430256"/>
                    <a:pt x="2287947" y="427551"/>
                    <a:pt x="2297969" y="423573"/>
                  </a:cubicBezTo>
                  <a:cubicBezTo>
                    <a:pt x="2319125" y="415458"/>
                    <a:pt x="2335828" y="398751"/>
                    <a:pt x="2344099" y="377588"/>
                  </a:cubicBezTo>
                  <a:cubicBezTo>
                    <a:pt x="2347917" y="367404"/>
                    <a:pt x="2350622" y="356107"/>
                    <a:pt x="2351417" y="339240"/>
                  </a:cubicBezTo>
                  <a:cubicBezTo>
                    <a:pt x="2352212" y="322533"/>
                    <a:pt x="2352212" y="317123"/>
                    <a:pt x="2352212" y="274320"/>
                  </a:cubicBezTo>
                  <a:cubicBezTo>
                    <a:pt x="2352212" y="231676"/>
                    <a:pt x="2352212" y="226266"/>
                    <a:pt x="2351417" y="209400"/>
                  </a:cubicBezTo>
                  <a:cubicBezTo>
                    <a:pt x="2350622" y="192693"/>
                    <a:pt x="2347917" y="181077"/>
                    <a:pt x="2344099" y="171052"/>
                  </a:cubicBezTo>
                  <a:cubicBezTo>
                    <a:pt x="2340123" y="160710"/>
                    <a:pt x="2333919" y="151163"/>
                    <a:pt x="2325965" y="143207"/>
                  </a:cubicBezTo>
                  <a:cubicBezTo>
                    <a:pt x="2318012" y="135251"/>
                    <a:pt x="2308467" y="128886"/>
                    <a:pt x="2297969" y="125067"/>
                  </a:cubicBezTo>
                  <a:cubicBezTo>
                    <a:pt x="2287947" y="121089"/>
                    <a:pt x="2276494" y="118543"/>
                    <a:pt x="2259791" y="117748"/>
                  </a:cubicBezTo>
                  <a:cubicBezTo>
                    <a:pt x="2242929" y="117111"/>
                    <a:pt x="2237680" y="116793"/>
                    <a:pt x="2194890" y="116793"/>
                  </a:cubicBezTo>
                  <a:close/>
                  <a:moveTo>
                    <a:pt x="1556732" y="116793"/>
                  </a:moveTo>
                  <a:cubicBezTo>
                    <a:pt x="1513942" y="116793"/>
                    <a:pt x="1508533" y="117111"/>
                    <a:pt x="1491830" y="117748"/>
                  </a:cubicBezTo>
                  <a:cubicBezTo>
                    <a:pt x="1474969" y="118543"/>
                    <a:pt x="1463515" y="121089"/>
                    <a:pt x="1453494" y="125067"/>
                  </a:cubicBezTo>
                  <a:cubicBezTo>
                    <a:pt x="1442995" y="128886"/>
                    <a:pt x="1433451" y="135251"/>
                    <a:pt x="1425656" y="143207"/>
                  </a:cubicBezTo>
                  <a:cubicBezTo>
                    <a:pt x="1417543" y="151163"/>
                    <a:pt x="1411498" y="160710"/>
                    <a:pt x="1407363" y="171052"/>
                  </a:cubicBezTo>
                  <a:cubicBezTo>
                    <a:pt x="1403545" y="181077"/>
                    <a:pt x="1400841" y="192693"/>
                    <a:pt x="1400045" y="209400"/>
                  </a:cubicBezTo>
                  <a:cubicBezTo>
                    <a:pt x="1399409" y="226266"/>
                    <a:pt x="1399250" y="231676"/>
                    <a:pt x="1399250" y="274320"/>
                  </a:cubicBezTo>
                  <a:cubicBezTo>
                    <a:pt x="1399250" y="317123"/>
                    <a:pt x="1399409" y="322533"/>
                    <a:pt x="1400045" y="339240"/>
                  </a:cubicBezTo>
                  <a:cubicBezTo>
                    <a:pt x="1400841" y="356107"/>
                    <a:pt x="1403545" y="367404"/>
                    <a:pt x="1407522" y="377588"/>
                  </a:cubicBezTo>
                  <a:cubicBezTo>
                    <a:pt x="1411498" y="388090"/>
                    <a:pt x="1417543" y="397637"/>
                    <a:pt x="1425656" y="405434"/>
                  </a:cubicBezTo>
                  <a:cubicBezTo>
                    <a:pt x="1433451" y="413549"/>
                    <a:pt x="1442995" y="419595"/>
                    <a:pt x="1453653" y="423573"/>
                  </a:cubicBezTo>
                  <a:cubicBezTo>
                    <a:pt x="1463515" y="427551"/>
                    <a:pt x="1474969" y="430256"/>
                    <a:pt x="1491830" y="430893"/>
                  </a:cubicBezTo>
                  <a:cubicBezTo>
                    <a:pt x="1508533" y="431688"/>
                    <a:pt x="1513942" y="431847"/>
                    <a:pt x="1556732" y="431847"/>
                  </a:cubicBezTo>
                  <a:cubicBezTo>
                    <a:pt x="1599522" y="431847"/>
                    <a:pt x="1604771" y="431688"/>
                    <a:pt x="1621633" y="430893"/>
                  </a:cubicBezTo>
                  <a:cubicBezTo>
                    <a:pt x="1638336" y="430256"/>
                    <a:pt x="1649789" y="427551"/>
                    <a:pt x="1659811" y="423573"/>
                  </a:cubicBezTo>
                  <a:cubicBezTo>
                    <a:pt x="1680967" y="415458"/>
                    <a:pt x="1697670" y="398751"/>
                    <a:pt x="1705941" y="377588"/>
                  </a:cubicBezTo>
                  <a:cubicBezTo>
                    <a:pt x="1709759" y="367404"/>
                    <a:pt x="1712464" y="356107"/>
                    <a:pt x="1713259" y="339240"/>
                  </a:cubicBezTo>
                  <a:cubicBezTo>
                    <a:pt x="1714054" y="322533"/>
                    <a:pt x="1714054" y="317123"/>
                    <a:pt x="1714054" y="274320"/>
                  </a:cubicBezTo>
                  <a:cubicBezTo>
                    <a:pt x="1714054" y="231676"/>
                    <a:pt x="1714054" y="226266"/>
                    <a:pt x="1713259" y="209400"/>
                  </a:cubicBezTo>
                  <a:cubicBezTo>
                    <a:pt x="1712464" y="192693"/>
                    <a:pt x="1709759" y="181077"/>
                    <a:pt x="1705941" y="171052"/>
                  </a:cubicBezTo>
                  <a:cubicBezTo>
                    <a:pt x="1701965" y="160710"/>
                    <a:pt x="1695761" y="151163"/>
                    <a:pt x="1687807" y="143207"/>
                  </a:cubicBezTo>
                  <a:cubicBezTo>
                    <a:pt x="1679854" y="135251"/>
                    <a:pt x="1670309" y="128886"/>
                    <a:pt x="1659811" y="125067"/>
                  </a:cubicBezTo>
                  <a:cubicBezTo>
                    <a:pt x="1649789" y="121089"/>
                    <a:pt x="1638336" y="118543"/>
                    <a:pt x="1621633" y="117748"/>
                  </a:cubicBezTo>
                  <a:cubicBezTo>
                    <a:pt x="1604771" y="117111"/>
                    <a:pt x="1599522" y="116793"/>
                    <a:pt x="1556732" y="116793"/>
                  </a:cubicBezTo>
                  <a:close/>
                  <a:moveTo>
                    <a:pt x="918433" y="116793"/>
                  </a:moveTo>
                  <a:cubicBezTo>
                    <a:pt x="875643" y="116793"/>
                    <a:pt x="870234" y="117111"/>
                    <a:pt x="853531" y="117748"/>
                  </a:cubicBezTo>
                  <a:cubicBezTo>
                    <a:pt x="836670" y="118543"/>
                    <a:pt x="825216" y="121089"/>
                    <a:pt x="815195" y="125067"/>
                  </a:cubicBezTo>
                  <a:cubicBezTo>
                    <a:pt x="804696" y="128886"/>
                    <a:pt x="795152" y="135251"/>
                    <a:pt x="787357" y="143207"/>
                  </a:cubicBezTo>
                  <a:cubicBezTo>
                    <a:pt x="779244" y="151163"/>
                    <a:pt x="773199" y="160710"/>
                    <a:pt x="769064" y="171052"/>
                  </a:cubicBezTo>
                  <a:cubicBezTo>
                    <a:pt x="765246" y="181077"/>
                    <a:pt x="762542" y="192693"/>
                    <a:pt x="761746" y="209400"/>
                  </a:cubicBezTo>
                  <a:cubicBezTo>
                    <a:pt x="761110" y="226266"/>
                    <a:pt x="760951" y="231676"/>
                    <a:pt x="760951" y="274320"/>
                  </a:cubicBezTo>
                  <a:cubicBezTo>
                    <a:pt x="760951" y="317123"/>
                    <a:pt x="761110" y="322533"/>
                    <a:pt x="761746" y="339240"/>
                  </a:cubicBezTo>
                  <a:cubicBezTo>
                    <a:pt x="762542" y="356107"/>
                    <a:pt x="765246" y="367404"/>
                    <a:pt x="769223" y="377588"/>
                  </a:cubicBezTo>
                  <a:cubicBezTo>
                    <a:pt x="773199" y="388090"/>
                    <a:pt x="779244" y="397637"/>
                    <a:pt x="787357" y="405434"/>
                  </a:cubicBezTo>
                  <a:cubicBezTo>
                    <a:pt x="795152" y="413549"/>
                    <a:pt x="804696" y="419595"/>
                    <a:pt x="815354" y="423573"/>
                  </a:cubicBezTo>
                  <a:cubicBezTo>
                    <a:pt x="825216" y="427551"/>
                    <a:pt x="836670" y="430256"/>
                    <a:pt x="853531" y="430893"/>
                  </a:cubicBezTo>
                  <a:cubicBezTo>
                    <a:pt x="870234" y="431688"/>
                    <a:pt x="875643" y="431847"/>
                    <a:pt x="918433" y="431847"/>
                  </a:cubicBezTo>
                  <a:cubicBezTo>
                    <a:pt x="961223" y="431847"/>
                    <a:pt x="966472" y="431688"/>
                    <a:pt x="983334" y="430893"/>
                  </a:cubicBezTo>
                  <a:cubicBezTo>
                    <a:pt x="1000037" y="430256"/>
                    <a:pt x="1011490" y="427551"/>
                    <a:pt x="1021512" y="423573"/>
                  </a:cubicBezTo>
                  <a:cubicBezTo>
                    <a:pt x="1042668" y="415458"/>
                    <a:pt x="1059371" y="398751"/>
                    <a:pt x="1067642" y="377588"/>
                  </a:cubicBezTo>
                  <a:cubicBezTo>
                    <a:pt x="1071460" y="367404"/>
                    <a:pt x="1074165" y="356107"/>
                    <a:pt x="1074960" y="339240"/>
                  </a:cubicBezTo>
                  <a:cubicBezTo>
                    <a:pt x="1075755" y="322533"/>
                    <a:pt x="1075755" y="317123"/>
                    <a:pt x="1075755" y="274320"/>
                  </a:cubicBezTo>
                  <a:cubicBezTo>
                    <a:pt x="1075755" y="231676"/>
                    <a:pt x="1075755" y="226266"/>
                    <a:pt x="1074960" y="209400"/>
                  </a:cubicBezTo>
                  <a:cubicBezTo>
                    <a:pt x="1074165" y="192693"/>
                    <a:pt x="1071460" y="181077"/>
                    <a:pt x="1067642" y="171052"/>
                  </a:cubicBezTo>
                  <a:cubicBezTo>
                    <a:pt x="1063666" y="160710"/>
                    <a:pt x="1057462" y="151163"/>
                    <a:pt x="1049508" y="143207"/>
                  </a:cubicBezTo>
                  <a:cubicBezTo>
                    <a:pt x="1041555" y="135251"/>
                    <a:pt x="1032010" y="128886"/>
                    <a:pt x="1021512" y="125067"/>
                  </a:cubicBezTo>
                  <a:cubicBezTo>
                    <a:pt x="1011490" y="121089"/>
                    <a:pt x="1000037" y="118543"/>
                    <a:pt x="983334" y="117748"/>
                  </a:cubicBezTo>
                  <a:cubicBezTo>
                    <a:pt x="966472" y="117111"/>
                    <a:pt x="961223" y="116793"/>
                    <a:pt x="918433" y="116793"/>
                  </a:cubicBezTo>
                  <a:close/>
                  <a:moveTo>
                    <a:pt x="274400" y="116793"/>
                  </a:moveTo>
                  <a:cubicBezTo>
                    <a:pt x="231610" y="116793"/>
                    <a:pt x="226201" y="117111"/>
                    <a:pt x="209499" y="117748"/>
                  </a:cubicBezTo>
                  <a:cubicBezTo>
                    <a:pt x="192636" y="118543"/>
                    <a:pt x="181183" y="121089"/>
                    <a:pt x="171162" y="125067"/>
                  </a:cubicBezTo>
                  <a:cubicBezTo>
                    <a:pt x="160663" y="128886"/>
                    <a:pt x="151119" y="135251"/>
                    <a:pt x="143324" y="143207"/>
                  </a:cubicBezTo>
                  <a:cubicBezTo>
                    <a:pt x="135211" y="151163"/>
                    <a:pt x="129167" y="160710"/>
                    <a:pt x="125031" y="171052"/>
                  </a:cubicBezTo>
                  <a:cubicBezTo>
                    <a:pt x="121213" y="181077"/>
                    <a:pt x="118509" y="192693"/>
                    <a:pt x="117713" y="209400"/>
                  </a:cubicBezTo>
                  <a:cubicBezTo>
                    <a:pt x="117077" y="226266"/>
                    <a:pt x="116918" y="231676"/>
                    <a:pt x="116918" y="274320"/>
                  </a:cubicBezTo>
                  <a:cubicBezTo>
                    <a:pt x="116918" y="317123"/>
                    <a:pt x="117077" y="322533"/>
                    <a:pt x="117713" y="339240"/>
                  </a:cubicBezTo>
                  <a:cubicBezTo>
                    <a:pt x="118509" y="356107"/>
                    <a:pt x="121213" y="367404"/>
                    <a:pt x="125190" y="377588"/>
                  </a:cubicBezTo>
                  <a:cubicBezTo>
                    <a:pt x="129167" y="388090"/>
                    <a:pt x="135211" y="397637"/>
                    <a:pt x="143324" y="405434"/>
                  </a:cubicBezTo>
                  <a:cubicBezTo>
                    <a:pt x="151119" y="413549"/>
                    <a:pt x="160663" y="419595"/>
                    <a:pt x="171321" y="423573"/>
                  </a:cubicBezTo>
                  <a:cubicBezTo>
                    <a:pt x="181183" y="427551"/>
                    <a:pt x="192636" y="430256"/>
                    <a:pt x="209499" y="430893"/>
                  </a:cubicBezTo>
                  <a:cubicBezTo>
                    <a:pt x="226201" y="431688"/>
                    <a:pt x="231610" y="431847"/>
                    <a:pt x="274400" y="431847"/>
                  </a:cubicBezTo>
                  <a:cubicBezTo>
                    <a:pt x="317190" y="431847"/>
                    <a:pt x="322439" y="431688"/>
                    <a:pt x="339301" y="430893"/>
                  </a:cubicBezTo>
                  <a:cubicBezTo>
                    <a:pt x="356004" y="430256"/>
                    <a:pt x="367457" y="427551"/>
                    <a:pt x="377479" y="423573"/>
                  </a:cubicBezTo>
                  <a:cubicBezTo>
                    <a:pt x="398635" y="415458"/>
                    <a:pt x="415338" y="398751"/>
                    <a:pt x="423609" y="377588"/>
                  </a:cubicBezTo>
                  <a:cubicBezTo>
                    <a:pt x="427427" y="367404"/>
                    <a:pt x="430132" y="356107"/>
                    <a:pt x="430927" y="339240"/>
                  </a:cubicBezTo>
                  <a:cubicBezTo>
                    <a:pt x="431722" y="322533"/>
                    <a:pt x="431722" y="317123"/>
                    <a:pt x="431722" y="274320"/>
                  </a:cubicBezTo>
                  <a:cubicBezTo>
                    <a:pt x="431722" y="231676"/>
                    <a:pt x="431722" y="226266"/>
                    <a:pt x="430927" y="209400"/>
                  </a:cubicBezTo>
                  <a:cubicBezTo>
                    <a:pt x="430132" y="192693"/>
                    <a:pt x="427427" y="181077"/>
                    <a:pt x="423609" y="171052"/>
                  </a:cubicBezTo>
                  <a:cubicBezTo>
                    <a:pt x="419633" y="160710"/>
                    <a:pt x="413429" y="151163"/>
                    <a:pt x="405475" y="143207"/>
                  </a:cubicBezTo>
                  <a:cubicBezTo>
                    <a:pt x="397522" y="135251"/>
                    <a:pt x="387977" y="128886"/>
                    <a:pt x="377479" y="125067"/>
                  </a:cubicBezTo>
                  <a:cubicBezTo>
                    <a:pt x="367457" y="121089"/>
                    <a:pt x="356004" y="118543"/>
                    <a:pt x="339301" y="117748"/>
                  </a:cubicBezTo>
                  <a:cubicBezTo>
                    <a:pt x="322439" y="117111"/>
                    <a:pt x="317190" y="116793"/>
                    <a:pt x="274400" y="116793"/>
                  </a:cubicBezTo>
                  <a:close/>
                  <a:moveTo>
                    <a:pt x="2833048" y="0"/>
                  </a:moveTo>
                  <a:cubicBezTo>
                    <a:pt x="2984485" y="0"/>
                    <a:pt x="3107288" y="122840"/>
                    <a:pt x="3107288" y="274320"/>
                  </a:cubicBezTo>
                  <a:cubicBezTo>
                    <a:pt x="3107288" y="425801"/>
                    <a:pt x="2984485" y="548640"/>
                    <a:pt x="2833048" y="548640"/>
                  </a:cubicBezTo>
                  <a:cubicBezTo>
                    <a:pt x="2681611" y="548640"/>
                    <a:pt x="2558648" y="425801"/>
                    <a:pt x="2558648" y="274320"/>
                  </a:cubicBezTo>
                  <a:cubicBezTo>
                    <a:pt x="2558648" y="122840"/>
                    <a:pt x="2681611" y="0"/>
                    <a:pt x="2833048" y="0"/>
                  </a:cubicBezTo>
                  <a:close/>
                  <a:moveTo>
                    <a:pt x="2194890" y="0"/>
                  </a:moveTo>
                  <a:cubicBezTo>
                    <a:pt x="2346327" y="0"/>
                    <a:pt x="2469130" y="122840"/>
                    <a:pt x="2469130" y="274320"/>
                  </a:cubicBezTo>
                  <a:cubicBezTo>
                    <a:pt x="2469130" y="425801"/>
                    <a:pt x="2346327" y="548640"/>
                    <a:pt x="2194890" y="548640"/>
                  </a:cubicBezTo>
                  <a:cubicBezTo>
                    <a:pt x="2043453" y="548640"/>
                    <a:pt x="1920490" y="425801"/>
                    <a:pt x="1920490" y="274320"/>
                  </a:cubicBezTo>
                  <a:cubicBezTo>
                    <a:pt x="1920490" y="122840"/>
                    <a:pt x="2043453" y="0"/>
                    <a:pt x="2194890" y="0"/>
                  </a:cubicBezTo>
                  <a:close/>
                  <a:moveTo>
                    <a:pt x="1556732" y="0"/>
                  </a:moveTo>
                  <a:cubicBezTo>
                    <a:pt x="1708169" y="0"/>
                    <a:pt x="1830972" y="122840"/>
                    <a:pt x="1830972" y="274320"/>
                  </a:cubicBezTo>
                  <a:cubicBezTo>
                    <a:pt x="1830972" y="425801"/>
                    <a:pt x="1708169" y="548640"/>
                    <a:pt x="1556732" y="548640"/>
                  </a:cubicBezTo>
                  <a:cubicBezTo>
                    <a:pt x="1405295" y="548640"/>
                    <a:pt x="1282332" y="425801"/>
                    <a:pt x="1282332" y="274320"/>
                  </a:cubicBezTo>
                  <a:cubicBezTo>
                    <a:pt x="1282332" y="122840"/>
                    <a:pt x="1405295" y="0"/>
                    <a:pt x="1556732" y="0"/>
                  </a:cubicBezTo>
                  <a:close/>
                  <a:moveTo>
                    <a:pt x="918433" y="0"/>
                  </a:moveTo>
                  <a:cubicBezTo>
                    <a:pt x="1069870" y="0"/>
                    <a:pt x="1192673" y="122840"/>
                    <a:pt x="1192673" y="274320"/>
                  </a:cubicBezTo>
                  <a:cubicBezTo>
                    <a:pt x="1192673" y="425801"/>
                    <a:pt x="1069870" y="548640"/>
                    <a:pt x="918433" y="548640"/>
                  </a:cubicBezTo>
                  <a:cubicBezTo>
                    <a:pt x="766996" y="548640"/>
                    <a:pt x="644033" y="425801"/>
                    <a:pt x="644033" y="274320"/>
                  </a:cubicBezTo>
                  <a:cubicBezTo>
                    <a:pt x="644033" y="122840"/>
                    <a:pt x="766996" y="0"/>
                    <a:pt x="918433" y="0"/>
                  </a:cubicBezTo>
                  <a:close/>
                  <a:moveTo>
                    <a:pt x="274400" y="0"/>
                  </a:moveTo>
                  <a:cubicBezTo>
                    <a:pt x="425837" y="0"/>
                    <a:pt x="548640" y="122840"/>
                    <a:pt x="548640" y="274320"/>
                  </a:cubicBezTo>
                  <a:cubicBezTo>
                    <a:pt x="548640" y="425801"/>
                    <a:pt x="425837" y="548640"/>
                    <a:pt x="274400" y="548640"/>
                  </a:cubicBezTo>
                  <a:cubicBezTo>
                    <a:pt x="122963" y="548640"/>
                    <a:pt x="0" y="425801"/>
                    <a:pt x="0" y="274320"/>
                  </a:cubicBezTo>
                  <a:cubicBezTo>
                    <a:pt x="0" y="122840"/>
                    <a:pt x="122963" y="0"/>
                    <a:pt x="2744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900059F5-8D61-DC4D-825B-4221EB594C6F}"/>
                </a:ext>
              </a:extLst>
            </p:cNvPr>
            <p:cNvSpPr/>
            <p:nvPr/>
          </p:nvSpPr>
          <p:spPr>
            <a:xfrm>
              <a:off x="1612090" y="6715870"/>
              <a:ext cx="308823" cy="64633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1D368BB4-0895-9142-8A63-B50EC918A6D3}"/>
                </a:ext>
              </a:extLst>
            </p:cNvPr>
            <p:cNvSpPr/>
            <p:nvPr/>
          </p:nvSpPr>
          <p:spPr>
            <a:xfrm>
              <a:off x="1520825" y="6646294"/>
              <a:ext cx="3344252" cy="785485"/>
            </a:xfrm>
            <a:custGeom>
              <a:avLst/>
              <a:gdLst>
                <a:gd name="connsiteX0" fmla="*/ 2957593 w 3344252"/>
                <a:gd name="connsiteY0" fmla="*/ 340189 h 785485"/>
                <a:gd name="connsiteX1" fmla="*/ 2905039 w 3344252"/>
                <a:gd name="connsiteY1" fmla="*/ 392743 h 785485"/>
                <a:gd name="connsiteX2" fmla="*/ 2957593 w 3344252"/>
                <a:gd name="connsiteY2" fmla="*/ 445298 h 785485"/>
                <a:gd name="connsiteX3" fmla="*/ 3010148 w 3344252"/>
                <a:gd name="connsiteY3" fmla="*/ 392743 h 785485"/>
                <a:gd name="connsiteX4" fmla="*/ 2957593 w 3344252"/>
                <a:gd name="connsiteY4" fmla="*/ 340189 h 785485"/>
                <a:gd name="connsiteX5" fmla="*/ 2319435 w 3344252"/>
                <a:gd name="connsiteY5" fmla="*/ 340189 h 785485"/>
                <a:gd name="connsiteX6" fmla="*/ 2266881 w 3344252"/>
                <a:gd name="connsiteY6" fmla="*/ 392743 h 785485"/>
                <a:gd name="connsiteX7" fmla="*/ 2319435 w 3344252"/>
                <a:gd name="connsiteY7" fmla="*/ 445298 h 785485"/>
                <a:gd name="connsiteX8" fmla="*/ 2371990 w 3344252"/>
                <a:gd name="connsiteY8" fmla="*/ 392743 h 785485"/>
                <a:gd name="connsiteX9" fmla="*/ 2319435 w 3344252"/>
                <a:gd name="connsiteY9" fmla="*/ 340189 h 785485"/>
                <a:gd name="connsiteX10" fmla="*/ 1681277 w 3344252"/>
                <a:gd name="connsiteY10" fmla="*/ 340189 h 785485"/>
                <a:gd name="connsiteX11" fmla="*/ 1628723 w 3344252"/>
                <a:gd name="connsiteY11" fmla="*/ 392743 h 785485"/>
                <a:gd name="connsiteX12" fmla="*/ 1681277 w 3344252"/>
                <a:gd name="connsiteY12" fmla="*/ 445298 h 785485"/>
                <a:gd name="connsiteX13" fmla="*/ 1733832 w 3344252"/>
                <a:gd name="connsiteY13" fmla="*/ 392743 h 785485"/>
                <a:gd name="connsiteX14" fmla="*/ 1681277 w 3344252"/>
                <a:gd name="connsiteY14" fmla="*/ 340189 h 785485"/>
                <a:gd name="connsiteX15" fmla="*/ 1042978 w 3344252"/>
                <a:gd name="connsiteY15" fmla="*/ 340189 h 785485"/>
                <a:gd name="connsiteX16" fmla="*/ 990424 w 3344252"/>
                <a:gd name="connsiteY16" fmla="*/ 392743 h 785485"/>
                <a:gd name="connsiteX17" fmla="*/ 1042978 w 3344252"/>
                <a:gd name="connsiteY17" fmla="*/ 445298 h 785485"/>
                <a:gd name="connsiteX18" fmla="*/ 1095533 w 3344252"/>
                <a:gd name="connsiteY18" fmla="*/ 392743 h 785485"/>
                <a:gd name="connsiteX19" fmla="*/ 1042978 w 3344252"/>
                <a:gd name="connsiteY19" fmla="*/ 340189 h 785485"/>
                <a:gd name="connsiteX20" fmla="*/ 398945 w 3344252"/>
                <a:gd name="connsiteY20" fmla="*/ 340189 h 785485"/>
                <a:gd name="connsiteX21" fmla="*/ 346390 w 3344252"/>
                <a:gd name="connsiteY21" fmla="*/ 392743 h 785485"/>
                <a:gd name="connsiteX22" fmla="*/ 398945 w 3344252"/>
                <a:gd name="connsiteY22" fmla="*/ 445298 h 785485"/>
                <a:gd name="connsiteX23" fmla="*/ 451500 w 3344252"/>
                <a:gd name="connsiteY23" fmla="*/ 392743 h 785485"/>
                <a:gd name="connsiteX24" fmla="*/ 398945 w 3344252"/>
                <a:gd name="connsiteY24" fmla="*/ 340189 h 785485"/>
                <a:gd name="connsiteX25" fmla="*/ 2957242 w 3344252"/>
                <a:gd name="connsiteY25" fmla="*/ 312139 h 785485"/>
                <a:gd name="connsiteX26" fmla="*/ 3038197 w 3344252"/>
                <a:gd name="connsiteY26" fmla="*/ 393094 h 785485"/>
                <a:gd name="connsiteX27" fmla="*/ 2957242 w 3344252"/>
                <a:gd name="connsiteY27" fmla="*/ 474208 h 785485"/>
                <a:gd name="connsiteX28" fmla="*/ 2876128 w 3344252"/>
                <a:gd name="connsiteY28" fmla="*/ 393094 h 785485"/>
                <a:gd name="connsiteX29" fmla="*/ 2957242 w 3344252"/>
                <a:gd name="connsiteY29" fmla="*/ 312139 h 785485"/>
                <a:gd name="connsiteX30" fmla="*/ 2319084 w 3344252"/>
                <a:gd name="connsiteY30" fmla="*/ 312139 h 785485"/>
                <a:gd name="connsiteX31" fmla="*/ 2400039 w 3344252"/>
                <a:gd name="connsiteY31" fmla="*/ 393094 h 785485"/>
                <a:gd name="connsiteX32" fmla="*/ 2319084 w 3344252"/>
                <a:gd name="connsiteY32" fmla="*/ 474208 h 785485"/>
                <a:gd name="connsiteX33" fmla="*/ 2237970 w 3344252"/>
                <a:gd name="connsiteY33" fmla="*/ 393094 h 785485"/>
                <a:gd name="connsiteX34" fmla="*/ 2319084 w 3344252"/>
                <a:gd name="connsiteY34" fmla="*/ 312139 h 785485"/>
                <a:gd name="connsiteX35" fmla="*/ 1680926 w 3344252"/>
                <a:gd name="connsiteY35" fmla="*/ 312139 h 785485"/>
                <a:gd name="connsiteX36" fmla="*/ 1761881 w 3344252"/>
                <a:gd name="connsiteY36" fmla="*/ 393094 h 785485"/>
                <a:gd name="connsiteX37" fmla="*/ 1680926 w 3344252"/>
                <a:gd name="connsiteY37" fmla="*/ 474208 h 785485"/>
                <a:gd name="connsiteX38" fmla="*/ 1599812 w 3344252"/>
                <a:gd name="connsiteY38" fmla="*/ 393094 h 785485"/>
                <a:gd name="connsiteX39" fmla="*/ 1680926 w 3344252"/>
                <a:gd name="connsiteY39" fmla="*/ 312139 h 785485"/>
                <a:gd name="connsiteX40" fmla="*/ 1042627 w 3344252"/>
                <a:gd name="connsiteY40" fmla="*/ 312139 h 785485"/>
                <a:gd name="connsiteX41" fmla="*/ 1123582 w 3344252"/>
                <a:gd name="connsiteY41" fmla="*/ 393094 h 785485"/>
                <a:gd name="connsiteX42" fmla="*/ 1042627 w 3344252"/>
                <a:gd name="connsiteY42" fmla="*/ 474208 h 785485"/>
                <a:gd name="connsiteX43" fmla="*/ 961513 w 3344252"/>
                <a:gd name="connsiteY43" fmla="*/ 393094 h 785485"/>
                <a:gd name="connsiteX44" fmla="*/ 1042627 w 3344252"/>
                <a:gd name="connsiteY44" fmla="*/ 312139 h 785485"/>
                <a:gd name="connsiteX45" fmla="*/ 398594 w 3344252"/>
                <a:gd name="connsiteY45" fmla="*/ 312139 h 785485"/>
                <a:gd name="connsiteX46" fmla="*/ 479549 w 3344252"/>
                <a:gd name="connsiteY46" fmla="*/ 393094 h 785485"/>
                <a:gd name="connsiteX47" fmla="*/ 398594 w 3344252"/>
                <a:gd name="connsiteY47" fmla="*/ 474208 h 785485"/>
                <a:gd name="connsiteX48" fmla="*/ 317480 w 3344252"/>
                <a:gd name="connsiteY48" fmla="*/ 393094 h 785485"/>
                <a:gd name="connsiteX49" fmla="*/ 398594 w 3344252"/>
                <a:gd name="connsiteY49" fmla="*/ 312139 h 785485"/>
                <a:gd name="connsiteX50" fmla="*/ 3041384 w 3344252"/>
                <a:gd name="connsiteY50" fmla="*/ 289988 h 785485"/>
                <a:gd name="connsiteX51" fmla="*/ 3060348 w 3344252"/>
                <a:gd name="connsiteY51" fmla="*/ 308792 h 785485"/>
                <a:gd name="connsiteX52" fmla="*/ 3041384 w 3344252"/>
                <a:gd name="connsiteY52" fmla="*/ 327916 h 785485"/>
                <a:gd name="connsiteX53" fmla="*/ 3022421 w 3344252"/>
                <a:gd name="connsiteY53" fmla="*/ 308792 h 785485"/>
                <a:gd name="connsiteX54" fmla="*/ 3041384 w 3344252"/>
                <a:gd name="connsiteY54" fmla="*/ 289988 h 785485"/>
                <a:gd name="connsiteX55" fmla="*/ 2403226 w 3344252"/>
                <a:gd name="connsiteY55" fmla="*/ 289988 h 785485"/>
                <a:gd name="connsiteX56" fmla="*/ 2422190 w 3344252"/>
                <a:gd name="connsiteY56" fmla="*/ 308792 h 785485"/>
                <a:gd name="connsiteX57" fmla="*/ 2403226 w 3344252"/>
                <a:gd name="connsiteY57" fmla="*/ 327916 h 785485"/>
                <a:gd name="connsiteX58" fmla="*/ 2384263 w 3344252"/>
                <a:gd name="connsiteY58" fmla="*/ 308792 h 785485"/>
                <a:gd name="connsiteX59" fmla="*/ 2403226 w 3344252"/>
                <a:gd name="connsiteY59" fmla="*/ 289988 h 785485"/>
                <a:gd name="connsiteX60" fmla="*/ 1765068 w 3344252"/>
                <a:gd name="connsiteY60" fmla="*/ 289988 h 785485"/>
                <a:gd name="connsiteX61" fmla="*/ 1784032 w 3344252"/>
                <a:gd name="connsiteY61" fmla="*/ 308792 h 785485"/>
                <a:gd name="connsiteX62" fmla="*/ 1765068 w 3344252"/>
                <a:gd name="connsiteY62" fmla="*/ 327916 h 785485"/>
                <a:gd name="connsiteX63" fmla="*/ 1746105 w 3344252"/>
                <a:gd name="connsiteY63" fmla="*/ 308792 h 785485"/>
                <a:gd name="connsiteX64" fmla="*/ 1765068 w 3344252"/>
                <a:gd name="connsiteY64" fmla="*/ 289988 h 785485"/>
                <a:gd name="connsiteX65" fmla="*/ 1126769 w 3344252"/>
                <a:gd name="connsiteY65" fmla="*/ 289988 h 785485"/>
                <a:gd name="connsiteX66" fmla="*/ 1145733 w 3344252"/>
                <a:gd name="connsiteY66" fmla="*/ 308792 h 785485"/>
                <a:gd name="connsiteX67" fmla="*/ 1126769 w 3344252"/>
                <a:gd name="connsiteY67" fmla="*/ 327916 h 785485"/>
                <a:gd name="connsiteX68" fmla="*/ 1107806 w 3344252"/>
                <a:gd name="connsiteY68" fmla="*/ 308792 h 785485"/>
                <a:gd name="connsiteX69" fmla="*/ 1126769 w 3344252"/>
                <a:gd name="connsiteY69" fmla="*/ 289988 h 785485"/>
                <a:gd name="connsiteX70" fmla="*/ 482736 w 3344252"/>
                <a:gd name="connsiteY70" fmla="*/ 289988 h 785485"/>
                <a:gd name="connsiteX71" fmla="*/ 501700 w 3344252"/>
                <a:gd name="connsiteY71" fmla="*/ 308792 h 785485"/>
                <a:gd name="connsiteX72" fmla="*/ 482736 w 3344252"/>
                <a:gd name="connsiteY72" fmla="*/ 327916 h 785485"/>
                <a:gd name="connsiteX73" fmla="*/ 463773 w 3344252"/>
                <a:gd name="connsiteY73" fmla="*/ 308792 h 785485"/>
                <a:gd name="connsiteX74" fmla="*/ 482736 w 3344252"/>
                <a:gd name="connsiteY74" fmla="*/ 289988 h 785485"/>
                <a:gd name="connsiteX75" fmla="*/ 2957242 w 3344252"/>
                <a:gd name="connsiteY75" fmla="*/ 263693 h 785485"/>
                <a:gd name="connsiteX76" fmla="*/ 2893339 w 3344252"/>
                <a:gd name="connsiteY76" fmla="*/ 264650 h 785485"/>
                <a:gd name="connsiteX77" fmla="*/ 2864017 w 3344252"/>
                <a:gd name="connsiteY77" fmla="*/ 270068 h 785485"/>
                <a:gd name="connsiteX78" fmla="*/ 2846009 w 3344252"/>
                <a:gd name="connsiteY78" fmla="*/ 281860 h 785485"/>
                <a:gd name="connsiteX79" fmla="*/ 2834217 w 3344252"/>
                <a:gd name="connsiteY79" fmla="*/ 300028 h 785485"/>
                <a:gd name="connsiteX80" fmla="*/ 2828798 w 3344252"/>
                <a:gd name="connsiteY80" fmla="*/ 329350 h 785485"/>
                <a:gd name="connsiteX81" fmla="*/ 2827842 w 3344252"/>
                <a:gd name="connsiteY81" fmla="*/ 393094 h 785485"/>
                <a:gd name="connsiteX82" fmla="*/ 2828798 w 3344252"/>
                <a:gd name="connsiteY82" fmla="*/ 456838 h 785485"/>
                <a:gd name="connsiteX83" fmla="*/ 2834217 w 3344252"/>
                <a:gd name="connsiteY83" fmla="*/ 486160 h 785485"/>
                <a:gd name="connsiteX84" fmla="*/ 2846009 w 3344252"/>
                <a:gd name="connsiteY84" fmla="*/ 504327 h 785485"/>
                <a:gd name="connsiteX85" fmla="*/ 2864017 w 3344252"/>
                <a:gd name="connsiteY85" fmla="*/ 516120 h 785485"/>
                <a:gd name="connsiteX86" fmla="*/ 2893339 w 3344252"/>
                <a:gd name="connsiteY86" fmla="*/ 521538 h 785485"/>
                <a:gd name="connsiteX87" fmla="*/ 2957242 w 3344252"/>
                <a:gd name="connsiteY87" fmla="*/ 522495 h 785485"/>
                <a:gd name="connsiteX88" fmla="*/ 3020986 w 3344252"/>
                <a:gd name="connsiteY88" fmla="*/ 521538 h 785485"/>
                <a:gd name="connsiteX89" fmla="*/ 3050308 w 3344252"/>
                <a:gd name="connsiteY89" fmla="*/ 516120 h 785485"/>
                <a:gd name="connsiteX90" fmla="*/ 3080268 w 3344252"/>
                <a:gd name="connsiteY90" fmla="*/ 486160 h 785485"/>
                <a:gd name="connsiteX91" fmla="*/ 3085527 w 3344252"/>
                <a:gd name="connsiteY91" fmla="*/ 456838 h 785485"/>
                <a:gd name="connsiteX92" fmla="*/ 3086643 w 3344252"/>
                <a:gd name="connsiteY92" fmla="*/ 393094 h 785485"/>
                <a:gd name="connsiteX93" fmla="*/ 3085527 w 3344252"/>
                <a:gd name="connsiteY93" fmla="*/ 329350 h 785485"/>
                <a:gd name="connsiteX94" fmla="*/ 3080268 w 3344252"/>
                <a:gd name="connsiteY94" fmla="*/ 300028 h 785485"/>
                <a:gd name="connsiteX95" fmla="*/ 3068476 w 3344252"/>
                <a:gd name="connsiteY95" fmla="*/ 281860 h 785485"/>
                <a:gd name="connsiteX96" fmla="*/ 3050308 w 3344252"/>
                <a:gd name="connsiteY96" fmla="*/ 270068 h 785485"/>
                <a:gd name="connsiteX97" fmla="*/ 3020986 w 3344252"/>
                <a:gd name="connsiteY97" fmla="*/ 264650 h 785485"/>
                <a:gd name="connsiteX98" fmla="*/ 2957242 w 3344252"/>
                <a:gd name="connsiteY98" fmla="*/ 263693 h 785485"/>
                <a:gd name="connsiteX99" fmla="*/ 2319084 w 3344252"/>
                <a:gd name="connsiteY99" fmla="*/ 263693 h 785485"/>
                <a:gd name="connsiteX100" fmla="*/ 2255181 w 3344252"/>
                <a:gd name="connsiteY100" fmla="*/ 264650 h 785485"/>
                <a:gd name="connsiteX101" fmla="*/ 2225858 w 3344252"/>
                <a:gd name="connsiteY101" fmla="*/ 270068 h 785485"/>
                <a:gd name="connsiteX102" fmla="*/ 2207851 w 3344252"/>
                <a:gd name="connsiteY102" fmla="*/ 281860 h 785485"/>
                <a:gd name="connsiteX103" fmla="*/ 2196058 w 3344252"/>
                <a:gd name="connsiteY103" fmla="*/ 300028 h 785485"/>
                <a:gd name="connsiteX104" fmla="*/ 2190640 w 3344252"/>
                <a:gd name="connsiteY104" fmla="*/ 329350 h 785485"/>
                <a:gd name="connsiteX105" fmla="*/ 2189684 w 3344252"/>
                <a:gd name="connsiteY105" fmla="*/ 393094 h 785485"/>
                <a:gd name="connsiteX106" fmla="*/ 2190640 w 3344252"/>
                <a:gd name="connsiteY106" fmla="*/ 456838 h 785485"/>
                <a:gd name="connsiteX107" fmla="*/ 2196058 w 3344252"/>
                <a:gd name="connsiteY107" fmla="*/ 486160 h 785485"/>
                <a:gd name="connsiteX108" fmla="*/ 2207851 w 3344252"/>
                <a:gd name="connsiteY108" fmla="*/ 504327 h 785485"/>
                <a:gd name="connsiteX109" fmla="*/ 2225858 w 3344252"/>
                <a:gd name="connsiteY109" fmla="*/ 516120 h 785485"/>
                <a:gd name="connsiteX110" fmla="*/ 2255181 w 3344252"/>
                <a:gd name="connsiteY110" fmla="*/ 521538 h 785485"/>
                <a:gd name="connsiteX111" fmla="*/ 2319084 w 3344252"/>
                <a:gd name="connsiteY111" fmla="*/ 522495 h 785485"/>
                <a:gd name="connsiteX112" fmla="*/ 2382828 w 3344252"/>
                <a:gd name="connsiteY112" fmla="*/ 521538 h 785485"/>
                <a:gd name="connsiteX113" fmla="*/ 2412150 w 3344252"/>
                <a:gd name="connsiteY113" fmla="*/ 516120 h 785485"/>
                <a:gd name="connsiteX114" fmla="*/ 2442110 w 3344252"/>
                <a:gd name="connsiteY114" fmla="*/ 486160 h 785485"/>
                <a:gd name="connsiteX115" fmla="*/ 2447369 w 3344252"/>
                <a:gd name="connsiteY115" fmla="*/ 456838 h 785485"/>
                <a:gd name="connsiteX116" fmla="*/ 2448485 w 3344252"/>
                <a:gd name="connsiteY116" fmla="*/ 393094 h 785485"/>
                <a:gd name="connsiteX117" fmla="*/ 2447369 w 3344252"/>
                <a:gd name="connsiteY117" fmla="*/ 329350 h 785485"/>
                <a:gd name="connsiteX118" fmla="*/ 2442110 w 3344252"/>
                <a:gd name="connsiteY118" fmla="*/ 300028 h 785485"/>
                <a:gd name="connsiteX119" fmla="*/ 2430318 w 3344252"/>
                <a:gd name="connsiteY119" fmla="*/ 281860 h 785485"/>
                <a:gd name="connsiteX120" fmla="*/ 2412150 w 3344252"/>
                <a:gd name="connsiteY120" fmla="*/ 270068 h 785485"/>
                <a:gd name="connsiteX121" fmla="*/ 2382828 w 3344252"/>
                <a:gd name="connsiteY121" fmla="*/ 264650 h 785485"/>
                <a:gd name="connsiteX122" fmla="*/ 2319084 w 3344252"/>
                <a:gd name="connsiteY122" fmla="*/ 263693 h 785485"/>
                <a:gd name="connsiteX123" fmla="*/ 1680926 w 3344252"/>
                <a:gd name="connsiteY123" fmla="*/ 263693 h 785485"/>
                <a:gd name="connsiteX124" fmla="*/ 1617023 w 3344252"/>
                <a:gd name="connsiteY124" fmla="*/ 264650 h 785485"/>
                <a:gd name="connsiteX125" fmla="*/ 1587700 w 3344252"/>
                <a:gd name="connsiteY125" fmla="*/ 270068 h 785485"/>
                <a:gd name="connsiteX126" fmla="*/ 1569693 w 3344252"/>
                <a:gd name="connsiteY126" fmla="*/ 281860 h 785485"/>
                <a:gd name="connsiteX127" fmla="*/ 1557900 w 3344252"/>
                <a:gd name="connsiteY127" fmla="*/ 300028 h 785485"/>
                <a:gd name="connsiteX128" fmla="*/ 1552482 w 3344252"/>
                <a:gd name="connsiteY128" fmla="*/ 329350 h 785485"/>
                <a:gd name="connsiteX129" fmla="*/ 1551526 w 3344252"/>
                <a:gd name="connsiteY129" fmla="*/ 393094 h 785485"/>
                <a:gd name="connsiteX130" fmla="*/ 1552482 w 3344252"/>
                <a:gd name="connsiteY130" fmla="*/ 456838 h 785485"/>
                <a:gd name="connsiteX131" fmla="*/ 1557900 w 3344252"/>
                <a:gd name="connsiteY131" fmla="*/ 486160 h 785485"/>
                <a:gd name="connsiteX132" fmla="*/ 1569693 w 3344252"/>
                <a:gd name="connsiteY132" fmla="*/ 504327 h 785485"/>
                <a:gd name="connsiteX133" fmla="*/ 1587700 w 3344252"/>
                <a:gd name="connsiteY133" fmla="*/ 516120 h 785485"/>
                <a:gd name="connsiteX134" fmla="*/ 1617023 w 3344252"/>
                <a:gd name="connsiteY134" fmla="*/ 521538 h 785485"/>
                <a:gd name="connsiteX135" fmla="*/ 1680926 w 3344252"/>
                <a:gd name="connsiteY135" fmla="*/ 522495 h 785485"/>
                <a:gd name="connsiteX136" fmla="*/ 1744670 w 3344252"/>
                <a:gd name="connsiteY136" fmla="*/ 521538 h 785485"/>
                <a:gd name="connsiteX137" fmla="*/ 1773992 w 3344252"/>
                <a:gd name="connsiteY137" fmla="*/ 516120 h 785485"/>
                <a:gd name="connsiteX138" fmla="*/ 1803952 w 3344252"/>
                <a:gd name="connsiteY138" fmla="*/ 486160 h 785485"/>
                <a:gd name="connsiteX139" fmla="*/ 1809211 w 3344252"/>
                <a:gd name="connsiteY139" fmla="*/ 456838 h 785485"/>
                <a:gd name="connsiteX140" fmla="*/ 1810327 w 3344252"/>
                <a:gd name="connsiteY140" fmla="*/ 393094 h 785485"/>
                <a:gd name="connsiteX141" fmla="*/ 1809211 w 3344252"/>
                <a:gd name="connsiteY141" fmla="*/ 329350 h 785485"/>
                <a:gd name="connsiteX142" fmla="*/ 1803952 w 3344252"/>
                <a:gd name="connsiteY142" fmla="*/ 300028 h 785485"/>
                <a:gd name="connsiteX143" fmla="*/ 1792160 w 3344252"/>
                <a:gd name="connsiteY143" fmla="*/ 281860 h 785485"/>
                <a:gd name="connsiteX144" fmla="*/ 1773992 w 3344252"/>
                <a:gd name="connsiteY144" fmla="*/ 270068 h 785485"/>
                <a:gd name="connsiteX145" fmla="*/ 1744670 w 3344252"/>
                <a:gd name="connsiteY145" fmla="*/ 264650 h 785485"/>
                <a:gd name="connsiteX146" fmla="*/ 1680926 w 3344252"/>
                <a:gd name="connsiteY146" fmla="*/ 263693 h 785485"/>
                <a:gd name="connsiteX147" fmla="*/ 1042627 w 3344252"/>
                <a:gd name="connsiteY147" fmla="*/ 263693 h 785485"/>
                <a:gd name="connsiteX148" fmla="*/ 978724 w 3344252"/>
                <a:gd name="connsiteY148" fmla="*/ 264650 h 785485"/>
                <a:gd name="connsiteX149" fmla="*/ 949401 w 3344252"/>
                <a:gd name="connsiteY149" fmla="*/ 270068 h 785485"/>
                <a:gd name="connsiteX150" fmla="*/ 931394 w 3344252"/>
                <a:gd name="connsiteY150" fmla="*/ 281860 h 785485"/>
                <a:gd name="connsiteX151" fmla="*/ 919601 w 3344252"/>
                <a:gd name="connsiteY151" fmla="*/ 300028 h 785485"/>
                <a:gd name="connsiteX152" fmla="*/ 914183 w 3344252"/>
                <a:gd name="connsiteY152" fmla="*/ 329350 h 785485"/>
                <a:gd name="connsiteX153" fmla="*/ 913227 w 3344252"/>
                <a:gd name="connsiteY153" fmla="*/ 393094 h 785485"/>
                <a:gd name="connsiteX154" fmla="*/ 914183 w 3344252"/>
                <a:gd name="connsiteY154" fmla="*/ 456838 h 785485"/>
                <a:gd name="connsiteX155" fmla="*/ 919601 w 3344252"/>
                <a:gd name="connsiteY155" fmla="*/ 486160 h 785485"/>
                <a:gd name="connsiteX156" fmla="*/ 931394 w 3344252"/>
                <a:gd name="connsiteY156" fmla="*/ 504327 h 785485"/>
                <a:gd name="connsiteX157" fmla="*/ 949401 w 3344252"/>
                <a:gd name="connsiteY157" fmla="*/ 516120 h 785485"/>
                <a:gd name="connsiteX158" fmla="*/ 978724 w 3344252"/>
                <a:gd name="connsiteY158" fmla="*/ 521538 h 785485"/>
                <a:gd name="connsiteX159" fmla="*/ 1042627 w 3344252"/>
                <a:gd name="connsiteY159" fmla="*/ 522495 h 785485"/>
                <a:gd name="connsiteX160" fmla="*/ 1106371 w 3344252"/>
                <a:gd name="connsiteY160" fmla="*/ 521538 h 785485"/>
                <a:gd name="connsiteX161" fmla="*/ 1135693 w 3344252"/>
                <a:gd name="connsiteY161" fmla="*/ 516120 h 785485"/>
                <a:gd name="connsiteX162" fmla="*/ 1165653 w 3344252"/>
                <a:gd name="connsiteY162" fmla="*/ 486160 h 785485"/>
                <a:gd name="connsiteX163" fmla="*/ 1170912 w 3344252"/>
                <a:gd name="connsiteY163" fmla="*/ 456838 h 785485"/>
                <a:gd name="connsiteX164" fmla="*/ 1172028 w 3344252"/>
                <a:gd name="connsiteY164" fmla="*/ 393094 h 785485"/>
                <a:gd name="connsiteX165" fmla="*/ 1170912 w 3344252"/>
                <a:gd name="connsiteY165" fmla="*/ 329350 h 785485"/>
                <a:gd name="connsiteX166" fmla="*/ 1165653 w 3344252"/>
                <a:gd name="connsiteY166" fmla="*/ 300028 h 785485"/>
                <a:gd name="connsiteX167" fmla="*/ 1153861 w 3344252"/>
                <a:gd name="connsiteY167" fmla="*/ 281860 h 785485"/>
                <a:gd name="connsiteX168" fmla="*/ 1135693 w 3344252"/>
                <a:gd name="connsiteY168" fmla="*/ 270068 h 785485"/>
                <a:gd name="connsiteX169" fmla="*/ 1106371 w 3344252"/>
                <a:gd name="connsiteY169" fmla="*/ 264650 h 785485"/>
                <a:gd name="connsiteX170" fmla="*/ 1042627 w 3344252"/>
                <a:gd name="connsiteY170" fmla="*/ 263693 h 785485"/>
                <a:gd name="connsiteX171" fmla="*/ 398594 w 3344252"/>
                <a:gd name="connsiteY171" fmla="*/ 263693 h 785485"/>
                <a:gd name="connsiteX172" fmla="*/ 334691 w 3344252"/>
                <a:gd name="connsiteY172" fmla="*/ 264650 h 785485"/>
                <a:gd name="connsiteX173" fmla="*/ 305369 w 3344252"/>
                <a:gd name="connsiteY173" fmla="*/ 270068 h 785485"/>
                <a:gd name="connsiteX174" fmla="*/ 287361 w 3344252"/>
                <a:gd name="connsiteY174" fmla="*/ 281860 h 785485"/>
                <a:gd name="connsiteX175" fmla="*/ 275568 w 3344252"/>
                <a:gd name="connsiteY175" fmla="*/ 300028 h 785485"/>
                <a:gd name="connsiteX176" fmla="*/ 270150 w 3344252"/>
                <a:gd name="connsiteY176" fmla="*/ 329350 h 785485"/>
                <a:gd name="connsiteX177" fmla="*/ 269194 w 3344252"/>
                <a:gd name="connsiteY177" fmla="*/ 393094 h 785485"/>
                <a:gd name="connsiteX178" fmla="*/ 270150 w 3344252"/>
                <a:gd name="connsiteY178" fmla="*/ 456838 h 785485"/>
                <a:gd name="connsiteX179" fmla="*/ 275568 w 3344252"/>
                <a:gd name="connsiteY179" fmla="*/ 486160 h 785485"/>
                <a:gd name="connsiteX180" fmla="*/ 287361 w 3344252"/>
                <a:gd name="connsiteY180" fmla="*/ 504327 h 785485"/>
                <a:gd name="connsiteX181" fmla="*/ 305369 w 3344252"/>
                <a:gd name="connsiteY181" fmla="*/ 516120 h 785485"/>
                <a:gd name="connsiteX182" fmla="*/ 334691 w 3344252"/>
                <a:gd name="connsiteY182" fmla="*/ 521538 h 785485"/>
                <a:gd name="connsiteX183" fmla="*/ 398594 w 3344252"/>
                <a:gd name="connsiteY183" fmla="*/ 522495 h 785485"/>
                <a:gd name="connsiteX184" fmla="*/ 462338 w 3344252"/>
                <a:gd name="connsiteY184" fmla="*/ 521538 h 785485"/>
                <a:gd name="connsiteX185" fmla="*/ 491660 w 3344252"/>
                <a:gd name="connsiteY185" fmla="*/ 516120 h 785485"/>
                <a:gd name="connsiteX186" fmla="*/ 521620 w 3344252"/>
                <a:gd name="connsiteY186" fmla="*/ 486160 h 785485"/>
                <a:gd name="connsiteX187" fmla="*/ 526879 w 3344252"/>
                <a:gd name="connsiteY187" fmla="*/ 456838 h 785485"/>
                <a:gd name="connsiteX188" fmla="*/ 527995 w 3344252"/>
                <a:gd name="connsiteY188" fmla="*/ 393094 h 785485"/>
                <a:gd name="connsiteX189" fmla="*/ 526879 w 3344252"/>
                <a:gd name="connsiteY189" fmla="*/ 329350 h 785485"/>
                <a:gd name="connsiteX190" fmla="*/ 521620 w 3344252"/>
                <a:gd name="connsiteY190" fmla="*/ 300028 h 785485"/>
                <a:gd name="connsiteX191" fmla="*/ 509828 w 3344252"/>
                <a:gd name="connsiteY191" fmla="*/ 281860 h 785485"/>
                <a:gd name="connsiteX192" fmla="*/ 491660 w 3344252"/>
                <a:gd name="connsiteY192" fmla="*/ 270068 h 785485"/>
                <a:gd name="connsiteX193" fmla="*/ 462338 w 3344252"/>
                <a:gd name="connsiteY193" fmla="*/ 264650 h 785485"/>
                <a:gd name="connsiteX194" fmla="*/ 398594 w 3344252"/>
                <a:gd name="connsiteY194" fmla="*/ 263693 h 785485"/>
                <a:gd name="connsiteX195" fmla="*/ 2956971 w 3344252"/>
                <a:gd name="connsiteY195" fmla="*/ 235216 h 785485"/>
                <a:gd name="connsiteX196" fmla="*/ 3021872 w 3344252"/>
                <a:gd name="connsiteY196" fmla="*/ 236171 h 785485"/>
                <a:gd name="connsiteX197" fmla="*/ 3060050 w 3344252"/>
                <a:gd name="connsiteY197" fmla="*/ 243490 h 785485"/>
                <a:gd name="connsiteX198" fmla="*/ 3088046 w 3344252"/>
                <a:gd name="connsiteY198" fmla="*/ 261630 h 785485"/>
                <a:gd name="connsiteX199" fmla="*/ 3106180 w 3344252"/>
                <a:gd name="connsiteY199" fmla="*/ 289475 h 785485"/>
                <a:gd name="connsiteX200" fmla="*/ 3113498 w 3344252"/>
                <a:gd name="connsiteY200" fmla="*/ 327823 h 785485"/>
                <a:gd name="connsiteX201" fmla="*/ 3114293 w 3344252"/>
                <a:gd name="connsiteY201" fmla="*/ 392743 h 785485"/>
                <a:gd name="connsiteX202" fmla="*/ 3113498 w 3344252"/>
                <a:gd name="connsiteY202" fmla="*/ 457663 h 785485"/>
                <a:gd name="connsiteX203" fmla="*/ 3106180 w 3344252"/>
                <a:gd name="connsiteY203" fmla="*/ 496011 h 785485"/>
                <a:gd name="connsiteX204" fmla="*/ 3060050 w 3344252"/>
                <a:gd name="connsiteY204" fmla="*/ 541996 h 785485"/>
                <a:gd name="connsiteX205" fmla="*/ 3021872 w 3344252"/>
                <a:gd name="connsiteY205" fmla="*/ 549316 h 785485"/>
                <a:gd name="connsiteX206" fmla="*/ 2956971 w 3344252"/>
                <a:gd name="connsiteY206" fmla="*/ 550270 h 785485"/>
                <a:gd name="connsiteX207" fmla="*/ 2892070 w 3344252"/>
                <a:gd name="connsiteY207" fmla="*/ 549316 h 785485"/>
                <a:gd name="connsiteX208" fmla="*/ 2853892 w 3344252"/>
                <a:gd name="connsiteY208" fmla="*/ 541996 h 785485"/>
                <a:gd name="connsiteX209" fmla="*/ 2825895 w 3344252"/>
                <a:gd name="connsiteY209" fmla="*/ 523857 h 785485"/>
                <a:gd name="connsiteX210" fmla="*/ 2807761 w 3344252"/>
                <a:gd name="connsiteY210" fmla="*/ 496011 h 785485"/>
                <a:gd name="connsiteX211" fmla="*/ 2800284 w 3344252"/>
                <a:gd name="connsiteY211" fmla="*/ 457663 h 785485"/>
                <a:gd name="connsiteX212" fmla="*/ 2799489 w 3344252"/>
                <a:gd name="connsiteY212" fmla="*/ 392743 h 785485"/>
                <a:gd name="connsiteX213" fmla="*/ 2800284 w 3344252"/>
                <a:gd name="connsiteY213" fmla="*/ 327823 h 785485"/>
                <a:gd name="connsiteX214" fmla="*/ 2807602 w 3344252"/>
                <a:gd name="connsiteY214" fmla="*/ 289475 h 785485"/>
                <a:gd name="connsiteX215" fmla="*/ 2825895 w 3344252"/>
                <a:gd name="connsiteY215" fmla="*/ 261630 h 785485"/>
                <a:gd name="connsiteX216" fmla="*/ 2853733 w 3344252"/>
                <a:gd name="connsiteY216" fmla="*/ 243490 h 785485"/>
                <a:gd name="connsiteX217" fmla="*/ 2892070 w 3344252"/>
                <a:gd name="connsiteY217" fmla="*/ 236171 h 785485"/>
                <a:gd name="connsiteX218" fmla="*/ 2956971 w 3344252"/>
                <a:gd name="connsiteY218" fmla="*/ 235216 h 785485"/>
                <a:gd name="connsiteX219" fmla="*/ 2318813 w 3344252"/>
                <a:gd name="connsiteY219" fmla="*/ 235216 h 785485"/>
                <a:gd name="connsiteX220" fmla="*/ 2383714 w 3344252"/>
                <a:gd name="connsiteY220" fmla="*/ 236171 h 785485"/>
                <a:gd name="connsiteX221" fmla="*/ 2421892 w 3344252"/>
                <a:gd name="connsiteY221" fmla="*/ 243490 h 785485"/>
                <a:gd name="connsiteX222" fmla="*/ 2449888 w 3344252"/>
                <a:gd name="connsiteY222" fmla="*/ 261630 h 785485"/>
                <a:gd name="connsiteX223" fmla="*/ 2468022 w 3344252"/>
                <a:gd name="connsiteY223" fmla="*/ 289475 h 785485"/>
                <a:gd name="connsiteX224" fmla="*/ 2475340 w 3344252"/>
                <a:gd name="connsiteY224" fmla="*/ 327823 h 785485"/>
                <a:gd name="connsiteX225" fmla="*/ 2476135 w 3344252"/>
                <a:gd name="connsiteY225" fmla="*/ 392743 h 785485"/>
                <a:gd name="connsiteX226" fmla="*/ 2475340 w 3344252"/>
                <a:gd name="connsiteY226" fmla="*/ 457663 h 785485"/>
                <a:gd name="connsiteX227" fmla="*/ 2468022 w 3344252"/>
                <a:gd name="connsiteY227" fmla="*/ 496011 h 785485"/>
                <a:gd name="connsiteX228" fmla="*/ 2421892 w 3344252"/>
                <a:gd name="connsiteY228" fmla="*/ 541996 h 785485"/>
                <a:gd name="connsiteX229" fmla="*/ 2383714 w 3344252"/>
                <a:gd name="connsiteY229" fmla="*/ 549316 h 785485"/>
                <a:gd name="connsiteX230" fmla="*/ 2318813 w 3344252"/>
                <a:gd name="connsiteY230" fmla="*/ 550270 h 785485"/>
                <a:gd name="connsiteX231" fmla="*/ 2253911 w 3344252"/>
                <a:gd name="connsiteY231" fmla="*/ 549316 h 785485"/>
                <a:gd name="connsiteX232" fmla="*/ 2215734 w 3344252"/>
                <a:gd name="connsiteY232" fmla="*/ 541996 h 785485"/>
                <a:gd name="connsiteX233" fmla="*/ 2187737 w 3344252"/>
                <a:gd name="connsiteY233" fmla="*/ 523857 h 785485"/>
                <a:gd name="connsiteX234" fmla="*/ 2169603 w 3344252"/>
                <a:gd name="connsiteY234" fmla="*/ 496011 h 785485"/>
                <a:gd name="connsiteX235" fmla="*/ 2162126 w 3344252"/>
                <a:gd name="connsiteY235" fmla="*/ 457663 h 785485"/>
                <a:gd name="connsiteX236" fmla="*/ 2161331 w 3344252"/>
                <a:gd name="connsiteY236" fmla="*/ 392743 h 785485"/>
                <a:gd name="connsiteX237" fmla="*/ 2162126 w 3344252"/>
                <a:gd name="connsiteY237" fmla="*/ 327823 h 785485"/>
                <a:gd name="connsiteX238" fmla="*/ 2169444 w 3344252"/>
                <a:gd name="connsiteY238" fmla="*/ 289475 h 785485"/>
                <a:gd name="connsiteX239" fmla="*/ 2187737 w 3344252"/>
                <a:gd name="connsiteY239" fmla="*/ 261630 h 785485"/>
                <a:gd name="connsiteX240" fmla="*/ 2215575 w 3344252"/>
                <a:gd name="connsiteY240" fmla="*/ 243490 h 785485"/>
                <a:gd name="connsiteX241" fmla="*/ 2253911 w 3344252"/>
                <a:gd name="connsiteY241" fmla="*/ 236171 h 785485"/>
                <a:gd name="connsiteX242" fmla="*/ 2318813 w 3344252"/>
                <a:gd name="connsiteY242" fmla="*/ 235216 h 785485"/>
                <a:gd name="connsiteX243" fmla="*/ 1680655 w 3344252"/>
                <a:gd name="connsiteY243" fmla="*/ 235216 h 785485"/>
                <a:gd name="connsiteX244" fmla="*/ 1745556 w 3344252"/>
                <a:gd name="connsiteY244" fmla="*/ 236171 h 785485"/>
                <a:gd name="connsiteX245" fmla="*/ 1783734 w 3344252"/>
                <a:gd name="connsiteY245" fmla="*/ 243490 h 785485"/>
                <a:gd name="connsiteX246" fmla="*/ 1811730 w 3344252"/>
                <a:gd name="connsiteY246" fmla="*/ 261630 h 785485"/>
                <a:gd name="connsiteX247" fmla="*/ 1829864 w 3344252"/>
                <a:gd name="connsiteY247" fmla="*/ 289475 h 785485"/>
                <a:gd name="connsiteX248" fmla="*/ 1837182 w 3344252"/>
                <a:gd name="connsiteY248" fmla="*/ 327823 h 785485"/>
                <a:gd name="connsiteX249" fmla="*/ 1837977 w 3344252"/>
                <a:gd name="connsiteY249" fmla="*/ 392743 h 785485"/>
                <a:gd name="connsiteX250" fmla="*/ 1837182 w 3344252"/>
                <a:gd name="connsiteY250" fmla="*/ 457663 h 785485"/>
                <a:gd name="connsiteX251" fmla="*/ 1829864 w 3344252"/>
                <a:gd name="connsiteY251" fmla="*/ 496011 h 785485"/>
                <a:gd name="connsiteX252" fmla="*/ 1783734 w 3344252"/>
                <a:gd name="connsiteY252" fmla="*/ 541996 h 785485"/>
                <a:gd name="connsiteX253" fmla="*/ 1745556 w 3344252"/>
                <a:gd name="connsiteY253" fmla="*/ 549316 h 785485"/>
                <a:gd name="connsiteX254" fmla="*/ 1680655 w 3344252"/>
                <a:gd name="connsiteY254" fmla="*/ 550270 h 785485"/>
                <a:gd name="connsiteX255" fmla="*/ 1615753 w 3344252"/>
                <a:gd name="connsiteY255" fmla="*/ 549316 h 785485"/>
                <a:gd name="connsiteX256" fmla="*/ 1577576 w 3344252"/>
                <a:gd name="connsiteY256" fmla="*/ 541996 h 785485"/>
                <a:gd name="connsiteX257" fmla="*/ 1549579 w 3344252"/>
                <a:gd name="connsiteY257" fmla="*/ 523857 h 785485"/>
                <a:gd name="connsiteX258" fmla="*/ 1531445 w 3344252"/>
                <a:gd name="connsiteY258" fmla="*/ 496011 h 785485"/>
                <a:gd name="connsiteX259" fmla="*/ 1523968 w 3344252"/>
                <a:gd name="connsiteY259" fmla="*/ 457663 h 785485"/>
                <a:gd name="connsiteX260" fmla="*/ 1523173 w 3344252"/>
                <a:gd name="connsiteY260" fmla="*/ 392743 h 785485"/>
                <a:gd name="connsiteX261" fmla="*/ 1523968 w 3344252"/>
                <a:gd name="connsiteY261" fmla="*/ 327823 h 785485"/>
                <a:gd name="connsiteX262" fmla="*/ 1531286 w 3344252"/>
                <a:gd name="connsiteY262" fmla="*/ 289475 h 785485"/>
                <a:gd name="connsiteX263" fmla="*/ 1549579 w 3344252"/>
                <a:gd name="connsiteY263" fmla="*/ 261630 h 785485"/>
                <a:gd name="connsiteX264" fmla="*/ 1577417 w 3344252"/>
                <a:gd name="connsiteY264" fmla="*/ 243490 h 785485"/>
                <a:gd name="connsiteX265" fmla="*/ 1615753 w 3344252"/>
                <a:gd name="connsiteY265" fmla="*/ 236171 h 785485"/>
                <a:gd name="connsiteX266" fmla="*/ 1680655 w 3344252"/>
                <a:gd name="connsiteY266" fmla="*/ 235216 h 785485"/>
                <a:gd name="connsiteX267" fmla="*/ 1042356 w 3344252"/>
                <a:gd name="connsiteY267" fmla="*/ 235216 h 785485"/>
                <a:gd name="connsiteX268" fmla="*/ 1107257 w 3344252"/>
                <a:gd name="connsiteY268" fmla="*/ 236171 h 785485"/>
                <a:gd name="connsiteX269" fmla="*/ 1145435 w 3344252"/>
                <a:gd name="connsiteY269" fmla="*/ 243490 h 785485"/>
                <a:gd name="connsiteX270" fmla="*/ 1173431 w 3344252"/>
                <a:gd name="connsiteY270" fmla="*/ 261630 h 785485"/>
                <a:gd name="connsiteX271" fmla="*/ 1191565 w 3344252"/>
                <a:gd name="connsiteY271" fmla="*/ 289475 h 785485"/>
                <a:gd name="connsiteX272" fmla="*/ 1198883 w 3344252"/>
                <a:gd name="connsiteY272" fmla="*/ 327823 h 785485"/>
                <a:gd name="connsiteX273" fmla="*/ 1199678 w 3344252"/>
                <a:gd name="connsiteY273" fmla="*/ 392743 h 785485"/>
                <a:gd name="connsiteX274" fmla="*/ 1198883 w 3344252"/>
                <a:gd name="connsiteY274" fmla="*/ 457663 h 785485"/>
                <a:gd name="connsiteX275" fmla="*/ 1191565 w 3344252"/>
                <a:gd name="connsiteY275" fmla="*/ 496011 h 785485"/>
                <a:gd name="connsiteX276" fmla="*/ 1145435 w 3344252"/>
                <a:gd name="connsiteY276" fmla="*/ 541996 h 785485"/>
                <a:gd name="connsiteX277" fmla="*/ 1107257 w 3344252"/>
                <a:gd name="connsiteY277" fmla="*/ 549316 h 785485"/>
                <a:gd name="connsiteX278" fmla="*/ 1042356 w 3344252"/>
                <a:gd name="connsiteY278" fmla="*/ 550270 h 785485"/>
                <a:gd name="connsiteX279" fmla="*/ 977454 w 3344252"/>
                <a:gd name="connsiteY279" fmla="*/ 549316 h 785485"/>
                <a:gd name="connsiteX280" fmla="*/ 939277 w 3344252"/>
                <a:gd name="connsiteY280" fmla="*/ 541996 h 785485"/>
                <a:gd name="connsiteX281" fmla="*/ 911280 w 3344252"/>
                <a:gd name="connsiteY281" fmla="*/ 523857 h 785485"/>
                <a:gd name="connsiteX282" fmla="*/ 893146 w 3344252"/>
                <a:gd name="connsiteY282" fmla="*/ 496011 h 785485"/>
                <a:gd name="connsiteX283" fmla="*/ 885669 w 3344252"/>
                <a:gd name="connsiteY283" fmla="*/ 457663 h 785485"/>
                <a:gd name="connsiteX284" fmla="*/ 884874 w 3344252"/>
                <a:gd name="connsiteY284" fmla="*/ 392743 h 785485"/>
                <a:gd name="connsiteX285" fmla="*/ 885669 w 3344252"/>
                <a:gd name="connsiteY285" fmla="*/ 327823 h 785485"/>
                <a:gd name="connsiteX286" fmla="*/ 892987 w 3344252"/>
                <a:gd name="connsiteY286" fmla="*/ 289475 h 785485"/>
                <a:gd name="connsiteX287" fmla="*/ 911280 w 3344252"/>
                <a:gd name="connsiteY287" fmla="*/ 261630 h 785485"/>
                <a:gd name="connsiteX288" fmla="*/ 939118 w 3344252"/>
                <a:gd name="connsiteY288" fmla="*/ 243490 h 785485"/>
                <a:gd name="connsiteX289" fmla="*/ 977454 w 3344252"/>
                <a:gd name="connsiteY289" fmla="*/ 236171 h 785485"/>
                <a:gd name="connsiteX290" fmla="*/ 1042356 w 3344252"/>
                <a:gd name="connsiteY290" fmla="*/ 235216 h 785485"/>
                <a:gd name="connsiteX291" fmla="*/ 398323 w 3344252"/>
                <a:gd name="connsiteY291" fmla="*/ 235216 h 785485"/>
                <a:gd name="connsiteX292" fmla="*/ 463224 w 3344252"/>
                <a:gd name="connsiteY292" fmla="*/ 236171 h 785485"/>
                <a:gd name="connsiteX293" fmla="*/ 501402 w 3344252"/>
                <a:gd name="connsiteY293" fmla="*/ 243490 h 785485"/>
                <a:gd name="connsiteX294" fmla="*/ 529398 w 3344252"/>
                <a:gd name="connsiteY294" fmla="*/ 261630 h 785485"/>
                <a:gd name="connsiteX295" fmla="*/ 547532 w 3344252"/>
                <a:gd name="connsiteY295" fmla="*/ 289475 h 785485"/>
                <a:gd name="connsiteX296" fmla="*/ 554850 w 3344252"/>
                <a:gd name="connsiteY296" fmla="*/ 327823 h 785485"/>
                <a:gd name="connsiteX297" fmla="*/ 555645 w 3344252"/>
                <a:gd name="connsiteY297" fmla="*/ 392743 h 785485"/>
                <a:gd name="connsiteX298" fmla="*/ 554850 w 3344252"/>
                <a:gd name="connsiteY298" fmla="*/ 457663 h 785485"/>
                <a:gd name="connsiteX299" fmla="*/ 547532 w 3344252"/>
                <a:gd name="connsiteY299" fmla="*/ 496011 h 785485"/>
                <a:gd name="connsiteX300" fmla="*/ 501402 w 3344252"/>
                <a:gd name="connsiteY300" fmla="*/ 541996 h 785485"/>
                <a:gd name="connsiteX301" fmla="*/ 463224 w 3344252"/>
                <a:gd name="connsiteY301" fmla="*/ 549316 h 785485"/>
                <a:gd name="connsiteX302" fmla="*/ 398323 w 3344252"/>
                <a:gd name="connsiteY302" fmla="*/ 550270 h 785485"/>
                <a:gd name="connsiteX303" fmla="*/ 333422 w 3344252"/>
                <a:gd name="connsiteY303" fmla="*/ 549316 h 785485"/>
                <a:gd name="connsiteX304" fmla="*/ 295244 w 3344252"/>
                <a:gd name="connsiteY304" fmla="*/ 541996 h 785485"/>
                <a:gd name="connsiteX305" fmla="*/ 267247 w 3344252"/>
                <a:gd name="connsiteY305" fmla="*/ 523857 h 785485"/>
                <a:gd name="connsiteX306" fmla="*/ 249113 w 3344252"/>
                <a:gd name="connsiteY306" fmla="*/ 496011 h 785485"/>
                <a:gd name="connsiteX307" fmla="*/ 241636 w 3344252"/>
                <a:gd name="connsiteY307" fmla="*/ 457663 h 785485"/>
                <a:gd name="connsiteX308" fmla="*/ 240841 w 3344252"/>
                <a:gd name="connsiteY308" fmla="*/ 392743 h 785485"/>
                <a:gd name="connsiteX309" fmla="*/ 241636 w 3344252"/>
                <a:gd name="connsiteY309" fmla="*/ 327823 h 785485"/>
                <a:gd name="connsiteX310" fmla="*/ 248954 w 3344252"/>
                <a:gd name="connsiteY310" fmla="*/ 289475 h 785485"/>
                <a:gd name="connsiteX311" fmla="*/ 267247 w 3344252"/>
                <a:gd name="connsiteY311" fmla="*/ 261630 h 785485"/>
                <a:gd name="connsiteX312" fmla="*/ 295085 w 3344252"/>
                <a:gd name="connsiteY312" fmla="*/ 243490 h 785485"/>
                <a:gd name="connsiteX313" fmla="*/ 333422 w 3344252"/>
                <a:gd name="connsiteY313" fmla="*/ 236171 h 785485"/>
                <a:gd name="connsiteX314" fmla="*/ 398323 w 3344252"/>
                <a:gd name="connsiteY314" fmla="*/ 235216 h 785485"/>
                <a:gd name="connsiteX315" fmla="*/ 2956971 w 3344252"/>
                <a:gd name="connsiteY315" fmla="*/ 118423 h 785485"/>
                <a:gd name="connsiteX316" fmla="*/ 2682571 w 3344252"/>
                <a:gd name="connsiteY316" fmla="*/ 392743 h 785485"/>
                <a:gd name="connsiteX317" fmla="*/ 2956971 w 3344252"/>
                <a:gd name="connsiteY317" fmla="*/ 667063 h 785485"/>
                <a:gd name="connsiteX318" fmla="*/ 3231211 w 3344252"/>
                <a:gd name="connsiteY318" fmla="*/ 392743 h 785485"/>
                <a:gd name="connsiteX319" fmla="*/ 2956971 w 3344252"/>
                <a:gd name="connsiteY319" fmla="*/ 118423 h 785485"/>
                <a:gd name="connsiteX320" fmla="*/ 2318813 w 3344252"/>
                <a:gd name="connsiteY320" fmla="*/ 118423 h 785485"/>
                <a:gd name="connsiteX321" fmla="*/ 2044413 w 3344252"/>
                <a:gd name="connsiteY321" fmla="*/ 392743 h 785485"/>
                <a:gd name="connsiteX322" fmla="*/ 2318813 w 3344252"/>
                <a:gd name="connsiteY322" fmla="*/ 667063 h 785485"/>
                <a:gd name="connsiteX323" fmla="*/ 2593053 w 3344252"/>
                <a:gd name="connsiteY323" fmla="*/ 392743 h 785485"/>
                <a:gd name="connsiteX324" fmla="*/ 2318813 w 3344252"/>
                <a:gd name="connsiteY324" fmla="*/ 118423 h 785485"/>
                <a:gd name="connsiteX325" fmla="*/ 1680655 w 3344252"/>
                <a:gd name="connsiteY325" fmla="*/ 118423 h 785485"/>
                <a:gd name="connsiteX326" fmla="*/ 1406255 w 3344252"/>
                <a:gd name="connsiteY326" fmla="*/ 392743 h 785485"/>
                <a:gd name="connsiteX327" fmla="*/ 1680655 w 3344252"/>
                <a:gd name="connsiteY327" fmla="*/ 667063 h 785485"/>
                <a:gd name="connsiteX328" fmla="*/ 1954895 w 3344252"/>
                <a:gd name="connsiteY328" fmla="*/ 392743 h 785485"/>
                <a:gd name="connsiteX329" fmla="*/ 1680655 w 3344252"/>
                <a:gd name="connsiteY329" fmla="*/ 118423 h 785485"/>
                <a:gd name="connsiteX330" fmla="*/ 1042356 w 3344252"/>
                <a:gd name="connsiteY330" fmla="*/ 118423 h 785485"/>
                <a:gd name="connsiteX331" fmla="*/ 767956 w 3344252"/>
                <a:gd name="connsiteY331" fmla="*/ 392743 h 785485"/>
                <a:gd name="connsiteX332" fmla="*/ 1042356 w 3344252"/>
                <a:gd name="connsiteY332" fmla="*/ 667063 h 785485"/>
                <a:gd name="connsiteX333" fmla="*/ 1316596 w 3344252"/>
                <a:gd name="connsiteY333" fmla="*/ 392743 h 785485"/>
                <a:gd name="connsiteX334" fmla="*/ 1042356 w 3344252"/>
                <a:gd name="connsiteY334" fmla="*/ 118423 h 785485"/>
                <a:gd name="connsiteX335" fmla="*/ 398323 w 3344252"/>
                <a:gd name="connsiteY335" fmla="*/ 118423 h 785485"/>
                <a:gd name="connsiteX336" fmla="*/ 123923 w 3344252"/>
                <a:gd name="connsiteY336" fmla="*/ 392743 h 785485"/>
                <a:gd name="connsiteX337" fmla="*/ 398323 w 3344252"/>
                <a:gd name="connsiteY337" fmla="*/ 667063 h 785485"/>
                <a:gd name="connsiteX338" fmla="*/ 672563 w 3344252"/>
                <a:gd name="connsiteY338" fmla="*/ 392743 h 785485"/>
                <a:gd name="connsiteX339" fmla="*/ 398323 w 3344252"/>
                <a:gd name="connsiteY339" fmla="*/ 118423 h 785485"/>
                <a:gd name="connsiteX340" fmla="*/ 0 w 3344252"/>
                <a:gd name="connsiteY340" fmla="*/ 0 h 785485"/>
                <a:gd name="connsiteX341" fmla="*/ 3344252 w 3344252"/>
                <a:gd name="connsiteY341" fmla="*/ 0 h 785485"/>
                <a:gd name="connsiteX342" fmla="*/ 3344252 w 3344252"/>
                <a:gd name="connsiteY342" fmla="*/ 785485 h 785485"/>
                <a:gd name="connsiteX343" fmla="*/ 0 w 3344252"/>
                <a:gd name="connsiteY343" fmla="*/ 785485 h 78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</a:cxnLst>
              <a:rect l="l" t="t" r="r" b="b"/>
              <a:pathLst>
                <a:path w="3344252" h="785485">
                  <a:moveTo>
                    <a:pt x="2957593" y="340189"/>
                  </a:moveTo>
                  <a:cubicBezTo>
                    <a:pt x="2928449" y="340189"/>
                    <a:pt x="2905039" y="363759"/>
                    <a:pt x="2905039" y="392743"/>
                  </a:cubicBezTo>
                  <a:cubicBezTo>
                    <a:pt x="2905039" y="421887"/>
                    <a:pt x="2928449" y="445298"/>
                    <a:pt x="2957593" y="445298"/>
                  </a:cubicBezTo>
                  <a:cubicBezTo>
                    <a:pt x="2986578" y="445298"/>
                    <a:pt x="3010148" y="421887"/>
                    <a:pt x="3010148" y="392743"/>
                  </a:cubicBezTo>
                  <a:cubicBezTo>
                    <a:pt x="3010148" y="363759"/>
                    <a:pt x="2986578" y="340189"/>
                    <a:pt x="2957593" y="340189"/>
                  </a:cubicBezTo>
                  <a:close/>
                  <a:moveTo>
                    <a:pt x="2319435" y="340189"/>
                  </a:moveTo>
                  <a:cubicBezTo>
                    <a:pt x="2290291" y="340189"/>
                    <a:pt x="2266881" y="363759"/>
                    <a:pt x="2266881" y="392743"/>
                  </a:cubicBezTo>
                  <a:cubicBezTo>
                    <a:pt x="2266881" y="421887"/>
                    <a:pt x="2290291" y="445298"/>
                    <a:pt x="2319435" y="445298"/>
                  </a:cubicBezTo>
                  <a:cubicBezTo>
                    <a:pt x="2348420" y="445298"/>
                    <a:pt x="2371990" y="421887"/>
                    <a:pt x="2371990" y="392743"/>
                  </a:cubicBezTo>
                  <a:cubicBezTo>
                    <a:pt x="2371990" y="363759"/>
                    <a:pt x="2348420" y="340189"/>
                    <a:pt x="2319435" y="340189"/>
                  </a:cubicBezTo>
                  <a:close/>
                  <a:moveTo>
                    <a:pt x="1681277" y="340189"/>
                  </a:moveTo>
                  <a:cubicBezTo>
                    <a:pt x="1652133" y="340189"/>
                    <a:pt x="1628723" y="363759"/>
                    <a:pt x="1628723" y="392743"/>
                  </a:cubicBezTo>
                  <a:cubicBezTo>
                    <a:pt x="1628723" y="421887"/>
                    <a:pt x="1652133" y="445298"/>
                    <a:pt x="1681277" y="445298"/>
                  </a:cubicBezTo>
                  <a:cubicBezTo>
                    <a:pt x="1710262" y="445298"/>
                    <a:pt x="1733832" y="421887"/>
                    <a:pt x="1733832" y="392743"/>
                  </a:cubicBezTo>
                  <a:cubicBezTo>
                    <a:pt x="1733832" y="363759"/>
                    <a:pt x="1710262" y="340189"/>
                    <a:pt x="1681277" y="340189"/>
                  </a:cubicBezTo>
                  <a:close/>
                  <a:moveTo>
                    <a:pt x="1042978" y="340189"/>
                  </a:moveTo>
                  <a:cubicBezTo>
                    <a:pt x="1013834" y="340189"/>
                    <a:pt x="990424" y="363759"/>
                    <a:pt x="990424" y="392743"/>
                  </a:cubicBezTo>
                  <a:cubicBezTo>
                    <a:pt x="990424" y="421887"/>
                    <a:pt x="1013834" y="445298"/>
                    <a:pt x="1042978" y="445298"/>
                  </a:cubicBezTo>
                  <a:cubicBezTo>
                    <a:pt x="1071963" y="445298"/>
                    <a:pt x="1095533" y="421887"/>
                    <a:pt x="1095533" y="392743"/>
                  </a:cubicBezTo>
                  <a:cubicBezTo>
                    <a:pt x="1095533" y="363759"/>
                    <a:pt x="1071963" y="340189"/>
                    <a:pt x="1042978" y="340189"/>
                  </a:cubicBezTo>
                  <a:close/>
                  <a:moveTo>
                    <a:pt x="398945" y="340189"/>
                  </a:moveTo>
                  <a:cubicBezTo>
                    <a:pt x="369801" y="340189"/>
                    <a:pt x="346390" y="363759"/>
                    <a:pt x="346390" y="392743"/>
                  </a:cubicBezTo>
                  <a:cubicBezTo>
                    <a:pt x="346390" y="421887"/>
                    <a:pt x="369801" y="445298"/>
                    <a:pt x="398945" y="445298"/>
                  </a:cubicBezTo>
                  <a:cubicBezTo>
                    <a:pt x="427930" y="445298"/>
                    <a:pt x="451500" y="421887"/>
                    <a:pt x="451500" y="392743"/>
                  </a:cubicBezTo>
                  <a:cubicBezTo>
                    <a:pt x="451500" y="363759"/>
                    <a:pt x="427930" y="340189"/>
                    <a:pt x="398945" y="340189"/>
                  </a:cubicBezTo>
                  <a:close/>
                  <a:moveTo>
                    <a:pt x="2957242" y="312139"/>
                  </a:moveTo>
                  <a:cubicBezTo>
                    <a:pt x="3002023" y="312139"/>
                    <a:pt x="3038197" y="348314"/>
                    <a:pt x="3038197" y="393094"/>
                  </a:cubicBezTo>
                  <a:cubicBezTo>
                    <a:pt x="3038197" y="437874"/>
                    <a:pt x="3002023" y="474208"/>
                    <a:pt x="2957242" y="474208"/>
                  </a:cubicBezTo>
                  <a:cubicBezTo>
                    <a:pt x="2912462" y="474208"/>
                    <a:pt x="2876128" y="437874"/>
                    <a:pt x="2876128" y="393094"/>
                  </a:cubicBezTo>
                  <a:cubicBezTo>
                    <a:pt x="2876128" y="348314"/>
                    <a:pt x="2912462" y="312139"/>
                    <a:pt x="2957242" y="312139"/>
                  </a:cubicBezTo>
                  <a:close/>
                  <a:moveTo>
                    <a:pt x="2319084" y="312139"/>
                  </a:moveTo>
                  <a:cubicBezTo>
                    <a:pt x="2363864" y="312139"/>
                    <a:pt x="2400039" y="348314"/>
                    <a:pt x="2400039" y="393094"/>
                  </a:cubicBezTo>
                  <a:cubicBezTo>
                    <a:pt x="2400039" y="437874"/>
                    <a:pt x="2363864" y="474208"/>
                    <a:pt x="2319084" y="474208"/>
                  </a:cubicBezTo>
                  <a:cubicBezTo>
                    <a:pt x="2274304" y="474208"/>
                    <a:pt x="2237970" y="437874"/>
                    <a:pt x="2237970" y="393094"/>
                  </a:cubicBezTo>
                  <a:cubicBezTo>
                    <a:pt x="2237970" y="348314"/>
                    <a:pt x="2274304" y="312139"/>
                    <a:pt x="2319084" y="312139"/>
                  </a:cubicBezTo>
                  <a:close/>
                  <a:moveTo>
                    <a:pt x="1680926" y="312139"/>
                  </a:moveTo>
                  <a:cubicBezTo>
                    <a:pt x="1725706" y="312139"/>
                    <a:pt x="1761881" y="348314"/>
                    <a:pt x="1761881" y="393094"/>
                  </a:cubicBezTo>
                  <a:cubicBezTo>
                    <a:pt x="1761881" y="437874"/>
                    <a:pt x="1725706" y="474208"/>
                    <a:pt x="1680926" y="474208"/>
                  </a:cubicBezTo>
                  <a:cubicBezTo>
                    <a:pt x="1636146" y="474208"/>
                    <a:pt x="1599812" y="437874"/>
                    <a:pt x="1599812" y="393094"/>
                  </a:cubicBezTo>
                  <a:cubicBezTo>
                    <a:pt x="1599812" y="348314"/>
                    <a:pt x="1636146" y="312139"/>
                    <a:pt x="1680926" y="312139"/>
                  </a:cubicBezTo>
                  <a:close/>
                  <a:moveTo>
                    <a:pt x="1042627" y="312139"/>
                  </a:moveTo>
                  <a:cubicBezTo>
                    <a:pt x="1087407" y="312139"/>
                    <a:pt x="1123582" y="348314"/>
                    <a:pt x="1123582" y="393094"/>
                  </a:cubicBezTo>
                  <a:cubicBezTo>
                    <a:pt x="1123582" y="437874"/>
                    <a:pt x="1087407" y="474208"/>
                    <a:pt x="1042627" y="474208"/>
                  </a:cubicBezTo>
                  <a:cubicBezTo>
                    <a:pt x="997847" y="474208"/>
                    <a:pt x="961513" y="437874"/>
                    <a:pt x="961513" y="393094"/>
                  </a:cubicBezTo>
                  <a:cubicBezTo>
                    <a:pt x="961513" y="348314"/>
                    <a:pt x="997847" y="312139"/>
                    <a:pt x="1042627" y="312139"/>
                  </a:cubicBezTo>
                  <a:close/>
                  <a:moveTo>
                    <a:pt x="398594" y="312139"/>
                  </a:moveTo>
                  <a:cubicBezTo>
                    <a:pt x="443375" y="312139"/>
                    <a:pt x="479549" y="348314"/>
                    <a:pt x="479549" y="393094"/>
                  </a:cubicBezTo>
                  <a:cubicBezTo>
                    <a:pt x="479549" y="437874"/>
                    <a:pt x="443375" y="474208"/>
                    <a:pt x="398594" y="474208"/>
                  </a:cubicBezTo>
                  <a:cubicBezTo>
                    <a:pt x="353814" y="474208"/>
                    <a:pt x="317480" y="437874"/>
                    <a:pt x="317480" y="393094"/>
                  </a:cubicBezTo>
                  <a:cubicBezTo>
                    <a:pt x="317480" y="348314"/>
                    <a:pt x="353814" y="312139"/>
                    <a:pt x="398594" y="312139"/>
                  </a:cubicBezTo>
                  <a:close/>
                  <a:moveTo>
                    <a:pt x="3041384" y="289988"/>
                  </a:moveTo>
                  <a:cubicBezTo>
                    <a:pt x="3051743" y="289988"/>
                    <a:pt x="3060348" y="298434"/>
                    <a:pt x="3060348" y="308792"/>
                  </a:cubicBezTo>
                  <a:cubicBezTo>
                    <a:pt x="3060348" y="319310"/>
                    <a:pt x="3051743" y="327916"/>
                    <a:pt x="3041384" y="327916"/>
                  </a:cubicBezTo>
                  <a:cubicBezTo>
                    <a:pt x="3031026" y="327916"/>
                    <a:pt x="3022421" y="319310"/>
                    <a:pt x="3022421" y="308792"/>
                  </a:cubicBezTo>
                  <a:cubicBezTo>
                    <a:pt x="3022421" y="298434"/>
                    <a:pt x="3031026" y="289988"/>
                    <a:pt x="3041384" y="289988"/>
                  </a:cubicBezTo>
                  <a:close/>
                  <a:moveTo>
                    <a:pt x="2403226" y="289988"/>
                  </a:moveTo>
                  <a:cubicBezTo>
                    <a:pt x="2413585" y="289988"/>
                    <a:pt x="2422190" y="298434"/>
                    <a:pt x="2422190" y="308792"/>
                  </a:cubicBezTo>
                  <a:cubicBezTo>
                    <a:pt x="2422190" y="319310"/>
                    <a:pt x="2413585" y="327916"/>
                    <a:pt x="2403226" y="327916"/>
                  </a:cubicBezTo>
                  <a:cubicBezTo>
                    <a:pt x="2392868" y="327916"/>
                    <a:pt x="2384263" y="319310"/>
                    <a:pt x="2384263" y="308792"/>
                  </a:cubicBezTo>
                  <a:cubicBezTo>
                    <a:pt x="2384263" y="298434"/>
                    <a:pt x="2392868" y="289988"/>
                    <a:pt x="2403226" y="289988"/>
                  </a:cubicBezTo>
                  <a:close/>
                  <a:moveTo>
                    <a:pt x="1765068" y="289988"/>
                  </a:moveTo>
                  <a:cubicBezTo>
                    <a:pt x="1775427" y="289988"/>
                    <a:pt x="1784032" y="298434"/>
                    <a:pt x="1784032" y="308792"/>
                  </a:cubicBezTo>
                  <a:cubicBezTo>
                    <a:pt x="1784032" y="319310"/>
                    <a:pt x="1775427" y="327916"/>
                    <a:pt x="1765068" y="327916"/>
                  </a:cubicBezTo>
                  <a:cubicBezTo>
                    <a:pt x="1754710" y="327916"/>
                    <a:pt x="1746105" y="319310"/>
                    <a:pt x="1746105" y="308792"/>
                  </a:cubicBezTo>
                  <a:cubicBezTo>
                    <a:pt x="1746105" y="298434"/>
                    <a:pt x="1754710" y="289988"/>
                    <a:pt x="1765068" y="289988"/>
                  </a:cubicBezTo>
                  <a:close/>
                  <a:moveTo>
                    <a:pt x="1126769" y="289988"/>
                  </a:moveTo>
                  <a:cubicBezTo>
                    <a:pt x="1137128" y="289988"/>
                    <a:pt x="1145733" y="298434"/>
                    <a:pt x="1145733" y="308792"/>
                  </a:cubicBezTo>
                  <a:cubicBezTo>
                    <a:pt x="1145733" y="319310"/>
                    <a:pt x="1137128" y="327916"/>
                    <a:pt x="1126769" y="327916"/>
                  </a:cubicBezTo>
                  <a:cubicBezTo>
                    <a:pt x="1116411" y="327916"/>
                    <a:pt x="1107806" y="319310"/>
                    <a:pt x="1107806" y="308792"/>
                  </a:cubicBezTo>
                  <a:cubicBezTo>
                    <a:pt x="1107806" y="298434"/>
                    <a:pt x="1116411" y="289988"/>
                    <a:pt x="1126769" y="289988"/>
                  </a:cubicBezTo>
                  <a:close/>
                  <a:moveTo>
                    <a:pt x="482736" y="289988"/>
                  </a:moveTo>
                  <a:cubicBezTo>
                    <a:pt x="493095" y="289988"/>
                    <a:pt x="501700" y="298434"/>
                    <a:pt x="501700" y="308792"/>
                  </a:cubicBezTo>
                  <a:cubicBezTo>
                    <a:pt x="501700" y="319310"/>
                    <a:pt x="493095" y="327916"/>
                    <a:pt x="482736" y="327916"/>
                  </a:cubicBezTo>
                  <a:cubicBezTo>
                    <a:pt x="472378" y="327916"/>
                    <a:pt x="463773" y="319310"/>
                    <a:pt x="463773" y="308792"/>
                  </a:cubicBezTo>
                  <a:cubicBezTo>
                    <a:pt x="463773" y="298434"/>
                    <a:pt x="472378" y="289988"/>
                    <a:pt x="482736" y="289988"/>
                  </a:cubicBezTo>
                  <a:close/>
                  <a:moveTo>
                    <a:pt x="2957242" y="263693"/>
                  </a:moveTo>
                  <a:cubicBezTo>
                    <a:pt x="2915171" y="263693"/>
                    <a:pt x="2910072" y="263853"/>
                    <a:pt x="2893339" y="264650"/>
                  </a:cubicBezTo>
                  <a:cubicBezTo>
                    <a:pt x="2878040" y="265446"/>
                    <a:pt x="2869754" y="267996"/>
                    <a:pt x="2864017" y="270068"/>
                  </a:cubicBezTo>
                  <a:cubicBezTo>
                    <a:pt x="2857324" y="272617"/>
                    <a:pt x="2851109" y="276601"/>
                    <a:pt x="2846009" y="281860"/>
                  </a:cubicBezTo>
                  <a:cubicBezTo>
                    <a:pt x="2840750" y="287119"/>
                    <a:pt x="2836766" y="293175"/>
                    <a:pt x="2834217" y="300028"/>
                  </a:cubicBezTo>
                  <a:cubicBezTo>
                    <a:pt x="2831985" y="305605"/>
                    <a:pt x="2829435" y="314051"/>
                    <a:pt x="2828798" y="329350"/>
                  </a:cubicBezTo>
                  <a:cubicBezTo>
                    <a:pt x="2828001" y="345923"/>
                    <a:pt x="2827842" y="351023"/>
                    <a:pt x="2827842" y="393094"/>
                  </a:cubicBezTo>
                  <a:cubicBezTo>
                    <a:pt x="2827842" y="435165"/>
                    <a:pt x="2828001" y="440264"/>
                    <a:pt x="2828798" y="456838"/>
                  </a:cubicBezTo>
                  <a:cubicBezTo>
                    <a:pt x="2829435" y="472296"/>
                    <a:pt x="2831985" y="480583"/>
                    <a:pt x="2834217" y="486160"/>
                  </a:cubicBezTo>
                  <a:cubicBezTo>
                    <a:pt x="2836766" y="493013"/>
                    <a:pt x="2840750" y="499228"/>
                    <a:pt x="2846009" y="504327"/>
                  </a:cubicBezTo>
                  <a:cubicBezTo>
                    <a:pt x="2851109" y="509586"/>
                    <a:pt x="2857324" y="513571"/>
                    <a:pt x="2864017" y="516120"/>
                  </a:cubicBezTo>
                  <a:cubicBezTo>
                    <a:pt x="2869754" y="518351"/>
                    <a:pt x="2878040" y="520901"/>
                    <a:pt x="2893339" y="521538"/>
                  </a:cubicBezTo>
                  <a:cubicBezTo>
                    <a:pt x="2910072" y="522335"/>
                    <a:pt x="2915012" y="522495"/>
                    <a:pt x="2957242" y="522495"/>
                  </a:cubicBezTo>
                  <a:cubicBezTo>
                    <a:pt x="2999313" y="522495"/>
                    <a:pt x="3004253" y="522335"/>
                    <a:pt x="3020986" y="521538"/>
                  </a:cubicBezTo>
                  <a:cubicBezTo>
                    <a:pt x="3036285" y="520901"/>
                    <a:pt x="3044731" y="518351"/>
                    <a:pt x="3050308" y="516120"/>
                  </a:cubicBezTo>
                  <a:cubicBezTo>
                    <a:pt x="3064013" y="510861"/>
                    <a:pt x="3074850" y="500025"/>
                    <a:pt x="3080268" y="486160"/>
                  </a:cubicBezTo>
                  <a:cubicBezTo>
                    <a:pt x="3082340" y="480583"/>
                    <a:pt x="3084889" y="472296"/>
                    <a:pt x="3085527" y="456838"/>
                  </a:cubicBezTo>
                  <a:cubicBezTo>
                    <a:pt x="3086324" y="440264"/>
                    <a:pt x="3086643" y="435165"/>
                    <a:pt x="3086643" y="393094"/>
                  </a:cubicBezTo>
                  <a:cubicBezTo>
                    <a:pt x="3086643" y="351023"/>
                    <a:pt x="3086324" y="345923"/>
                    <a:pt x="3085527" y="329350"/>
                  </a:cubicBezTo>
                  <a:cubicBezTo>
                    <a:pt x="3084889" y="314051"/>
                    <a:pt x="3082340" y="305605"/>
                    <a:pt x="3080268" y="300028"/>
                  </a:cubicBezTo>
                  <a:cubicBezTo>
                    <a:pt x="3077719" y="293175"/>
                    <a:pt x="3073575" y="287119"/>
                    <a:pt x="3068476" y="281860"/>
                  </a:cubicBezTo>
                  <a:cubicBezTo>
                    <a:pt x="3063217" y="276601"/>
                    <a:pt x="3057161" y="272617"/>
                    <a:pt x="3050308" y="270068"/>
                  </a:cubicBezTo>
                  <a:cubicBezTo>
                    <a:pt x="3044731" y="267996"/>
                    <a:pt x="3036285" y="265446"/>
                    <a:pt x="3020986" y="264650"/>
                  </a:cubicBezTo>
                  <a:cubicBezTo>
                    <a:pt x="3004253" y="263853"/>
                    <a:pt x="2999313" y="263693"/>
                    <a:pt x="2957242" y="263693"/>
                  </a:cubicBezTo>
                  <a:close/>
                  <a:moveTo>
                    <a:pt x="2319084" y="263693"/>
                  </a:moveTo>
                  <a:cubicBezTo>
                    <a:pt x="2277013" y="263693"/>
                    <a:pt x="2271914" y="263853"/>
                    <a:pt x="2255181" y="264650"/>
                  </a:cubicBezTo>
                  <a:cubicBezTo>
                    <a:pt x="2239882" y="265446"/>
                    <a:pt x="2231596" y="267996"/>
                    <a:pt x="2225858" y="270068"/>
                  </a:cubicBezTo>
                  <a:cubicBezTo>
                    <a:pt x="2219165" y="272617"/>
                    <a:pt x="2212950" y="276601"/>
                    <a:pt x="2207851" y="281860"/>
                  </a:cubicBezTo>
                  <a:cubicBezTo>
                    <a:pt x="2202592" y="287119"/>
                    <a:pt x="2198608" y="293175"/>
                    <a:pt x="2196058" y="300028"/>
                  </a:cubicBezTo>
                  <a:cubicBezTo>
                    <a:pt x="2193827" y="305605"/>
                    <a:pt x="2191277" y="314051"/>
                    <a:pt x="2190640" y="329350"/>
                  </a:cubicBezTo>
                  <a:cubicBezTo>
                    <a:pt x="2189843" y="345923"/>
                    <a:pt x="2189684" y="351023"/>
                    <a:pt x="2189684" y="393094"/>
                  </a:cubicBezTo>
                  <a:cubicBezTo>
                    <a:pt x="2189684" y="435165"/>
                    <a:pt x="2189843" y="440264"/>
                    <a:pt x="2190640" y="456838"/>
                  </a:cubicBezTo>
                  <a:cubicBezTo>
                    <a:pt x="2191277" y="472296"/>
                    <a:pt x="2193827" y="480583"/>
                    <a:pt x="2196058" y="486160"/>
                  </a:cubicBezTo>
                  <a:cubicBezTo>
                    <a:pt x="2198608" y="493013"/>
                    <a:pt x="2202592" y="499228"/>
                    <a:pt x="2207851" y="504327"/>
                  </a:cubicBezTo>
                  <a:cubicBezTo>
                    <a:pt x="2212950" y="509586"/>
                    <a:pt x="2219165" y="513571"/>
                    <a:pt x="2225858" y="516120"/>
                  </a:cubicBezTo>
                  <a:cubicBezTo>
                    <a:pt x="2231596" y="518351"/>
                    <a:pt x="2239882" y="520901"/>
                    <a:pt x="2255181" y="521538"/>
                  </a:cubicBezTo>
                  <a:cubicBezTo>
                    <a:pt x="2271914" y="522335"/>
                    <a:pt x="2276854" y="522495"/>
                    <a:pt x="2319084" y="522495"/>
                  </a:cubicBezTo>
                  <a:cubicBezTo>
                    <a:pt x="2361155" y="522495"/>
                    <a:pt x="2366095" y="522335"/>
                    <a:pt x="2382828" y="521538"/>
                  </a:cubicBezTo>
                  <a:cubicBezTo>
                    <a:pt x="2398127" y="520901"/>
                    <a:pt x="2406573" y="518351"/>
                    <a:pt x="2412150" y="516120"/>
                  </a:cubicBezTo>
                  <a:cubicBezTo>
                    <a:pt x="2425855" y="510861"/>
                    <a:pt x="2436692" y="500025"/>
                    <a:pt x="2442110" y="486160"/>
                  </a:cubicBezTo>
                  <a:cubicBezTo>
                    <a:pt x="2444182" y="480583"/>
                    <a:pt x="2446731" y="472296"/>
                    <a:pt x="2447369" y="456838"/>
                  </a:cubicBezTo>
                  <a:cubicBezTo>
                    <a:pt x="2448166" y="440264"/>
                    <a:pt x="2448485" y="435165"/>
                    <a:pt x="2448485" y="393094"/>
                  </a:cubicBezTo>
                  <a:cubicBezTo>
                    <a:pt x="2448485" y="351023"/>
                    <a:pt x="2448166" y="345923"/>
                    <a:pt x="2447369" y="329350"/>
                  </a:cubicBezTo>
                  <a:cubicBezTo>
                    <a:pt x="2446731" y="314051"/>
                    <a:pt x="2444182" y="305605"/>
                    <a:pt x="2442110" y="300028"/>
                  </a:cubicBezTo>
                  <a:cubicBezTo>
                    <a:pt x="2439560" y="293175"/>
                    <a:pt x="2435417" y="287119"/>
                    <a:pt x="2430318" y="281860"/>
                  </a:cubicBezTo>
                  <a:cubicBezTo>
                    <a:pt x="2425059" y="276601"/>
                    <a:pt x="2419003" y="272617"/>
                    <a:pt x="2412150" y="270068"/>
                  </a:cubicBezTo>
                  <a:cubicBezTo>
                    <a:pt x="2406573" y="267996"/>
                    <a:pt x="2398127" y="265446"/>
                    <a:pt x="2382828" y="264650"/>
                  </a:cubicBezTo>
                  <a:cubicBezTo>
                    <a:pt x="2366095" y="263853"/>
                    <a:pt x="2361155" y="263693"/>
                    <a:pt x="2319084" y="263693"/>
                  </a:cubicBezTo>
                  <a:close/>
                  <a:moveTo>
                    <a:pt x="1680926" y="263693"/>
                  </a:moveTo>
                  <a:cubicBezTo>
                    <a:pt x="1638855" y="263693"/>
                    <a:pt x="1633756" y="263853"/>
                    <a:pt x="1617023" y="264650"/>
                  </a:cubicBezTo>
                  <a:cubicBezTo>
                    <a:pt x="1601724" y="265446"/>
                    <a:pt x="1593438" y="267996"/>
                    <a:pt x="1587700" y="270068"/>
                  </a:cubicBezTo>
                  <a:cubicBezTo>
                    <a:pt x="1581007" y="272617"/>
                    <a:pt x="1574792" y="276601"/>
                    <a:pt x="1569693" y="281860"/>
                  </a:cubicBezTo>
                  <a:cubicBezTo>
                    <a:pt x="1564434" y="287119"/>
                    <a:pt x="1560450" y="293175"/>
                    <a:pt x="1557900" y="300028"/>
                  </a:cubicBezTo>
                  <a:cubicBezTo>
                    <a:pt x="1555669" y="305605"/>
                    <a:pt x="1553119" y="314051"/>
                    <a:pt x="1552482" y="329350"/>
                  </a:cubicBezTo>
                  <a:cubicBezTo>
                    <a:pt x="1551685" y="345923"/>
                    <a:pt x="1551526" y="351023"/>
                    <a:pt x="1551526" y="393094"/>
                  </a:cubicBezTo>
                  <a:cubicBezTo>
                    <a:pt x="1551526" y="435165"/>
                    <a:pt x="1551685" y="440264"/>
                    <a:pt x="1552482" y="456838"/>
                  </a:cubicBezTo>
                  <a:cubicBezTo>
                    <a:pt x="1553119" y="472296"/>
                    <a:pt x="1555669" y="480583"/>
                    <a:pt x="1557900" y="486160"/>
                  </a:cubicBezTo>
                  <a:cubicBezTo>
                    <a:pt x="1560450" y="493013"/>
                    <a:pt x="1564434" y="499228"/>
                    <a:pt x="1569693" y="504327"/>
                  </a:cubicBezTo>
                  <a:cubicBezTo>
                    <a:pt x="1574792" y="509586"/>
                    <a:pt x="1581007" y="513571"/>
                    <a:pt x="1587700" y="516120"/>
                  </a:cubicBezTo>
                  <a:cubicBezTo>
                    <a:pt x="1593438" y="518351"/>
                    <a:pt x="1601724" y="520901"/>
                    <a:pt x="1617023" y="521538"/>
                  </a:cubicBezTo>
                  <a:cubicBezTo>
                    <a:pt x="1633756" y="522335"/>
                    <a:pt x="1638696" y="522495"/>
                    <a:pt x="1680926" y="522495"/>
                  </a:cubicBezTo>
                  <a:cubicBezTo>
                    <a:pt x="1722997" y="522495"/>
                    <a:pt x="1727937" y="522335"/>
                    <a:pt x="1744670" y="521538"/>
                  </a:cubicBezTo>
                  <a:cubicBezTo>
                    <a:pt x="1759969" y="520901"/>
                    <a:pt x="1768415" y="518351"/>
                    <a:pt x="1773992" y="516120"/>
                  </a:cubicBezTo>
                  <a:cubicBezTo>
                    <a:pt x="1787697" y="510861"/>
                    <a:pt x="1798534" y="500025"/>
                    <a:pt x="1803952" y="486160"/>
                  </a:cubicBezTo>
                  <a:cubicBezTo>
                    <a:pt x="1806024" y="480583"/>
                    <a:pt x="1808573" y="472296"/>
                    <a:pt x="1809211" y="456838"/>
                  </a:cubicBezTo>
                  <a:cubicBezTo>
                    <a:pt x="1810008" y="440264"/>
                    <a:pt x="1810327" y="435165"/>
                    <a:pt x="1810327" y="393094"/>
                  </a:cubicBezTo>
                  <a:cubicBezTo>
                    <a:pt x="1810327" y="351023"/>
                    <a:pt x="1810008" y="345923"/>
                    <a:pt x="1809211" y="329350"/>
                  </a:cubicBezTo>
                  <a:cubicBezTo>
                    <a:pt x="1808573" y="314051"/>
                    <a:pt x="1806024" y="305605"/>
                    <a:pt x="1803952" y="300028"/>
                  </a:cubicBezTo>
                  <a:cubicBezTo>
                    <a:pt x="1801402" y="293175"/>
                    <a:pt x="1797259" y="287119"/>
                    <a:pt x="1792160" y="281860"/>
                  </a:cubicBezTo>
                  <a:cubicBezTo>
                    <a:pt x="1786901" y="276601"/>
                    <a:pt x="1780845" y="272617"/>
                    <a:pt x="1773992" y="270068"/>
                  </a:cubicBezTo>
                  <a:cubicBezTo>
                    <a:pt x="1768415" y="267996"/>
                    <a:pt x="1759969" y="265446"/>
                    <a:pt x="1744670" y="264650"/>
                  </a:cubicBezTo>
                  <a:cubicBezTo>
                    <a:pt x="1727937" y="263853"/>
                    <a:pt x="1722997" y="263693"/>
                    <a:pt x="1680926" y="263693"/>
                  </a:cubicBezTo>
                  <a:close/>
                  <a:moveTo>
                    <a:pt x="1042627" y="263693"/>
                  </a:moveTo>
                  <a:cubicBezTo>
                    <a:pt x="1000556" y="263693"/>
                    <a:pt x="995457" y="263853"/>
                    <a:pt x="978724" y="264650"/>
                  </a:cubicBezTo>
                  <a:cubicBezTo>
                    <a:pt x="963425" y="265446"/>
                    <a:pt x="955139" y="267996"/>
                    <a:pt x="949401" y="270068"/>
                  </a:cubicBezTo>
                  <a:cubicBezTo>
                    <a:pt x="942708" y="272617"/>
                    <a:pt x="936493" y="276601"/>
                    <a:pt x="931394" y="281860"/>
                  </a:cubicBezTo>
                  <a:cubicBezTo>
                    <a:pt x="926135" y="287119"/>
                    <a:pt x="922151" y="293175"/>
                    <a:pt x="919601" y="300028"/>
                  </a:cubicBezTo>
                  <a:cubicBezTo>
                    <a:pt x="917370" y="305605"/>
                    <a:pt x="914820" y="314051"/>
                    <a:pt x="914183" y="329350"/>
                  </a:cubicBezTo>
                  <a:cubicBezTo>
                    <a:pt x="913386" y="345923"/>
                    <a:pt x="913227" y="351023"/>
                    <a:pt x="913227" y="393094"/>
                  </a:cubicBezTo>
                  <a:cubicBezTo>
                    <a:pt x="913227" y="435165"/>
                    <a:pt x="913386" y="440264"/>
                    <a:pt x="914183" y="456838"/>
                  </a:cubicBezTo>
                  <a:cubicBezTo>
                    <a:pt x="914820" y="472296"/>
                    <a:pt x="917370" y="480583"/>
                    <a:pt x="919601" y="486160"/>
                  </a:cubicBezTo>
                  <a:cubicBezTo>
                    <a:pt x="922151" y="493013"/>
                    <a:pt x="926135" y="499228"/>
                    <a:pt x="931394" y="504327"/>
                  </a:cubicBezTo>
                  <a:cubicBezTo>
                    <a:pt x="936493" y="509586"/>
                    <a:pt x="942708" y="513571"/>
                    <a:pt x="949401" y="516120"/>
                  </a:cubicBezTo>
                  <a:cubicBezTo>
                    <a:pt x="955139" y="518351"/>
                    <a:pt x="963425" y="520901"/>
                    <a:pt x="978724" y="521538"/>
                  </a:cubicBezTo>
                  <a:cubicBezTo>
                    <a:pt x="995457" y="522335"/>
                    <a:pt x="1000397" y="522495"/>
                    <a:pt x="1042627" y="522495"/>
                  </a:cubicBezTo>
                  <a:cubicBezTo>
                    <a:pt x="1084698" y="522495"/>
                    <a:pt x="1089638" y="522335"/>
                    <a:pt x="1106371" y="521538"/>
                  </a:cubicBezTo>
                  <a:cubicBezTo>
                    <a:pt x="1121670" y="520901"/>
                    <a:pt x="1130116" y="518351"/>
                    <a:pt x="1135693" y="516120"/>
                  </a:cubicBezTo>
                  <a:cubicBezTo>
                    <a:pt x="1149398" y="510861"/>
                    <a:pt x="1160235" y="500025"/>
                    <a:pt x="1165653" y="486160"/>
                  </a:cubicBezTo>
                  <a:cubicBezTo>
                    <a:pt x="1167725" y="480583"/>
                    <a:pt x="1170274" y="472296"/>
                    <a:pt x="1170912" y="456838"/>
                  </a:cubicBezTo>
                  <a:cubicBezTo>
                    <a:pt x="1171709" y="440264"/>
                    <a:pt x="1172028" y="435165"/>
                    <a:pt x="1172028" y="393094"/>
                  </a:cubicBezTo>
                  <a:cubicBezTo>
                    <a:pt x="1172028" y="351023"/>
                    <a:pt x="1171709" y="345923"/>
                    <a:pt x="1170912" y="329350"/>
                  </a:cubicBezTo>
                  <a:cubicBezTo>
                    <a:pt x="1170274" y="314051"/>
                    <a:pt x="1167725" y="305605"/>
                    <a:pt x="1165653" y="300028"/>
                  </a:cubicBezTo>
                  <a:cubicBezTo>
                    <a:pt x="1163103" y="293175"/>
                    <a:pt x="1158960" y="287119"/>
                    <a:pt x="1153861" y="281860"/>
                  </a:cubicBezTo>
                  <a:cubicBezTo>
                    <a:pt x="1148602" y="276601"/>
                    <a:pt x="1142546" y="272617"/>
                    <a:pt x="1135693" y="270068"/>
                  </a:cubicBezTo>
                  <a:cubicBezTo>
                    <a:pt x="1130116" y="267996"/>
                    <a:pt x="1121670" y="265446"/>
                    <a:pt x="1106371" y="264650"/>
                  </a:cubicBezTo>
                  <a:cubicBezTo>
                    <a:pt x="1089638" y="263853"/>
                    <a:pt x="1084698" y="263693"/>
                    <a:pt x="1042627" y="263693"/>
                  </a:cubicBezTo>
                  <a:close/>
                  <a:moveTo>
                    <a:pt x="398594" y="263693"/>
                  </a:moveTo>
                  <a:cubicBezTo>
                    <a:pt x="356523" y="263693"/>
                    <a:pt x="351423" y="263853"/>
                    <a:pt x="334691" y="264650"/>
                  </a:cubicBezTo>
                  <a:cubicBezTo>
                    <a:pt x="319392" y="265446"/>
                    <a:pt x="311106" y="267996"/>
                    <a:pt x="305369" y="270068"/>
                  </a:cubicBezTo>
                  <a:cubicBezTo>
                    <a:pt x="298676" y="272617"/>
                    <a:pt x="292460" y="276601"/>
                    <a:pt x="287361" y="281860"/>
                  </a:cubicBezTo>
                  <a:cubicBezTo>
                    <a:pt x="282102" y="287119"/>
                    <a:pt x="278118" y="293175"/>
                    <a:pt x="275568" y="300028"/>
                  </a:cubicBezTo>
                  <a:cubicBezTo>
                    <a:pt x="273337" y="305605"/>
                    <a:pt x="270787" y="314051"/>
                    <a:pt x="270150" y="329350"/>
                  </a:cubicBezTo>
                  <a:cubicBezTo>
                    <a:pt x="269353" y="345923"/>
                    <a:pt x="269194" y="351023"/>
                    <a:pt x="269194" y="393094"/>
                  </a:cubicBezTo>
                  <a:cubicBezTo>
                    <a:pt x="269194" y="435165"/>
                    <a:pt x="269353" y="440264"/>
                    <a:pt x="270150" y="456838"/>
                  </a:cubicBezTo>
                  <a:cubicBezTo>
                    <a:pt x="270787" y="472296"/>
                    <a:pt x="273337" y="480583"/>
                    <a:pt x="275568" y="486160"/>
                  </a:cubicBezTo>
                  <a:cubicBezTo>
                    <a:pt x="278118" y="493013"/>
                    <a:pt x="282102" y="499228"/>
                    <a:pt x="287361" y="504327"/>
                  </a:cubicBezTo>
                  <a:cubicBezTo>
                    <a:pt x="292460" y="509586"/>
                    <a:pt x="298676" y="513571"/>
                    <a:pt x="305369" y="516120"/>
                  </a:cubicBezTo>
                  <a:cubicBezTo>
                    <a:pt x="311106" y="518351"/>
                    <a:pt x="319392" y="520901"/>
                    <a:pt x="334691" y="521538"/>
                  </a:cubicBezTo>
                  <a:cubicBezTo>
                    <a:pt x="351423" y="522335"/>
                    <a:pt x="356364" y="522495"/>
                    <a:pt x="398594" y="522495"/>
                  </a:cubicBezTo>
                  <a:cubicBezTo>
                    <a:pt x="440665" y="522495"/>
                    <a:pt x="445605" y="522335"/>
                    <a:pt x="462338" y="521538"/>
                  </a:cubicBezTo>
                  <a:cubicBezTo>
                    <a:pt x="477637" y="520901"/>
                    <a:pt x="486083" y="518351"/>
                    <a:pt x="491660" y="516120"/>
                  </a:cubicBezTo>
                  <a:cubicBezTo>
                    <a:pt x="505365" y="510861"/>
                    <a:pt x="516202" y="500025"/>
                    <a:pt x="521620" y="486160"/>
                  </a:cubicBezTo>
                  <a:cubicBezTo>
                    <a:pt x="523692" y="480583"/>
                    <a:pt x="526241" y="472296"/>
                    <a:pt x="526879" y="456838"/>
                  </a:cubicBezTo>
                  <a:cubicBezTo>
                    <a:pt x="527676" y="440264"/>
                    <a:pt x="527995" y="435165"/>
                    <a:pt x="527995" y="393094"/>
                  </a:cubicBezTo>
                  <a:cubicBezTo>
                    <a:pt x="527995" y="351023"/>
                    <a:pt x="527676" y="345923"/>
                    <a:pt x="526879" y="329350"/>
                  </a:cubicBezTo>
                  <a:cubicBezTo>
                    <a:pt x="526241" y="314051"/>
                    <a:pt x="523692" y="305605"/>
                    <a:pt x="521620" y="300028"/>
                  </a:cubicBezTo>
                  <a:cubicBezTo>
                    <a:pt x="519070" y="293175"/>
                    <a:pt x="514927" y="287119"/>
                    <a:pt x="509828" y="281860"/>
                  </a:cubicBezTo>
                  <a:cubicBezTo>
                    <a:pt x="504569" y="276601"/>
                    <a:pt x="498513" y="272617"/>
                    <a:pt x="491660" y="270068"/>
                  </a:cubicBezTo>
                  <a:cubicBezTo>
                    <a:pt x="486083" y="267996"/>
                    <a:pt x="477637" y="265446"/>
                    <a:pt x="462338" y="264650"/>
                  </a:cubicBezTo>
                  <a:cubicBezTo>
                    <a:pt x="445605" y="263853"/>
                    <a:pt x="440665" y="263693"/>
                    <a:pt x="398594" y="263693"/>
                  </a:cubicBezTo>
                  <a:close/>
                  <a:moveTo>
                    <a:pt x="2956971" y="235216"/>
                  </a:moveTo>
                  <a:cubicBezTo>
                    <a:pt x="2999761" y="235216"/>
                    <a:pt x="3005011" y="235534"/>
                    <a:pt x="3021872" y="236171"/>
                  </a:cubicBezTo>
                  <a:cubicBezTo>
                    <a:pt x="3038575" y="236966"/>
                    <a:pt x="3050028" y="239512"/>
                    <a:pt x="3060050" y="243490"/>
                  </a:cubicBezTo>
                  <a:cubicBezTo>
                    <a:pt x="3070549" y="247309"/>
                    <a:pt x="3080093" y="253674"/>
                    <a:pt x="3088046" y="261630"/>
                  </a:cubicBezTo>
                  <a:cubicBezTo>
                    <a:pt x="3096000" y="269586"/>
                    <a:pt x="3102204" y="279133"/>
                    <a:pt x="3106180" y="289475"/>
                  </a:cubicBezTo>
                  <a:cubicBezTo>
                    <a:pt x="3109998" y="299500"/>
                    <a:pt x="3112703" y="311116"/>
                    <a:pt x="3113498" y="327823"/>
                  </a:cubicBezTo>
                  <a:cubicBezTo>
                    <a:pt x="3114293" y="344689"/>
                    <a:pt x="3114293" y="350099"/>
                    <a:pt x="3114293" y="392743"/>
                  </a:cubicBezTo>
                  <a:cubicBezTo>
                    <a:pt x="3114293" y="435546"/>
                    <a:pt x="3114293" y="440956"/>
                    <a:pt x="3113498" y="457663"/>
                  </a:cubicBezTo>
                  <a:cubicBezTo>
                    <a:pt x="3112703" y="474530"/>
                    <a:pt x="3109998" y="485827"/>
                    <a:pt x="3106180" y="496011"/>
                  </a:cubicBezTo>
                  <a:cubicBezTo>
                    <a:pt x="3097909" y="517174"/>
                    <a:pt x="3081207" y="533881"/>
                    <a:pt x="3060050" y="541996"/>
                  </a:cubicBezTo>
                  <a:cubicBezTo>
                    <a:pt x="3050028" y="545974"/>
                    <a:pt x="3038575" y="548679"/>
                    <a:pt x="3021872" y="549316"/>
                  </a:cubicBezTo>
                  <a:cubicBezTo>
                    <a:pt x="3005011" y="550111"/>
                    <a:pt x="2999761" y="550270"/>
                    <a:pt x="2956971" y="550270"/>
                  </a:cubicBezTo>
                  <a:cubicBezTo>
                    <a:pt x="2914181" y="550270"/>
                    <a:pt x="2908772" y="550111"/>
                    <a:pt x="2892070" y="549316"/>
                  </a:cubicBezTo>
                  <a:cubicBezTo>
                    <a:pt x="2875208" y="548679"/>
                    <a:pt x="2863754" y="545974"/>
                    <a:pt x="2853892" y="541996"/>
                  </a:cubicBezTo>
                  <a:cubicBezTo>
                    <a:pt x="2843234" y="538018"/>
                    <a:pt x="2833690" y="531972"/>
                    <a:pt x="2825895" y="523857"/>
                  </a:cubicBezTo>
                  <a:cubicBezTo>
                    <a:pt x="2817782" y="516060"/>
                    <a:pt x="2811738" y="506513"/>
                    <a:pt x="2807761" y="496011"/>
                  </a:cubicBezTo>
                  <a:cubicBezTo>
                    <a:pt x="2803784" y="485827"/>
                    <a:pt x="2801080" y="474530"/>
                    <a:pt x="2800284" y="457663"/>
                  </a:cubicBezTo>
                  <a:cubicBezTo>
                    <a:pt x="2799648" y="440956"/>
                    <a:pt x="2799489" y="435546"/>
                    <a:pt x="2799489" y="392743"/>
                  </a:cubicBezTo>
                  <a:cubicBezTo>
                    <a:pt x="2799489" y="350099"/>
                    <a:pt x="2799648" y="344689"/>
                    <a:pt x="2800284" y="327823"/>
                  </a:cubicBezTo>
                  <a:cubicBezTo>
                    <a:pt x="2801080" y="311116"/>
                    <a:pt x="2803784" y="299500"/>
                    <a:pt x="2807602" y="289475"/>
                  </a:cubicBezTo>
                  <a:cubicBezTo>
                    <a:pt x="2811738" y="279133"/>
                    <a:pt x="2817782" y="269586"/>
                    <a:pt x="2825895" y="261630"/>
                  </a:cubicBezTo>
                  <a:cubicBezTo>
                    <a:pt x="2833690" y="253674"/>
                    <a:pt x="2843234" y="247309"/>
                    <a:pt x="2853733" y="243490"/>
                  </a:cubicBezTo>
                  <a:cubicBezTo>
                    <a:pt x="2863754" y="239512"/>
                    <a:pt x="2875208" y="236966"/>
                    <a:pt x="2892070" y="236171"/>
                  </a:cubicBezTo>
                  <a:cubicBezTo>
                    <a:pt x="2908772" y="235534"/>
                    <a:pt x="2914181" y="235216"/>
                    <a:pt x="2956971" y="235216"/>
                  </a:cubicBezTo>
                  <a:close/>
                  <a:moveTo>
                    <a:pt x="2318813" y="235216"/>
                  </a:moveTo>
                  <a:cubicBezTo>
                    <a:pt x="2361603" y="235216"/>
                    <a:pt x="2366852" y="235534"/>
                    <a:pt x="2383714" y="236171"/>
                  </a:cubicBezTo>
                  <a:cubicBezTo>
                    <a:pt x="2400417" y="236966"/>
                    <a:pt x="2411870" y="239512"/>
                    <a:pt x="2421892" y="243490"/>
                  </a:cubicBezTo>
                  <a:cubicBezTo>
                    <a:pt x="2432390" y="247309"/>
                    <a:pt x="2441935" y="253674"/>
                    <a:pt x="2449888" y="261630"/>
                  </a:cubicBezTo>
                  <a:cubicBezTo>
                    <a:pt x="2457842" y="269586"/>
                    <a:pt x="2464046" y="279133"/>
                    <a:pt x="2468022" y="289475"/>
                  </a:cubicBezTo>
                  <a:cubicBezTo>
                    <a:pt x="2471840" y="299500"/>
                    <a:pt x="2474545" y="311116"/>
                    <a:pt x="2475340" y="327823"/>
                  </a:cubicBezTo>
                  <a:cubicBezTo>
                    <a:pt x="2476135" y="344689"/>
                    <a:pt x="2476135" y="350099"/>
                    <a:pt x="2476135" y="392743"/>
                  </a:cubicBezTo>
                  <a:cubicBezTo>
                    <a:pt x="2476135" y="435546"/>
                    <a:pt x="2476135" y="440956"/>
                    <a:pt x="2475340" y="457663"/>
                  </a:cubicBezTo>
                  <a:cubicBezTo>
                    <a:pt x="2474545" y="474530"/>
                    <a:pt x="2471840" y="485827"/>
                    <a:pt x="2468022" y="496011"/>
                  </a:cubicBezTo>
                  <a:cubicBezTo>
                    <a:pt x="2459751" y="517174"/>
                    <a:pt x="2443048" y="533881"/>
                    <a:pt x="2421892" y="541996"/>
                  </a:cubicBezTo>
                  <a:cubicBezTo>
                    <a:pt x="2411870" y="545974"/>
                    <a:pt x="2400417" y="548679"/>
                    <a:pt x="2383714" y="549316"/>
                  </a:cubicBezTo>
                  <a:cubicBezTo>
                    <a:pt x="2366852" y="550111"/>
                    <a:pt x="2361603" y="550270"/>
                    <a:pt x="2318813" y="550270"/>
                  </a:cubicBezTo>
                  <a:cubicBezTo>
                    <a:pt x="2276023" y="550270"/>
                    <a:pt x="2270614" y="550111"/>
                    <a:pt x="2253911" y="549316"/>
                  </a:cubicBezTo>
                  <a:cubicBezTo>
                    <a:pt x="2237050" y="548679"/>
                    <a:pt x="2225596" y="545974"/>
                    <a:pt x="2215734" y="541996"/>
                  </a:cubicBezTo>
                  <a:cubicBezTo>
                    <a:pt x="2205076" y="538018"/>
                    <a:pt x="2195532" y="531972"/>
                    <a:pt x="2187737" y="523857"/>
                  </a:cubicBezTo>
                  <a:cubicBezTo>
                    <a:pt x="2179624" y="516060"/>
                    <a:pt x="2173579" y="506513"/>
                    <a:pt x="2169603" y="496011"/>
                  </a:cubicBezTo>
                  <a:cubicBezTo>
                    <a:pt x="2165626" y="485827"/>
                    <a:pt x="2162922" y="474530"/>
                    <a:pt x="2162126" y="457663"/>
                  </a:cubicBezTo>
                  <a:cubicBezTo>
                    <a:pt x="2161490" y="440956"/>
                    <a:pt x="2161331" y="435546"/>
                    <a:pt x="2161331" y="392743"/>
                  </a:cubicBezTo>
                  <a:cubicBezTo>
                    <a:pt x="2161331" y="350099"/>
                    <a:pt x="2161490" y="344689"/>
                    <a:pt x="2162126" y="327823"/>
                  </a:cubicBezTo>
                  <a:cubicBezTo>
                    <a:pt x="2162922" y="311116"/>
                    <a:pt x="2165626" y="299500"/>
                    <a:pt x="2169444" y="289475"/>
                  </a:cubicBezTo>
                  <a:cubicBezTo>
                    <a:pt x="2173579" y="279133"/>
                    <a:pt x="2179624" y="269586"/>
                    <a:pt x="2187737" y="261630"/>
                  </a:cubicBezTo>
                  <a:cubicBezTo>
                    <a:pt x="2195532" y="253674"/>
                    <a:pt x="2205076" y="247309"/>
                    <a:pt x="2215575" y="243490"/>
                  </a:cubicBezTo>
                  <a:cubicBezTo>
                    <a:pt x="2225596" y="239512"/>
                    <a:pt x="2237050" y="236966"/>
                    <a:pt x="2253911" y="236171"/>
                  </a:cubicBezTo>
                  <a:cubicBezTo>
                    <a:pt x="2270614" y="235534"/>
                    <a:pt x="2276023" y="235216"/>
                    <a:pt x="2318813" y="235216"/>
                  </a:cubicBezTo>
                  <a:close/>
                  <a:moveTo>
                    <a:pt x="1680655" y="235216"/>
                  </a:moveTo>
                  <a:cubicBezTo>
                    <a:pt x="1723445" y="235216"/>
                    <a:pt x="1728694" y="235534"/>
                    <a:pt x="1745556" y="236171"/>
                  </a:cubicBezTo>
                  <a:cubicBezTo>
                    <a:pt x="1762259" y="236966"/>
                    <a:pt x="1773712" y="239512"/>
                    <a:pt x="1783734" y="243490"/>
                  </a:cubicBezTo>
                  <a:cubicBezTo>
                    <a:pt x="1794232" y="247309"/>
                    <a:pt x="1803777" y="253674"/>
                    <a:pt x="1811730" y="261630"/>
                  </a:cubicBezTo>
                  <a:cubicBezTo>
                    <a:pt x="1819684" y="269586"/>
                    <a:pt x="1825888" y="279133"/>
                    <a:pt x="1829864" y="289475"/>
                  </a:cubicBezTo>
                  <a:cubicBezTo>
                    <a:pt x="1833682" y="299500"/>
                    <a:pt x="1836387" y="311116"/>
                    <a:pt x="1837182" y="327823"/>
                  </a:cubicBezTo>
                  <a:cubicBezTo>
                    <a:pt x="1837977" y="344689"/>
                    <a:pt x="1837977" y="350099"/>
                    <a:pt x="1837977" y="392743"/>
                  </a:cubicBezTo>
                  <a:cubicBezTo>
                    <a:pt x="1837977" y="435546"/>
                    <a:pt x="1837977" y="440956"/>
                    <a:pt x="1837182" y="457663"/>
                  </a:cubicBezTo>
                  <a:cubicBezTo>
                    <a:pt x="1836387" y="474530"/>
                    <a:pt x="1833682" y="485827"/>
                    <a:pt x="1829864" y="496011"/>
                  </a:cubicBezTo>
                  <a:cubicBezTo>
                    <a:pt x="1821593" y="517174"/>
                    <a:pt x="1804890" y="533881"/>
                    <a:pt x="1783734" y="541996"/>
                  </a:cubicBezTo>
                  <a:cubicBezTo>
                    <a:pt x="1773712" y="545974"/>
                    <a:pt x="1762259" y="548679"/>
                    <a:pt x="1745556" y="549316"/>
                  </a:cubicBezTo>
                  <a:cubicBezTo>
                    <a:pt x="1728694" y="550111"/>
                    <a:pt x="1723445" y="550270"/>
                    <a:pt x="1680655" y="550270"/>
                  </a:cubicBezTo>
                  <a:cubicBezTo>
                    <a:pt x="1637865" y="550270"/>
                    <a:pt x="1632456" y="550111"/>
                    <a:pt x="1615753" y="549316"/>
                  </a:cubicBezTo>
                  <a:cubicBezTo>
                    <a:pt x="1598892" y="548679"/>
                    <a:pt x="1587438" y="545974"/>
                    <a:pt x="1577576" y="541996"/>
                  </a:cubicBezTo>
                  <a:cubicBezTo>
                    <a:pt x="1566918" y="538018"/>
                    <a:pt x="1557374" y="531972"/>
                    <a:pt x="1549579" y="523857"/>
                  </a:cubicBezTo>
                  <a:cubicBezTo>
                    <a:pt x="1541466" y="516060"/>
                    <a:pt x="1535421" y="506513"/>
                    <a:pt x="1531445" y="496011"/>
                  </a:cubicBezTo>
                  <a:cubicBezTo>
                    <a:pt x="1527468" y="485827"/>
                    <a:pt x="1524764" y="474530"/>
                    <a:pt x="1523968" y="457663"/>
                  </a:cubicBezTo>
                  <a:cubicBezTo>
                    <a:pt x="1523332" y="440956"/>
                    <a:pt x="1523173" y="435546"/>
                    <a:pt x="1523173" y="392743"/>
                  </a:cubicBezTo>
                  <a:cubicBezTo>
                    <a:pt x="1523173" y="350099"/>
                    <a:pt x="1523332" y="344689"/>
                    <a:pt x="1523968" y="327823"/>
                  </a:cubicBezTo>
                  <a:cubicBezTo>
                    <a:pt x="1524764" y="311116"/>
                    <a:pt x="1527468" y="299500"/>
                    <a:pt x="1531286" y="289475"/>
                  </a:cubicBezTo>
                  <a:cubicBezTo>
                    <a:pt x="1535421" y="279133"/>
                    <a:pt x="1541466" y="269586"/>
                    <a:pt x="1549579" y="261630"/>
                  </a:cubicBezTo>
                  <a:cubicBezTo>
                    <a:pt x="1557374" y="253674"/>
                    <a:pt x="1566918" y="247309"/>
                    <a:pt x="1577417" y="243490"/>
                  </a:cubicBezTo>
                  <a:cubicBezTo>
                    <a:pt x="1587438" y="239512"/>
                    <a:pt x="1598892" y="236966"/>
                    <a:pt x="1615753" y="236171"/>
                  </a:cubicBezTo>
                  <a:cubicBezTo>
                    <a:pt x="1632456" y="235534"/>
                    <a:pt x="1637865" y="235216"/>
                    <a:pt x="1680655" y="235216"/>
                  </a:cubicBezTo>
                  <a:close/>
                  <a:moveTo>
                    <a:pt x="1042356" y="235216"/>
                  </a:moveTo>
                  <a:cubicBezTo>
                    <a:pt x="1085146" y="235216"/>
                    <a:pt x="1090395" y="235534"/>
                    <a:pt x="1107257" y="236171"/>
                  </a:cubicBezTo>
                  <a:cubicBezTo>
                    <a:pt x="1123960" y="236966"/>
                    <a:pt x="1135413" y="239512"/>
                    <a:pt x="1145435" y="243490"/>
                  </a:cubicBezTo>
                  <a:cubicBezTo>
                    <a:pt x="1155933" y="247309"/>
                    <a:pt x="1165478" y="253674"/>
                    <a:pt x="1173431" y="261630"/>
                  </a:cubicBezTo>
                  <a:cubicBezTo>
                    <a:pt x="1181385" y="269586"/>
                    <a:pt x="1187589" y="279133"/>
                    <a:pt x="1191565" y="289475"/>
                  </a:cubicBezTo>
                  <a:cubicBezTo>
                    <a:pt x="1195383" y="299500"/>
                    <a:pt x="1198088" y="311116"/>
                    <a:pt x="1198883" y="327823"/>
                  </a:cubicBezTo>
                  <a:cubicBezTo>
                    <a:pt x="1199678" y="344689"/>
                    <a:pt x="1199678" y="350099"/>
                    <a:pt x="1199678" y="392743"/>
                  </a:cubicBezTo>
                  <a:cubicBezTo>
                    <a:pt x="1199678" y="435546"/>
                    <a:pt x="1199678" y="440956"/>
                    <a:pt x="1198883" y="457663"/>
                  </a:cubicBezTo>
                  <a:cubicBezTo>
                    <a:pt x="1198088" y="474530"/>
                    <a:pt x="1195383" y="485827"/>
                    <a:pt x="1191565" y="496011"/>
                  </a:cubicBezTo>
                  <a:cubicBezTo>
                    <a:pt x="1183294" y="517174"/>
                    <a:pt x="1166591" y="533881"/>
                    <a:pt x="1145435" y="541996"/>
                  </a:cubicBezTo>
                  <a:cubicBezTo>
                    <a:pt x="1135413" y="545974"/>
                    <a:pt x="1123960" y="548679"/>
                    <a:pt x="1107257" y="549316"/>
                  </a:cubicBezTo>
                  <a:cubicBezTo>
                    <a:pt x="1090395" y="550111"/>
                    <a:pt x="1085146" y="550270"/>
                    <a:pt x="1042356" y="550270"/>
                  </a:cubicBezTo>
                  <a:cubicBezTo>
                    <a:pt x="999566" y="550270"/>
                    <a:pt x="994157" y="550111"/>
                    <a:pt x="977454" y="549316"/>
                  </a:cubicBezTo>
                  <a:cubicBezTo>
                    <a:pt x="960593" y="548679"/>
                    <a:pt x="949139" y="545974"/>
                    <a:pt x="939277" y="541996"/>
                  </a:cubicBezTo>
                  <a:cubicBezTo>
                    <a:pt x="928619" y="538018"/>
                    <a:pt x="919075" y="531972"/>
                    <a:pt x="911280" y="523857"/>
                  </a:cubicBezTo>
                  <a:cubicBezTo>
                    <a:pt x="903167" y="516060"/>
                    <a:pt x="897122" y="506513"/>
                    <a:pt x="893146" y="496011"/>
                  </a:cubicBezTo>
                  <a:cubicBezTo>
                    <a:pt x="889169" y="485827"/>
                    <a:pt x="886465" y="474530"/>
                    <a:pt x="885669" y="457663"/>
                  </a:cubicBezTo>
                  <a:cubicBezTo>
                    <a:pt x="885033" y="440956"/>
                    <a:pt x="884874" y="435546"/>
                    <a:pt x="884874" y="392743"/>
                  </a:cubicBezTo>
                  <a:cubicBezTo>
                    <a:pt x="884874" y="350099"/>
                    <a:pt x="885033" y="344689"/>
                    <a:pt x="885669" y="327823"/>
                  </a:cubicBezTo>
                  <a:cubicBezTo>
                    <a:pt x="886465" y="311116"/>
                    <a:pt x="889169" y="299500"/>
                    <a:pt x="892987" y="289475"/>
                  </a:cubicBezTo>
                  <a:cubicBezTo>
                    <a:pt x="897122" y="279133"/>
                    <a:pt x="903167" y="269586"/>
                    <a:pt x="911280" y="261630"/>
                  </a:cubicBezTo>
                  <a:cubicBezTo>
                    <a:pt x="919075" y="253674"/>
                    <a:pt x="928619" y="247309"/>
                    <a:pt x="939118" y="243490"/>
                  </a:cubicBezTo>
                  <a:cubicBezTo>
                    <a:pt x="949139" y="239512"/>
                    <a:pt x="960593" y="236966"/>
                    <a:pt x="977454" y="236171"/>
                  </a:cubicBezTo>
                  <a:cubicBezTo>
                    <a:pt x="994157" y="235534"/>
                    <a:pt x="999566" y="235216"/>
                    <a:pt x="1042356" y="235216"/>
                  </a:cubicBezTo>
                  <a:close/>
                  <a:moveTo>
                    <a:pt x="398323" y="235216"/>
                  </a:moveTo>
                  <a:cubicBezTo>
                    <a:pt x="441113" y="235216"/>
                    <a:pt x="446362" y="235534"/>
                    <a:pt x="463224" y="236171"/>
                  </a:cubicBezTo>
                  <a:cubicBezTo>
                    <a:pt x="479927" y="236966"/>
                    <a:pt x="491380" y="239512"/>
                    <a:pt x="501402" y="243490"/>
                  </a:cubicBezTo>
                  <a:cubicBezTo>
                    <a:pt x="511900" y="247309"/>
                    <a:pt x="521445" y="253674"/>
                    <a:pt x="529398" y="261630"/>
                  </a:cubicBezTo>
                  <a:cubicBezTo>
                    <a:pt x="537352" y="269586"/>
                    <a:pt x="543556" y="279133"/>
                    <a:pt x="547532" y="289475"/>
                  </a:cubicBezTo>
                  <a:cubicBezTo>
                    <a:pt x="551350" y="299500"/>
                    <a:pt x="554055" y="311116"/>
                    <a:pt x="554850" y="327823"/>
                  </a:cubicBezTo>
                  <a:cubicBezTo>
                    <a:pt x="555645" y="344689"/>
                    <a:pt x="555645" y="350099"/>
                    <a:pt x="555645" y="392743"/>
                  </a:cubicBezTo>
                  <a:cubicBezTo>
                    <a:pt x="555645" y="435546"/>
                    <a:pt x="555645" y="440956"/>
                    <a:pt x="554850" y="457663"/>
                  </a:cubicBezTo>
                  <a:cubicBezTo>
                    <a:pt x="554055" y="474530"/>
                    <a:pt x="551350" y="485827"/>
                    <a:pt x="547532" y="496011"/>
                  </a:cubicBezTo>
                  <a:cubicBezTo>
                    <a:pt x="539261" y="517174"/>
                    <a:pt x="522558" y="533881"/>
                    <a:pt x="501402" y="541996"/>
                  </a:cubicBezTo>
                  <a:cubicBezTo>
                    <a:pt x="491380" y="545974"/>
                    <a:pt x="479927" y="548679"/>
                    <a:pt x="463224" y="549316"/>
                  </a:cubicBezTo>
                  <a:cubicBezTo>
                    <a:pt x="446362" y="550111"/>
                    <a:pt x="441113" y="550270"/>
                    <a:pt x="398323" y="550270"/>
                  </a:cubicBezTo>
                  <a:cubicBezTo>
                    <a:pt x="355533" y="550270"/>
                    <a:pt x="350124" y="550111"/>
                    <a:pt x="333422" y="549316"/>
                  </a:cubicBezTo>
                  <a:cubicBezTo>
                    <a:pt x="316559" y="548679"/>
                    <a:pt x="305106" y="545974"/>
                    <a:pt x="295244" y="541996"/>
                  </a:cubicBezTo>
                  <a:cubicBezTo>
                    <a:pt x="284586" y="538018"/>
                    <a:pt x="275042" y="531972"/>
                    <a:pt x="267247" y="523857"/>
                  </a:cubicBezTo>
                  <a:cubicBezTo>
                    <a:pt x="259134" y="516060"/>
                    <a:pt x="253090" y="506513"/>
                    <a:pt x="249113" y="496011"/>
                  </a:cubicBezTo>
                  <a:cubicBezTo>
                    <a:pt x="245136" y="485827"/>
                    <a:pt x="242432" y="474530"/>
                    <a:pt x="241636" y="457663"/>
                  </a:cubicBezTo>
                  <a:cubicBezTo>
                    <a:pt x="241000" y="440956"/>
                    <a:pt x="240841" y="435546"/>
                    <a:pt x="240841" y="392743"/>
                  </a:cubicBezTo>
                  <a:cubicBezTo>
                    <a:pt x="240841" y="350099"/>
                    <a:pt x="241000" y="344689"/>
                    <a:pt x="241636" y="327823"/>
                  </a:cubicBezTo>
                  <a:cubicBezTo>
                    <a:pt x="242432" y="311116"/>
                    <a:pt x="245136" y="299500"/>
                    <a:pt x="248954" y="289475"/>
                  </a:cubicBezTo>
                  <a:cubicBezTo>
                    <a:pt x="253090" y="279133"/>
                    <a:pt x="259134" y="269586"/>
                    <a:pt x="267247" y="261630"/>
                  </a:cubicBezTo>
                  <a:cubicBezTo>
                    <a:pt x="275042" y="253674"/>
                    <a:pt x="284586" y="247309"/>
                    <a:pt x="295085" y="243490"/>
                  </a:cubicBezTo>
                  <a:cubicBezTo>
                    <a:pt x="305106" y="239512"/>
                    <a:pt x="316559" y="236966"/>
                    <a:pt x="333422" y="236171"/>
                  </a:cubicBezTo>
                  <a:cubicBezTo>
                    <a:pt x="350124" y="235534"/>
                    <a:pt x="355533" y="235216"/>
                    <a:pt x="398323" y="235216"/>
                  </a:cubicBezTo>
                  <a:close/>
                  <a:moveTo>
                    <a:pt x="2956971" y="118423"/>
                  </a:moveTo>
                  <a:cubicBezTo>
                    <a:pt x="2805534" y="118423"/>
                    <a:pt x="2682571" y="241263"/>
                    <a:pt x="2682571" y="392743"/>
                  </a:cubicBezTo>
                  <a:cubicBezTo>
                    <a:pt x="2682571" y="544224"/>
                    <a:pt x="2805534" y="667063"/>
                    <a:pt x="2956971" y="667063"/>
                  </a:cubicBezTo>
                  <a:cubicBezTo>
                    <a:pt x="3108408" y="667063"/>
                    <a:pt x="3231211" y="544224"/>
                    <a:pt x="3231211" y="392743"/>
                  </a:cubicBezTo>
                  <a:cubicBezTo>
                    <a:pt x="3231211" y="241263"/>
                    <a:pt x="3108408" y="118423"/>
                    <a:pt x="2956971" y="118423"/>
                  </a:cubicBezTo>
                  <a:close/>
                  <a:moveTo>
                    <a:pt x="2318813" y="118423"/>
                  </a:moveTo>
                  <a:cubicBezTo>
                    <a:pt x="2167376" y="118423"/>
                    <a:pt x="2044413" y="241263"/>
                    <a:pt x="2044413" y="392743"/>
                  </a:cubicBezTo>
                  <a:cubicBezTo>
                    <a:pt x="2044413" y="544224"/>
                    <a:pt x="2167376" y="667063"/>
                    <a:pt x="2318813" y="667063"/>
                  </a:cubicBezTo>
                  <a:cubicBezTo>
                    <a:pt x="2470250" y="667063"/>
                    <a:pt x="2593053" y="544224"/>
                    <a:pt x="2593053" y="392743"/>
                  </a:cubicBezTo>
                  <a:cubicBezTo>
                    <a:pt x="2593053" y="241263"/>
                    <a:pt x="2470250" y="118423"/>
                    <a:pt x="2318813" y="118423"/>
                  </a:cubicBezTo>
                  <a:close/>
                  <a:moveTo>
                    <a:pt x="1680655" y="118423"/>
                  </a:moveTo>
                  <a:cubicBezTo>
                    <a:pt x="1529218" y="118423"/>
                    <a:pt x="1406255" y="241263"/>
                    <a:pt x="1406255" y="392743"/>
                  </a:cubicBezTo>
                  <a:cubicBezTo>
                    <a:pt x="1406255" y="544224"/>
                    <a:pt x="1529218" y="667063"/>
                    <a:pt x="1680655" y="667063"/>
                  </a:cubicBezTo>
                  <a:cubicBezTo>
                    <a:pt x="1832092" y="667063"/>
                    <a:pt x="1954895" y="544224"/>
                    <a:pt x="1954895" y="392743"/>
                  </a:cubicBezTo>
                  <a:cubicBezTo>
                    <a:pt x="1954895" y="241263"/>
                    <a:pt x="1832092" y="118423"/>
                    <a:pt x="1680655" y="118423"/>
                  </a:cubicBezTo>
                  <a:close/>
                  <a:moveTo>
                    <a:pt x="1042356" y="118423"/>
                  </a:moveTo>
                  <a:cubicBezTo>
                    <a:pt x="890919" y="118423"/>
                    <a:pt x="767956" y="241263"/>
                    <a:pt x="767956" y="392743"/>
                  </a:cubicBezTo>
                  <a:cubicBezTo>
                    <a:pt x="767956" y="544224"/>
                    <a:pt x="890919" y="667063"/>
                    <a:pt x="1042356" y="667063"/>
                  </a:cubicBezTo>
                  <a:cubicBezTo>
                    <a:pt x="1193793" y="667063"/>
                    <a:pt x="1316596" y="544224"/>
                    <a:pt x="1316596" y="392743"/>
                  </a:cubicBezTo>
                  <a:cubicBezTo>
                    <a:pt x="1316596" y="241263"/>
                    <a:pt x="1193793" y="118423"/>
                    <a:pt x="1042356" y="118423"/>
                  </a:cubicBezTo>
                  <a:close/>
                  <a:moveTo>
                    <a:pt x="398323" y="118423"/>
                  </a:moveTo>
                  <a:cubicBezTo>
                    <a:pt x="246886" y="118423"/>
                    <a:pt x="123923" y="241263"/>
                    <a:pt x="123923" y="392743"/>
                  </a:cubicBezTo>
                  <a:cubicBezTo>
                    <a:pt x="123923" y="544224"/>
                    <a:pt x="246886" y="667063"/>
                    <a:pt x="398323" y="667063"/>
                  </a:cubicBezTo>
                  <a:cubicBezTo>
                    <a:pt x="549760" y="667063"/>
                    <a:pt x="672563" y="544224"/>
                    <a:pt x="672563" y="392743"/>
                  </a:cubicBezTo>
                  <a:cubicBezTo>
                    <a:pt x="672563" y="241263"/>
                    <a:pt x="549760" y="118423"/>
                    <a:pt x="398323" y="118423"/>
                  </a:cubicBezTo>
                  <a:close/>
                  <a:moveTo>
                    <a:pt x="0" y="0"/>
                  </a:moveTo>
                  <a:lnTo>
                    <a:pt x="3344252" y="0"/>
                  </a:lnTo>
                  <a:lnTo>
                    <a:pt x="3344252" y="785485"/>
                  </a:lnTo>
                  <a:lnTo>
                    <a:pt x="0" y="78548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Light" panose="020B04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048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Damien - Light1">
      <a:dk1>
        <a:srgbClr val="484848"/>
      </a:dk1>
      <a:lt1>
        <a:srgbClr val="FFFFFF"/>
      </a:lt1>
      <a:dk2>
        <a:srgbClr val="0D0D0D"/>
      </a:dk2>
      <a:lt2>
        <a:srgbClr val="FFFFFF"/>
      </a:lt2>
      <a:accent1>
        <a:srgbClr val="FECB45"/>
      </a:accent1>
      <a:accent2>
        <a:srgbClr val="5D5646"/>
      </a:accent2>
      <a:accent3>
        <a:srgbClr val="DAB562"/>
      </a:accent3>
      <a:accent4>
        <a:srgbClr val="BA751F"/>
      </a:accent4>
      <a:accent5>
        <a:srgbClr val="D0D1D1"/>
      </a:accent5>
      <a:accent6>
        <a:srgbClr val="333333"/>
      </a:accent6>
      <a:hlink>
        <a:srgbClr val="333333"/>
      </a:hlink>
      <a:folHlink>
        <a:srgbClr val="FECB4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84330</TotalTime>
  <Words>419</Words>
  <Application>Microsoft Macintosh PowerPoint</Application>
  <PresentationFormat>Custom</PresentationFormat>
  <Paragraphs>108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Open Sans Light</vt:lpstr>
      <vt:lpstr>Oswald</vt:lpstr>
      <vt:lpstr>Rubik</vt:lpstr>
      <vt:lpstr>Source Sans Pro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15079</cp:revision>
  <dcterms:created xsi:type="dcterms:W3CDTF">2014-11-12T21:47:38Z</dcterms:created>
  <dcterms:modified xsi:type="dcterms:W3CDTF">2019-04-09T23:40:22Z</dcterms:modified>
  <cp:category/>
</cp:coreProperties>
</file>